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80" r:id="rId23"/>
    <p:sldId id="27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4E72A-2130-4E0B-B183-01AF422AC3A3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6EA96-0B00-4943-839C-EC07343F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8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41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73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20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66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05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13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53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94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6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4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7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04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0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99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68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3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98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57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52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41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28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0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74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7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3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71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3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4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5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49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7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0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9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A49D5-D1C1-48C7-A36B-59759991E3A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4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1.jpe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1.jpe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1.jpe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2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8618" y="205262"/>
            <a:ext cx="6594764" cy="684801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GD&amp;ĐT QUẬN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 defTabSz="685783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ĐỀ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47672" y="890063"/>
            <a:ext cx="227214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27910" y="2394046"/>
            <a:ext cx="8936181" cy="6232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NGÔN NGỮ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3264" y="3045002"/>
            <a:ext cx="7765473" cy="173124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LQVH: </a:t>
            </a:r>
            <a:r>
              <a:rPr lang="en-US" sz="36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“Bắp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 defTabSz="685783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(3 - 4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685783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</a:p>
          <a:p>
            <a:pPr algn="ctr" defTabSz="685783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251" y="1042333"/>
            <a:ext cx="1114513" cy="1097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30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0"/>
    </mc:Choice>
    <mc:Fallback xmlns="">
      <p:transition spd="slow" advTm="15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Bắp cải xanh - Thơ cho bé - Thơ thiếu nhi - Thơ mầm non - Giáo dục trẻ em - Bookid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1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90"/>
    </mc:Choice>
    <mc:Fallback xmlns="">
      <p:transition spd="slow" advTm="1889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65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791" y="2286289"/>
            <a:ext cx="8835736" cy="1325563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26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5"/>
    </mc:Choice>
    <mc:Fallback xmlns="">
      <p:transition spd="slow" advTm="1264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6237" y="2452543"/>
            <a:ext cx="7289800" cy="1325563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721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7"/>
    </mc:Choice>
    <mc:Fallback xmlns="">
      <p:transition spd="slow" advTm="715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81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3"/>
    </mc:Choice>
    <mc:Fallback xmlns="">
      <p:transition spd="slow" advTm="666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76237" y="2452543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83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2"/>
    </mc:Choice>
    <mc:Fallback xmlns="">
      <p:transition spd="slow" advTm="559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7562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ơ cho bé mầm non Bài thơ bắp cải xanh || Đọc thơ thiếu nhi thơ trẻ em hay  cho bé yêu | GD trẻ e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52"/>
          <a:stretch/>
        </p:blipFill>
        <p:spPr bwMode="auto">
          <a:xfrm>
            <a:off x="2927927" y="1842800"/>
            <a:ext cx="6659418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7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1"/>
    </mc:Choice>
    <mc:Fallback xmlns="">
      <p:transition spd="slow" advTm="1169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76237" y="2452543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5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2"/>
    </mc:Choice>
    <mc:Fallback xmlns="">
      <p:transition spd="slow" advTm="390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pic>
        <p:nvPicPr>
          <p:cNvPr id="5" name="Picture 2" descr="Thơ cho bé mầm non Bài thơ bắp cải xanh || Đọc thơ thiếu nhi thơ trẻ em hay  cho bé yêu | GD trẻ e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52"/>
          <a:stretch/>
        </p:blipFill>
        <p:spPr bwMode="auto">
          <a:xfrm>
            <a:off x="2927927" y="1842800"/>
            <a:ext cx="6659418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5775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15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4"/>
    </mc:Choice>
    <mc:Fallback xmlns="">
      <p:transition spd="slow" advTm="1106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51100" y="2544906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6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7"/>
    </mc:Choice>
    <mc:Fallback xmlns="">
      <p:transition spd="slow" advTm="344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pic>
        <p:nvPicPr>
          <p:cNvPr id="5" name="Picture 2" descr="Thơ cho bé mầm non Bài thơ bắp cải xanh || Đọc thơ thiếu nhi thơ trẻ em hay  cho bé yêu | GD trẻ e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52"/>
          <a:stretch/>
        </p:blipFill>
        <p:spPr bwMode="auto">
          <a:xfrm>
            <a:off x="2927927" y="1842800"/>
            <a:ext cx="6659418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5775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39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6"/>
    </mc:Choice>
    <mc:Fallback xmlns="">
      <p:transition spd="slow" advTm="1123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503468" y="1690688"/>
            <a:ext cx="5850082" cy="6232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prstTxWarp prst="textChevron">
              <a:avLst/>
            </a:prstTxWarp>
            <a:spAutoFit/>
          </a:bodyPr>
          <a:lstStyle/>
          <a:p>
            <a:pPr algn="ctr" defTabSz="685783"/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905" y="2314481"/>
            <a:ext cx="8148204" cy="413189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algn="just" defTabSz="685783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783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rang,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783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1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6"/>
    </mc:Choice>
    <mc:Fallback xmlns="">
      <p:transition spd="slow" advTm="26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76582" y="1805998"/>
            <a:ext cx="85528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06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7"/>
    </mc:Choice>
    <mc:Fallback xmlns="">
      <p:transition spd="slow" advTm="1301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596"/>
          </a:xfrm>
        </p:spPr>
      </p:pic>
      <p:sp>
        <p:nvSpPr>
          <p:cNvPr id="5" name="Rectangle 4"/>
          <p:cNvSpPr/>
          <p:nvPr/>
        </p:nvSpPr>
        <p:spPr>
          <a:xfrm>
            <a:off x="2298925" y="2111233"/>
            <a:ext cx="7594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61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5"/>
    </mc:Choice>
    <mc:Fallback xmlns="">
      <p:transition spd="slow" advTm="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Bắp cải xanh - Thơ cho bé - Thơ thiếu nhi - Thơ mầm non - Giáo dục trẻ em - Bookid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1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8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25"/>
    </mc:Choice>
    <mc:Fallback xmlns="">
      <p:transition spd="slow" advTm="3622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983" y="2011073"/>
            <a:ext cx="7326745" cy="1325563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8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3"/>
    </mc:Choice>
    <mc:Fallback xmlns="">
      <p:transition spd="slow" advTm="787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0959" y="1690688"/>
            <a:ext cx="5850082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245" y="2498599"/>
            <a:ext cx="6827510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 defTabSz="685783">
              <a:buFont typeface="Arial" panose="020B0604020202020204" pitchFamily="34" charset="0"/>
              <a:buChar char="•"/>
            </a:pPr>
            <a:r>
              <a:rPr lang="en-US" sz="28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dùng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685783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685783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 algn="just" defTabSz="685783">
              <a:buFont typeface="Arial" panose="020B0604020202020204" pitchFamily="34" charset="0"/>
              <a:buChar char="•"/>
            </a:pPr>
            <a:r>
              <a:rPr lang="en-US" sz="28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dùng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39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3"/>
    </mc:Choice>
    <mc:Fallback xmlns="">
      <p:transition spd="slow" advTm="15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0959" y="1540965"/>
            <a:ext cx="5850082" cy="900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2515" y="2367294"/>
            <a:ext cx="608852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 defTabSz="685783">
              <a:buFont typeface="+mj-lt"/>
              <a:buAutoNum type="arabicPeriod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685783">
              <a:buFont typeface="+mj-lt"/>
              <a:buAutoNum type="arabicPeriod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685783">
              <a:buFont typeface="+mj-lt"/>
              <a:buAutoNum type="arabicPeriod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52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0"/>
    </mc:Choice>
    <mc:Fallback xmlns="">
      <p:transition spd="slow" advTm="1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539"/>
          </a:xfrm>
        </p:spPr>
      </p:pic>
      <p:sp>
        <p:nvSpPr>
          <p:cNvPr id="5" name="Rectangle 4"/>
          <p:cNvSpPr/>
          <p:nvPr/>
        </p:nvSpPr>
        <p:spPr>
          <a:xfrm>
            <a:off x="3975066" y="982802"/>
            <a:ext cx="4241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 defTabSz="685783">
              <a:buFont typeface="+mj-lt"/>
              <a:buAutoNum type="arabicPeriod"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080" y="1769756"/>
            <a:ext cx="56037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8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3"/>
    </mc:Choice>
    <mc:Fallback xmlns="">
      <p:transition spd="slow" advTm="828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- Bắp Cải Xanh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9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9"/>
    </mc:Choice>
    <mc:Fallback xmlns="">
      <p:transition spd="slow" advTm="3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5" name="Rectangle 4"/>
          <p:cNvSpPr/>
          <p:nvPr/>
        </p:nvSpPr>
        <p:spPr>
          <a:xfrm>
            <a:off x="2761594" y="2104519"/>
            <a:ext cx="66688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16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5"/>
    </mc:Choice>
    <mc:Fallback xmlns="">
      <p:transition spd="slow" advTm="19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Bắp cải xanh - Thơ cho bé - Thơ thiếu nhi - Thơ mầm non - Giáo dục trẻ em - Bookid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>
                  <p14:trim st="91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1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1"/>
    </mc:Choice>
    <mc:Fallback xmlns="">
      <p:transition spd="slow" advTm="1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2616308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9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9"/>
    </mc:Choice>
    <mc:Fallback xmlns="">
      <p:transition spd="slow" advTm="20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6FD6BCB-47CE-4E98-9060-FA573633E0AD}"/>
  <p:tag name="ISPRING_RESOURCE_FOLDER" val="C:\Users\ASUS\Desktop\thơ bắp cải xanh\"/>
  <p:tag name="ISPRING_PRESENTATION_PATH" val="C:\Users\ASUS\Desktop\thơ bắp cải xanh.pptx"/>
  <p:tag name="ISPRING_PROJECT_VERSION" val="9"/>
  <p:tag name="ISPRING_PROJECT_FOLDER_UPDATED" val="1"/>
  <p:tag name="ISPRING_SCREEN_RECS_UPDATED" val="C:\Users\ASUS\Desktop\thơ bắp cải xanh\"/>
  <p:tag name="FLASHSPRING_ZOOM_TAG" val="67"/>
  <p:tag name="ISPRING_PRESENTATION_INFO_2" val="&lt;?xml version=&quot;1.0&quot; encoding=&quot;UTF-8&quot; standalone=&quot;no&quot; ?&gt;&#10;&lt;presentation2&gt;&#10;&#10;  &lt;slides&gt;&#10;    &lt;slide id=&quot;{E7AF4D9A-F6D8-46EB-B459-0E9EFDCB0318}&quot; pptId=&quot;256&quot;/&gt;&#10;    &lt;slide id=&quot;{0BF7D9AD-8B68-47DB-A553-8D140A89B504}&quot; pptId=&quot;257&quot;/&gt;&#10;    &lt;slide id=&quot;{0E9737C2-1C5B-4DB5-BE1C-5A8C1435C06B}&quot; pptId=&quot;258&quot;/&gt;&#10;    &lt;slide id=&quot;{CACC1380-AC0F-4624-A083-DED419A4ECB5}&quot; pptId=&quot;259&quot;/&gt;&#10;    &lt;slide id=&quot;{FEF92850-CD01-45A6-A2B5-25CDCB11FAF4}&quot; pptId=&quot;260&quot;/&gt;&#10;    &lt;slide id=&quot;{BAA16E60-B3C9-4AF0-A7E3-C08693344F31}&quot; pptId=&quot;262&quot;/&gt;&#10;    &lt;slide id=&quot;{86DFC8EE-0500-4275-8DBF-49EA34A9E26E}&quot; pptId=&quot;261&quot;/&gt;&#10;    &lt;slide id=&quot;{1FE5099B-37BE-420E-9A07-6674452FCB9C}&quot; pptId=&quot;263&quot;/&gt;&#10;    &lt;slide id=&quot;{621E84C2-8263-4093-A2D2-52E33469AD4E}&quot; pptId=&quot;264&quot;/&gt;&#10;    &lt;slide id=&quot;{D85415DB-CCF9-4231-8CA3-6E2ABFE3291E}&quot; pptId=&quot;265&quot;/&gt;&#10;    &lt;slide id=&quot;{FCABB694-E367-4FAB-B6C2-8E79F0E709D1}&quot; pptId=&quot;266&quot;/&gt;&#10;    &lt;slide id=&quot;{355234EB-41EA-48D5-B162-B0B5DBECBE25}&quot; pptId=&quot;267&quot;/&gt;&#10;    &lt;slide id=&quot;{F9E71CAE-4D01-40BF-B69D-E2AC239C4D24}&quot; pptId=&quot;268&quot;/&gt;&#10;    &lt;slide id=&quot;{E3DBBC24-0C80-422C-BB32-CDA9D9940E23}&quot; pptId=&quot;269&quot;/&gt;&#10;    &lt;slide id=&quot;{3257DE5F-6624-4DBE-BA9D-9B5ABB2005F3}&quot; pptId=&quot;270&quot;/&gt;&#10;    &lt;slide id=&quot;{9B93A4AB-607C-45CA-BE9E-0DEEE6FE8A85}&quot; pptId=&quot;271&quot;/&gt;&#10;    &lt;slide id=&quot;{22F6838F-E59A-4E9F-8B5F-58CBB46A96D0}&quot; pptId=&quot;272&quot;/&gt;&#10;    &lt;slide id=&quot;{61914640-D391-4CBA-A0EB-5416CE82651F}&quot; pptId=&quot;273&quot;/&gt;&#10;    &lt;slide id=&quot;{DFDC9EC0-0165-4615-95EB-28F1C0AD1033}&quot; pptId=&quot;274&quot;/&gt;&#10;    &lt;slide id=&quot;{C2768920-5816-4F95-B5A6-FEC19FF00480}&quot; pptId=&quot;275&quot;/&gt;&#10;    &lt;slide id=&quot;{37452F8A-DF4C-4679-A99D-2748B7322048}&quot; pptId=&quot;278&quot;/&gt;&#10;    &lt;slide id=&quot;{F68414E6-0F73-4165-A870-0EDDCA5FCE18}&quot; pptId=&quot;280&quot;/&gt;&#10;    &lt;slide id=&quot;{9B96746F-A034-43F5-8AE1-1759057E1C16}&quot; pptId=&quot;279&quot;/&gt;&#10;  &lt;/slides&gt;&#10;&#10;  &lt;narration&gt;&#10;    &lt;audioTracks&gt;&#10;      &lt;audioTrack muted=&quot;false&quot; name=&quot;BẮP CẢI 1&quot; resource=&quot;8f54e7e5&quot; slideId=&quot;{E7AF4D9A-F6D8-46EB-B459-0E9EFDCB0318}&quot; startTime=&quot;0&quot; stepIndex=&quot;0&quot; volume=&quot;1&quot;&gt;&#10;        &lt;audio channels=&quot;1&quot; format=&quot;s16p&quot; sampleRate=&quot;48000&quot;/&gt;&#10;      &lt;/audioTrack&gt;&#10;      &lt;audioTrack muted=&quot;false&quot; name=&quot;Nhẹ nhàng và vui tươi - Top 20 bản nhạc không lời qua các bộ phim hoạt hình nổi tiếng của GHIBLI (online-video-cutter.com)&quot; resource=&quot;d4a858a8&quot; slideId=&quot;{0BF7D9AD-8B68-47DB-A553-8D140A89B504}&quot; startTime=&quot;0&quot; stepIndex=&quot;0&quot; volume=&quot;1&quot;&gt;&#10;        &lt;audio channels=&quot;2&quot; format=&quot;s16p&quot; sampleRate=&quot;44100&quot;/&gt;&#10;      &lt;/audioTrack&gt;&#10;      &lt;audioTrack muted=&quot;false&quot; name=&quot;BẮP CẢI 2&quot; resource=&quot;fe302fb6&quot; slideId=&quot;{FEF92850-CD01-45A6-A2B5-25CDCB11FAF4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3&quot; resource=&quot;b83047a5&quot; slideId=&quot;{86DFC8EE-0500-4275-8DBF-49EA34A9E26E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4&quot; resource=&quot;10cb87cd&quot; slideId=&quot;{621E84C2-8263-4093-A2D2-52E33469AD4E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5&quot; resource=&quot;baa84905&quot; slideId=&quot;{355234EB-41EA-48D5-B162-B0B5DBECBE25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5&quot; resource=&quot;c6f63273&quot; slideId=&quot;{9B93A4AB-607C-45CA-BE9E-0DEEE6FE8A85}&quot; startTime=&quot;3730&quot; stepIndex=&quot;0&quot; volume=&quot;1&quot;&gt;&#10;        &lt;audio channels=&quot;1&quot; format=&quot;s16p&quot; sampleRate=&quot;48000&quot;/&gt;&#10;      &lt;/audioTrack&gt;&#10;      &lt;audioTrack muted=&quot;false&quot; name=&quot;BẮP CẢI 6&quot; resource=&quot;21d7b8bc&quot; slideId=&quot;{F9E71CAE-4D01-40BF-B69D-E2AC239C4D24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6&quot; resource=&quot;2d2cba93&quot; slideId=&quot;{E3DBBC24-0C80-422C-BB32-CDA9D9940E23}&quot; startTime=&quot;5569&quot; stepIndex=&quot;0&quot; volume=&quot;1&quot;&gt;&#10;        &lt;audio channels=&quot;1&quot; format=&quot;s16p&quot; sampleRate=&quot;48000&quot;/&gt;&#10;      &lt;/audioTrack&gt;&#10;      &lt;audioTrack muted=&quot;false&quot; name=&quot;BẮP CẢI 7&quot; resource=&quot;fc529a8d&quot; slideId=&quot;{E3DBBC24-0C80-422C-BB32-CDA9D9940E23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6&quot; resource=&quot;dcf4055e&quot; slideId=&quot;{9B93A4AB-607C-45CA-BE9E-0DEEE6FE8A85}&quot; startTime=&quot;3695&quot; stepIndex=&quot;0&quot; volume=&quot;1&quot;&gt;&#10;        &lt;audio channels=&quot;1&quot; format=&quot;s16p&quot; sampleRate=&quot;48000&quot;/&gt;&#10;      &lt;/audioTrack&gt;&#10;      &lt;audioTrack muted=&quot;false&quot; name=&quot;BẮP CẢI 8&quot; resource=&quot;13f9868e&quot; slideId=&quot;{3257DE5F-6624-4DBE-BA9D-9B5ABB2005F3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9&quot; resource=&quot;e9c0a4e1&quot; slideId=&quot;{9B93A4AB-607C-45CA-BE9E-0DEEE6FE8A85}&quot; startTime=&quot;166&quot; stepIndex=&quot;0&quot; volume=&quot;1&quot;&gt;&#10;        &lt;audio channels=&quot;1&quot; format=&quot;s16p&quot; sampleRate=&quot;48000&quot;/&gt;&#10;      &lt;/audioTrack&gt;&#10;      &lt;audioTrack muted=&quot;false&quot; name=&quot;BẮP CẢI 10&quot; resource=&quot;4009e474&quot; slideId=&quot;{22F6838F-E59A-4E9F-8B5F-58CBB46A96D0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1&quot; resource=&quot;8f0090bc&quot; slideId=&quot;{61914640-D391-4CBA-A0EB-5416CE82651F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1&quot; resource=&quot;a31b7637&quot; slideId=&quot;{DFDC9EC0-0165-4615-95EB-28F1C0AD1033}&quot; startTime=&quot;11209&quot; stepIndex=&quot;0&quot; volume=&quot;1&quot;&gt;&#10;        &lt;audio channels=&quot;1&quot; format=&quot;s16p&quot; sampleRate=&quot;48000&quot;/&gt;&#10;      &lt;/audioTrack&gt;&#10;      &lt;audioTrack muted=&quot;false&quot; name=&quot;BẮP CẢI 12&quot; resource=&quot;325fb813&quot; slideId=&quot;{DFDC9EC0-0165-4615-95EB-28F1C0AD1033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3&quot; resource=&quot;4935b59f&quot; slideId=&quot;{C2768920-5816-4F95-B5A6-FEC19FF00480}&quot; startTime=&quot;7&quot; stepIndex=&quot;0&quot; volume=&quot;1&quot;&gt;&#10;        &lt;audio channels=&quot;1&quot; format=&quot;s16p&quot; sampleRate=&quot;48000&quot;/&gt;&#10;      &lt;/audioTrack&gt;&#10;      &lt;audioTrack muted=&quot;false&quot; name=&quot;BẮP CẢI 14&quot; resource=&quot;cd2138cc&quot; slideId=&quot;{37452F8A-DF4C-4679-A99D-2748B7322048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5&quot; resource=&quot;5db724c7&quot; slideId=&quot;{9B96746F-A034-43F5-8AE1-1759057E1C16}&quot; startTime=&quot;0&quot; stepIndex=&quot;0&quot; volume=&quot;1&quot;&gt;&#10;        &lt;audio channels=&quot;1&quot; format=&quot;s16p&quot; sampleRate=&quot;48000&quot;/&gt;&#10;      &lt;/audioTrack&gt;&#10;      &lt;audioTrack muted=&quot;false&quot; name=&quot;Nhẹ nhàng và vui tươi - Top 20 bản nhạc không lời qua các bộ phim hoạt hình nổi tiếng của GHIBLI (online-video-cutter.com) (2)&quot; resource=&quot;21feccd9&quot; slideId=&quot;{FCABB694-E367-4FAB-B6C2-8E79F0E709D1}&quot; startTime=&quot;0&quot; stepIndex=&quot;0&quot; volume=&quot;1&quot;&gt;&#10;        &lt;audio channels=&quot;2&quot; format=&quot;s16p&quot; sampleRate=&quot;44100&quot;/&gt;&#10;      &lt;/audioTrack&gt;&#10;    &lt;/audioTracks&gt;&#10;    &lt;videoTracks&gt;&#10;      &lt;videoTrack muted=&quot;false&quot; name=&quot;Bài hát- Bắp Cải Xanh&quot; resource=&quot;dd6b72ad&quot; slideId=&quot;{BAA16E60-B3C9-4AF0-A7E3-C08693344F31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Thiết kế chưa có tên (1)&quot; resource=&quot;eb1bf195&quot; slideId=&quot;{1FE5099B-37BE-420E-9A07-6674452FCB9C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Thiết kế chưa có tên (1) (2)&quot; resource=&quot;fa8ef48c&quot; slideId=&quot;{D85415DB-CCF9-4231-8CA3-6E2ABFE3291E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Bài thơ Bắp cải xanh - Thơ cho bé - Thơ thiếu nhi - Thơ mầm non - Giáo dục trẻ em - Bookid (online-video-cutter.com)&quot; resource=&quot;45247b4e&quot; slideId=&quot;{F68414E6-0F73-4165-A870-0EDDCA5FCE18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&lt;/videoTracks&gt;&#10;  &lt;/narration&gt;&#10;&#10;&lt;/presentation2&gt;&#10;"/>
  <p:tag name="ISPRING_PRESENTATION_TITLE" val="thơ bắp cải xanh"/>
  <p:tag name="ISPRING_FIRST_PUBLISH" val="1"/>
  <p:tag name="ISPRING_LMS_API_VERSION" val="SCORM 1.2"/>
  <p:tag name="ISPRING_ULTRA_SCORM_COURSE_ID" val="41A123C2-9BEB-4067-A2EF-1112E6852F14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CURRENT_PLAYER_ID" val="universa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21E84C2-8263-4093-A2D2-52E33469AD4E}"/>
  <p:tag name="TIMING" val="|4.962"/>
  <p:tag name="GENSWF_SLIDE_TITLE" val="bài thơ bắp cải xanh"/>
  <p:tag name="GENSWF_ADVANCE_TIME" val="20.08"/>
  <p:tag name="ISPRING_SLIDE_INDENT_LEVEL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85415DB-CCF9-4231-8CA3-6E2ABFE3291E}"/>
  <p:tag name="GENSWF_ADVANCE_TIME" val="18.89"/>
  <p:tag name="GENSWF_SLIDE_TITLE" val="video"/>
  <p:tag name="ISPRING_SLIDE_INDENT_LEVEL" val="0"/>
  <p:tag name="ISPRING_PLAYER_LAYOUT_TYPE" val="Video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CABB694-E367-4FAB-B6C2-8E79F0E709D1}"/>
  <p:tag name="GENSWF_ADVANCE_TIME" val="12.65"/>
  <p:tag name="ISPRING_SLIDE_INDENT_LEVEL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55234EB-41EA-48D5-B162-B0B5DBECBE25}"/>
  <p:tag name="GENSWF_ADVANCE_TIME" val="7.16"/>
  <p:tag name="ISPRING_SLIDE_INDENT_LEVEL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9E71CAE-4D01-40BF-B69D-E2AC239C4D24}"/>
  <p:tag name="GENSWF_SLIDE_TITLE" val="bắp cải xanh"/>
  <p:tag name="GENSWF_ADVANCE_TIME" val="6.66"/>
  <p:tag name="ISPRING_SLIDE_INDENT_LEVEL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3DBBC24-0C80-422C-BB32-CDA9D9940E23}"/>
  <p:tag name="GENSWF_ADVANCE_TIME" val="5.59"/>
  <p:tag name="ISPRING_SLIDE_INDENT_LEVEL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257DE5F-6624-4DBE-BA9D-9B5ABB2005F3}"/>
  <p:tag name="GENSWF_ADVANCE_TIME" val="11.69"/>
  <p:tag name="ISPRING_SLIDE_INDENT_LEVEL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B93A4AB-607C-45CA-BE9E-0DEEE6FE8A85}"/>
  <p:tag name="GENSWF_ADVANCE_TIME" val="3.90"/>
  <p:tag name="ISPRING_SLIDE_INDENT_LEVEL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2F6838F-E59A-4E9F-8B5F-58CBB46A96D0}"/>
  <p:tag name="GENSWF_ADVANCE_TIME" val="11.06"/>
  <p:tag name="ISPRING_SLIDE_INDENT_LEVEL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1914640-D391-4CBA-A0EB-5416CE82651F}"/>
  <p:tag name="GENSWF_ADVANCE_TIME" val="3.45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7AF4D9A-F6D8-46EB-B459-0E9EFDCB0318}"/>
  <p:tag name="GENSWF_ADVANCE_TIME" val="15.96"/>
  <p:tag name="TIMING" val="|0.789"/>
  <p:tag name="GENSWF_SLIDE_TITLE" val="Trang bìa"/>
  <p:tag name="ISPRING_SLIDE_INDENT_LEVEL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FDC9EC0-0165-4615-95EB-28F1C0AD1033}"/>
  <p:tag name="GENSWF_ADVANCE_TIME" val="11.24"/>
  <p:tag name="ISPRING_SLIDE_INDENT_LEVEL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2768920-5816-4F95-B5A6-FEC19FF00480}"/>
  <p:tag name="GENSWF_ADVANCE_TIME" val="13.02"/>
  <p:tag name="ISPRING_SLIDE_INDENT_LEVEL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7452F8A-DF4C-4679-A99D-2748B7322048}"/>
  <p:tag name="TIMING" val="|1.334"/>
  <p:tag name="GENSWF_ADVANCE_TIME" val="5.45"/>
  <p:tag name="ISPRING_SLIDE_INDENT_LEVEL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68414E6-0F73-4165-A870-0EDDCA5FCE18}"/>
  <p:tag name="GENSWF_ADVANCE_TIME" val="36.22"/>
  <p:tag name="ISPRING_SLIDE_INDENT_LEVEL" val="0"/>
  <p:tag name="ISPRING_PLAYER_LAYOUT_TYPE" val="Vide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B96746F-A034-43F5-8AE1-1759057E1C16}"/>
  <p:tag name="GENSWF_ADVANCE_TIME" val="7.87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BF7D9AD-8B68-47DB-A553-8D140A89B504}"/>
  <p:tag name="TIMING" val="|1.999|2.33|3.422|1.5|1.673|1.891|1.982|2.224|1.822|1.703"/>
  <p:tag name="GENSWF_SLIDE_TITLE" val="Mục đích - Yêu cầu"/>
  <p:tag name="GENSWF_ADVANCE_TIME" val="26.63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E9737C2-1C5B-4DB5-BE1C-5A8C1435C06B}"/>
  <p:tag name="TIMING" val="|1.237|1.263"/>
  <p:tag name="GENSWF_SLIDE_TITLE" val="Chuẩn bị"/>
  <p:tag name="GENSWF_ADVANCE_TIME" val="15.84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ACC1380-AC0F-4624-A083-DED419A4ECB5}"/>
  <p:tag name="GENSWF_ADVANCE_TIME" val="17.93"/>
  <p:tag name="TIMING" val="|1.346|3.373"/>
  <p:tag name="GENSWF_SLIDE_TITLE" val="Cấu trúc bài giảng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EF92850-CD01-45A6-A2B5-25CDCB11FAF4}"/>
  <p:tag name="GENSWF_SLIDE_TITLE" val="Ổn định tổ chức"/>
  <p:tag name="GENSWF_ADVANCE_TIME" val="8.28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AA16E60-B3C9-4AF0-A7E3-C08693344F31}"/>
  <p:tag name="GENSWF_SLIDE_TITLE" val="Bài hát Bắp cải xanh"/>
  <p:tag name="GENSWF_ADVANCE_TIME" val="33.75"/>
  <p:tag name="ISPRING_SLIDE_INDENT_LEVEL" val="0"/>
  <p:tag name="ISPRING_PLAYER_LAYOUT_TYPE" val="Vide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6DFC8EE-0500-4275-8DBF-49EA34A9E26E}"/>
  <p:tag name="TIMING" val="|3.682"/>
  <p:tag name="GENSWF_SLIDE_TITLE" val="Giới thiệu bài thơ"/>
  <p:tag name="GENSWF_ADVANCE_TIME" val="19.23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FE5099B-37BE-420E-9A07-6674452FCB9C}"/>
  <p:tag name="GENSWF_SLIDE_TITLE" val="video thơ"/>
  <p:tag name="GENSWF_ADVANCE_TIME" val="19.14"/>
  <p:tag name="ISPRING_SLIDE_INDENT_LEVEL" val="0"/>
  <p:tag name="ISPRING_PLAYER_LAYOUT_TYPE" val="Video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417</Words>
  <Application>Microsoft Office PowerPoint</Application>
  <PresentationFormat>Widescreen</PresentationFormat>
  <Paragraphs>74</Paragraphs>
  <Slides>23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con cùng tìm hiểu nội dung bài thơ với cô nhé.</vt:lpstr>
      <vt:lpstr>Cô vừa đọc cho các con nghe bài thơ gì?</vt:lpstr>
      <vt:lpstr>PowerPoint Presentation</vt:lpstr>
      <vt:lpstr>PowerPoint Presentation</vt:lpstr>
      <vt:lpstr>Bắp cải xanh xanh man mát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thơ bắp cải xanh</dc:title>
  <dc:creator>ASUS</dc:creator>
  <cp:lastModifiedBy>Admin</cp:lastModifiedBy>
  <cp:revision>23</cp:revision>
  <dcterms:created xsi:type="dcterms:W3CDTF">2023-02-06T08:13:36Z</dcterms:created>
  <dcterms:modified xsi:type="dcterms:W3CDTF">2023-02-20T03:58:10Z</dcterms:modified>
</cp:coreProperties>
</file>