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2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3" r:id="rId12"/>
    <p:sldId id="352" r:id="rId13"/>
    <p:sldId id="334" r:id="rId14"/>
    <p:sldId id="355" r:id="rId15"/>
    <p:sldId id="337" r:id="rId16"/>
    <p:sldId id="357" r:id="rId17"/>
    <p:sldId id="339" r:id="rId18"/>
    <p:sldId id="359" r:id="rId19"/>
    <p:sldId id="341" r:id="rId20"/>
    <p:sldId id="36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0066"/>
    <a:srgbClr val="CDF2F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67" d="100"/>
          <a:sy n="67" d="100"/>
        </p:scale>
        <p:origin x="6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2CD6-227F-4A11-B76E-A71955594382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C1380-2A63-4C6B-AA1D-9406ABEFCB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144C-72A7-46D5-BCB6-99A8499ACFCC}" type="datetimeFigureOut">
              <a:rPr lang="en-US" smtClean="0"/>
              <a:pPr/>
              <a:t>13/10/2023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EE546-1089-4E47-93FF-C906E2194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3.bp.blogspot.com/-YHJODcEUz-Y/TkTLnGNQpCI/AAAAAAAAAf8/Sn8-j60ICJU/s1600/1232929990wHZKSp8.jpg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25.jpeg"/><Relationship Id="rId5" Type="http://schemas.openxmlformats.org/officeDocument/2006/relationships/hyperlink" Target="http://2.bp.blogspot.com/-juPZCPnt-Wc/TkTLlo69ttI/AAAAAAAAAeU/kcZPHZy6T-c/s1600/8066_view_325002773.jpg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9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3.bp.blogspot.com/-YHJODcEUz-Y/TkTLnGNQpCI/AAAAAAAAAf8/Sn8-j60ICJU/s1600/1232929990wHZKSp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hyperlink" Target="http://2.bp.blogspot.com/-juPZCPnt-Wc/TkTLlo69ttI/AAAAAAAAAeU/kcZPHZy6T-c/s1600/8066_view_32500277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2.bp.blogspot.com/-lV1pLKxJneM/TkTLnAa7CKI/AAAAAAAAAf0/X1zC1AGyl10/s1600/baby-names-baby-in-towel%282%29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 descr="https://lh3.googleusercontent.com/-dkaZYMImmFU/WsHN_LBxPbI/AAAAAAAAB7k/Ida63wIN5tAMGQ-3JXUAeHPtDxJOtE1UQCHMYCw/h136/6-mau_slide_powerpoint_dep_ctu.vn_(40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lh3.googleusercontent.com/-FpCfz9tbl5M/WsHN_kx_2II/AAAAAAAAB7o/gqJGanrA-9AlgAVIVJyZqMafiwUI3k38QCHMYCw/h136/6-mau_slide_powerpoint_dep_ctu.vn_(41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-vEG2FZPBxbE/WsHOBRXEGdI/AAAAAAAAB7w/jzW9voy1ZRMBQKQaO5Y03bKUOdDIeYtUwCHMYCw/h136/6-mau_slide_powerpoint_dep_ctu.vn_(4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https://lh3.googleusercontent.com/-lWLZAoSabLM/WsHOCM26ppI/AAAAAAAAB70/3t5gxbLj-Vsiaz_emD1t7XkR01wcgSsHQCHMYCw/h136/6-mau_slide_powerpoint_dep_ctu.vn_(44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A20AFD0C-AE3A-11A6-3EB2-38DDF7B3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491" y="1107231"/>
            <a:ext cx="533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MẦM NON BỒ ĐỀ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C0E909D-978A-E490-D3DA-02F56BCEE4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1978179"/>
            <a:ext cx="990600" cy="993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A2FA18-71A7-2DB7-2584-271F39A4CA18}"/>
              </a:ext>
            </a:extLst>
          </p:cNvPr>
          <p:cNvSpPr txBox="1"/>
          <p:nvPr/>
        </p:nvSpPr>
        <p:spPr>
          <a:xfrm>
            <a:off x="1068362" y="3049557"/>
            <a:ext cx="7332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DỤC PHÁT TRIỂN  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NGỮ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B5F276-F3E1-E000-81ED-5FA556412CA4}"/>
              </a:ext>
            </a:extLst>
          </p:cNvPr>
          <p:cNvSpPr txBox="1"/>
          <p:nvPr/>
        </p:nvSpPr>
        <p:spPr>
          <a:xfrm>
            <a:off x="609600" y="3580617"/>
            <a:ext cx="8229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alt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alt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noProof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9144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Mẫu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(3-4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9144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Giáo</a:t>
            </a:r>
            <a:r>
              <a:rPr kumimoji="0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viên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: </a:t>
            </a:r>
            <a:r>
              <a:rPr lang="en-US" altLang="ja-JP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Nguyễn</a:t>
            </a:r>
            <a:r>
              <a:rPr lang="en-US" altLang="ja-JP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Thị</a:t>
            </a:r>
            <a:r>
              <a:rPr lang="en-US" altLang="ja-JP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ja-JP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游ゴシック" panose="020B0400000000000000" pitchFamily="34" charset="-128"/>
                <a:cs typeface="Times New Roman" panose="02020603050405020304" pitchFamily="18" charset="0"/>
              </a:rPr>
              <a:t>Tiếp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29000" y="1828800"/>
            <a:ext cx="26670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Ảnh baby dễ thươ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-9939"/>
            <a:ext cx="4565374" cy="32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Ảnh baby dễ thươ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750905" cy="33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3203787"/>
            <a:ext cx="9137374" cy="36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4611668" y="3074819"/>
            <a:ext cx="2013674" cy="361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pic>
        <p:nvPicPr>
          <p:cNvPr id="8" name="Picture 15" descr="lavapo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3438939" y="4838700"/>
            <a:ext cx="13335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voi nuoc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4087828" y="4223831"/>
            <a:ext cx="3429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16"/>
          <p:cNvGrpSpPr>
            <a:grpSpLocks/>
          </p:cNvGrpSpPr>
          <p:nvPr/>
        </p:nvGrpSpPr>
        <p:grpSpPr bwMode="auto">
          <a:xfrm rot="558427">
            <a:off x="3951705" y="4652609"/>
            <a:ext cx="494198" cy="568973"/>
            <a:chOff x="576" y="2688"/>
            <a:chExt cx="1632" cy="1344"/>
          </a:xfrm>
        </p:grpSpPr>
        <p:pic>
          <p:nvPicPr>
            <p:cNvPr id="29" name="Picture 17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0" name="Picture 18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1" name="Picture 19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2" name="Picture 20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3" name="Picture 21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4" name="Picture 22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5" name="Picture 23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36" name="Picture 24" descr="nuoc mat Copy of scan001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</p:spTree>
    <p:extLst>
      <p:ext uri="{BB962C8B-B14F-4D97-AF65-F5344CB8AC3E}">
        <p14:creationId xmlns:p14="http://schemas.microsoft.com/office/powerpoint/2010/main" val="199332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412866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 xinh</a:t>
            </a:r>
          </a:p>
          <a:p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nl-NL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ròn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36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600200" y="1676400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thọai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7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36581" y="1905000"/>
            <a:ext cx="587083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</a:rPr>
              <a:t>- Bài thơ nói về gì ?</a:t>
            </a:r>
            <a:endParaRPr lang="en-US" sz="4400" dirty="0">
              <a:solidFill>
                <a:srgbClr val="FF0000"/>
              </a:solidFill>
            </a:endParaRPr>
          </a:p>
          <a:p>
            <a:pPr marL="571500" indent="-571500" algn="ctr">
              <a:buFontTx/>
              <a:buChar char="-"/>
            </a:pPr>
            <a:r>
              <a:rPr lang="nl-NL" sz="4400" dirty="0" smtClean="0">
                <a:solidFill>
                  <a:srgbClr val="FF0000"/>
                </a:solidFill>
              </a:rPr>
              <a:t>Tác </a:t>
            </a:r>
            <a:r>
              <a:rPr lang="nl-NL" sz="4400" dirty="0">
                <a:solidFill>
                  <a:srgbClr val="FF0000"/>
                </a:solidFill>
              </a:rPr>
              <a:t>giả đã miêu tả đôi </a:t>
            </a:r>
            <a:endParaRPr lang="nl-NL" sz="4400" dirty="0" smtClean="0">
              <a:solidFill>
                <a:srgbClr val="FF0000"/>
              </a:solidFill>
            </a:endParaRPr>
          </a:p>
          <a:p>
            <a:pPr algn="ctr"/>
            <a:r>
              <a:rPr lang="nl-NL" sz="4400" dirty="0" smtClean="0">
                <a:solidFill>
                  <a:srgbClr val="FF0000"/>
                </a:solidFill>
              </a:rPr>
              <a:t>mắt </a:t>
            </a:r>
            <a:r>
              <a:rPr lang="nl-NL" sz="4400" dirty="0">
                <a:solidFill>
                  <a:srgbClr val="FF0000"/>
                </a:solidFill>
              </a:rPr>
              <a:t>như thế nào ?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8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461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2744450"/>
            <a:ext cx="651768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Đôi mắt đã giúp gì cho bé ?</a:t>
            </a:r>
            <a:endParaRPr lang="en-US" sz="4400" b="1" dirty="0">
              <a:solidFill>
                <a:srgbClr val="FF0000"/>
              </a:solidFill>
            </a:endParaRPr>
          </a:p>
          <a:p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7800" y="1828800"/>
            <a:ext cx="594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FF0000"/>
                </a:solidFill>
              </a:rPr>
              <a:t>- Tình </a:t>
            </a:r>
            <a:r>
              <a:rPr lang="nl-NL" sz="3600" b="1" dirty="0">
                <a:solidFill>
                  <a:srgbClr val="FF0000"/>
                </a:solidFill>
              </a:rPr>
              <a:t>cảm của bạn nhỏ đối với đôi mắt của mình?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2998424"/>
            <a:ext cx="731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FF0000"/>
                </a:solidFill>
              </a:rPr>
              <a:t>- Để </a:t>
            </a:r>
            <a:r>
              <a:rPr lang="nl-NL" sz="3600" b="1" dirty="0">
                <a:solidFill>
                  <a:srgbClr val="FF0000"/>
                </a:solidFill>
              </a:rPr>
              <a:t>cho đôi mắt luôn khỏe và sáng hơn bạn nhỏ đã làm gì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ung chá»¯ nháº­t viá»n hoa tráº¯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91"/>
            <a:ext cx="9144000" cy="68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24"/>
          <p:cNvSpPr>
            <a:spLocks noChangeArrowheads="1" noChangeShapeType="1" noTextEdit="1"/>
          </p:cNvSpPr>
          <p:nvPr/>
        </p:nvSpPr>
        <p:spPr bwMode="auto">
          <a:xfrm>
            <a:off x="1843708" y="2322443"/>
            <a:ext cx="6172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Bài-hát-CÁI-MŨ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3445565"/>
            <a:ext cx="1066800" cy="1066800"/>
          </a:xfrm>
        </p:spPr>
      </p:pic>
      <p:pic>
        <p:nvPicPr>
          <p:cNvPr id="2050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2590800"/>
            <a:ext cx="6172200" cy="3505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9593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400" b="1" kern="10" dirty="0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50" endPos="85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5400" b="1" kern="10" dirty="0" smtClean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2964" y="955973"/>
            <a:ext cx="4392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5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vatar_other_00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7244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avatar_other_007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667000" y="1752600"/>
            <a:ext cx="4419600" cy="20304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Tạm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biệt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b="1" kern="10" dirty="0"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22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2819400" y="1293321"/>
            <a:ext cx="2705533" cy="106680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en-US" sz="32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200" kern="1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1676400" y="2336196"/>
            <a:ext cx="6172200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8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 pitchFamily="34" charset="0"/>
                <a:cs typeface="Times New Roman"/>
              </a:rPr>
              <a:t>T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828800" y="1952957"/>
            <a:ext cx="5410200" cy="170464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8272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chọn 20 Hình nền Powerpoint 3D đẹp nhất 2019 không thể bỏ q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86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24"/>
          <p:cNvSpPr>
            <a:spLocks noChangeArrowheads="1" noChangeShapeType="1" noTextEdit="1"/>
          </p:cNvSpPr>
          <p:nvPr/>
        </p:nvSpPr>
        <p:spPr bwMode="auto">
          <a:xfrm>
            <a:off x="1371600" y="2074232"/>
            <a:ext cx="6448554" cy="211676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16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0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Qua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67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730" y="1019174"/>
            <a:ext cx="6296806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-1" y="0"/>
            <a:ext cx="9144001" cy="6858000"/>
            <a:chOff x="0" y="0"/>
            <a:chExt cx="5760" cy="4392"/>
          </a:xfrm>
        </p:grpSpPr>
        <p:pic>
          <p:nvPicPr>
            <p:cNvPr id="12" name="Picture 4" descr="nh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fduende3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" y="2391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6" descr="Butterfly-06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85800"/>
            <a:ext cx="7143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bug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12"/>
          <p:cNvSpPr>
            <a:spLocks noChangeArrowheads="1"/>
          </p:cNvSpPr>
          <p:nvPr/>
        </p:nvSpPr>
        <p:spPr bwMode="auto">
          <a:xfrm rot="20349981">
            <a:off x="5334000" y="1752600"/>
            <a:ext cx="2184400" cy="174625"/>
          </a:xfrm>
          <a:prstGeom prst="leftArrow">
            <a:avLst>
              <a:gd name="adj1" fmla="val 50000"/>
              <a:gd name="adj2" fmla="val 312727"/>
            </a:avLst>
          </a:prstGeom>
          <a:solidFill>
            <a:srgbClr val="FD3A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Ảnh baby dễ thươ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487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9530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Santa Fe Stuc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94400"/>
            <a:ext cx="15494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Santa Fe Stuc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400"/>
            <a:ext cx="7620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lavap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2" r="5353" b="5661"/>
          <a:stretch>
            <a:fillRect/>
          </a:stretch>
        </p:blipFill>
        <p:spPr bwMode="auto">
          <a:xfrm>
            <a:off x="1333500" y="3810000"/>
            <a:ext cx="26670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6"/>
          <p:cNvGrpSpPr>
            <a:grpSpLocks/>
          </p:cNvGrpSpPr>
          <p:nvPr/>
        </p:nvGrpSpPr>
        <p:grpSpPr bwMode="auto">
          <a:xfrm rot="558427">
            <a:off x="2454479" y="3550313"/>
            <a:ext cx="706438" cy="1066800"/>
            <a:chOff x="576" y="2688"/>
            <a:chExt cx="1632" cy="1344"/>
          </a:xfrm>
        </p:grpSpPr>
        <p:pic>
          <p:nvPicPr>
            <p:cNvPr id="20" name="Picture 17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1" name="Picture 18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2" name="Picture 19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3" name="Picture 20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4" name="Picture 21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5" name="Picture 22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6" name="Picture 23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  <p:pic>
          <p:nvPicPr>
            <p:cNvPr id="27" name="Picture 24" descr="nuoc mat Copy of scan00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solidFill>
              <a:schemeClr val="hlink"/>
            </a:solidFill>
          </p:spPr>
        </p:pic>
      </p:grpSp>
      <p:pic>
        <p:nvPicPr>
          <p:cNvPr id="28" name="Picture 25" descr="voi nuoc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03"/>
          <a:stretch>
            <a:fillRect/>
          </a:stretch>
        </p:blipFill>
        <p:spPr bwMode="auto">
          <a:xfrm rot="1438401">
            <a:off x="2681909" y="2569623"/>
            <a:ext cx="685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6" descr="be hai hoa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316">
            <a:off x="3088561" y="906484"/>
            <a:ext cx="33099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1">
                  <a:blip r:embed="rId9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25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ain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165</Words>
  <Application>Microsoft Office PowerPoint</Application>
  <PresentationFormat>On-screen Show (4:3)</PresentationFormat>
  <Paragraphs>24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游ゴシック</vt:lpstr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Admin</cp:lastModifiedBy>
  <cp:revision>182</cp:revision>
  <dcterms:created xsi:type="dcterms:W3CDTF">2015-10-30T11:17:25Z</dcterms:created>
  <dcterms:modified xsi:type="dcterms:W3CDTF">2023-10-13T05:07:46Z</dcterms:modified>
</cp:coreProperties>
</file>