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29" r:id="rId4"/>
    <p:sldId id="266" r:id="rId5"/>
    <p:sldId id="312" r:id="rId6"/>
    <p:sldId id="330" r:id="rId7"/>
    <p:sldId id="333" r:id="rId8"/>
    <p:sldId id="332" r:id="rId9"/>
    <p:sldId id="331" r:id="rId10"/>
    <p:sldId id="267" r:id="rId11"/>
    <p:sldId id="334" r:id="rId12"/>
    <p:sldId id="296" r:id="rId13"/>
    <p:sldId id="268" r:id="rId14"/>
    <p:sldId id="280" r:id="rId15"/>
    <p:sldId id="281" r:id="rId16"/>
    <p:sldId id="269" r:id="rId17"/>
    <p:sldId id="282" r:id="rId18"/>
    <p:sldId id="270" r:id="rId19"/>
    <p:sldId id="335" r:id="rId20"/>
    <p:sldId id="271" r:id="rId21"/>
    <p:sldId id="336" r:id="rId22"/>
    <p:sldId id="285" r:id="rId23"/>
    <p:sldId id="272" r:id="rId24"/>
    <p:sldId id="337" r:id="rId25"/>
    <p:sldId id="338" r:id="rId26"/>
    <p:sldId id="273" r:id="rId27"/>
    <p:sldId id="339" r:id="rId28"/>
    <p:sldId id="274" r:id="rId29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DFPOP1-W9" panose="020B0604020202020204" charset="-128"/>
      <p:regular r:id="rId34"/>
    </p:embeddedFont>
    <p:embeddedFont>
      <p:font typeface="HL Hoctro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Avant" panose="020B7200000000000000" pitchFamily="34" charset="0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31"/>
    </p:embeddedFont>
    <p:embeddedFont>
      <p:font typeface="Arial-SGK-TV" pitchFamily="2" charset="0"/>
      <p:regular r:id="rId44"/>
      <p:bold r:id="rId45"/>
      <p:italic r:id="rId46"/>
    </p:embeddedFont>
    <p:embeddedFont>
      <p:font typeface="Arial-Rounded" panose="020B0500000000000000" charset="0"/>
      <p:regular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329"/>
            <p14:sldId id="266"/>
            <p14:sldId id="312"/>
            <p14:sldId id="330"/>
            <p14:sldId id="333"/>
            <p14:sldId id="332"/>
            <p14:sldId id="331"/>
            <p14:sldId id="267"/>
            <p14:sldId id="334"/>
            <p14:sldId id="296"/>
            <p14:sldId id="268"/>
            <p14:sldId id="280"/>
            <p14:sldId id="281"/>
            <p14:sldId id="269"/>
            <p14:sldId id="282"/>
            <p14:sldId id="270"/>
            <p14:sldId id="335"/>
            <p14:sldId id="271"/>
            <p14:sldId id="336"/>
            <p14:sldId id="285"/>
            <p14:sldId id="272"/>
            <p14:sldId id="337"/>
            <p14:sldId id="338"/>
            <p14:sldId id="273"/>
            <p14:sldId id="33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49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821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LÝ THỊ BÍCH LIÊN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3214" y="1855194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019" y="325041"/>
            <a:ext cx="3680222" cy="5798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45257" y="1385887"/>
            <a:ext cx="477559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Lớp của bạn nhỏ có mấy tổ?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400" b="1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94073" y="2336006"/>
            <a:ext cx="449818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Bức tranh bông hoa bốn cánh được đặt tên là gì?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400" b="1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4073" y="3480197"/>
            <a:ext cx="528399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4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Theo em có thể đặt tên nào 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400" b="1">
                <a:solidFill>
                  <a:srgbClr val="002060"/>
                </a:solidFill>
                <a:latin typeface="+mj-lt"/>
              </a:rPr>
              <a:t>khác cho bức tranh?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400" b="1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4" name="Picture 9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3" y="1143000"/>
            <a:ext cx="447317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3" y="0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rả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endParaRPr lang="en-US" altLang="zh-CN" sz="27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0" y="901303"/>
            <a:ext cx="522263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 smtClean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23813" y="1835944"/>
            <a:ext cx="5291671" cy="4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25016" y="2865837"/>
            <a:ext cx="541139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-561701" y="927653"/>
            <a:ext cx="466963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 noChangeArrowheads="1"/>
          </p:cNvSpPr>
          <p:nvPr/>
        </p:nvSpPr>
        <p:spPr bwMode="auto">
          <a:xfrm>
            <a:off x="42221" y="1809594"/>
            <a:ext cx="5180410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</a:pP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oa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 noChangeArrowheads="1"/>
          </p:cNvSpPr>
          <p:nvPr/>
        </p:nvSpPr>
        <p:spPr bwMode="auto">
          <a:xfrm>
            <a:off x="125016" y="2892187"/>
            <a:ext cx="591621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…..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14" y="268207"/>
            <a:ext cx="39029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725852" y="541834"/>
            <a:ext cx="2767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070" y="1787487"/>
            <a:ext cx="897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5835773" y="1787485"/>
            <a:ext cx="33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5251253" y="1787486"/>
            <a:ext cx="140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(….) 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1423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949269" y="1087237"/>
            <a:ext cx="182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ô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vẽ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" y="2373079"/>
            <a:ext cx="8558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ngắm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nắn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1350" y="1067032"/>
            <a:ext cx="187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Ddòng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771900" y="2352873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172076" y="1067031"/>
            <a:ext cx="187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í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hoáy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510"/>
            <a:ext cx="9144000" cy="191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3594 0.248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335" y="84535"/>
            <a:ext cx="8334375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Quan sát tranh và </a:t>
            </a: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từ ngữ trong khung để nói theo tranh 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69" y="2501503"/>
            <a:ext cx="4023122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5972" y="2633662"/>
            <a:ext cx="4171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âu yếm       chúc mừng      </a:t>
            </a:r>
          </a:p>
        </p:txBody>
      </p:sp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3" y="1168003"/>
            <a:ext cx="4783931" cy="39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088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285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39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1291" y="92869"/>
            <a:ext cx="7428309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Chọn chữ phù hợp thay thế cho bông hoa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3" y="1664494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04775" y="1796653"/>
            <a:ext cx="8801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alt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l?    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..ắn nót       ánh ..ắng      im ..ặng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4" y="2934891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25016" y="3067050"/>
            <a:ext cx="8801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gh?    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….i chép       ..ần gũi      gọn ..àng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35153" y="1797844"/>
            <a:ext cx="1042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778" y="1796653"/>
            <a:ext cx="3978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62775" y="1787128"/>
            <a:ext cx="2920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087" y="3057525"/>
            <a:ext cx="5902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1537" y="3057525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33035" y="3069431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323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456" y="129779"/>
            <a:ext cx="8116491" cy="1110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một bức tranh về lớp em (lớp học, thầy cô, bạn bè,…) và đặt tên cho bức tranh em vẽ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9" y="1319212"/>
            <a:ext cx="522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180976" y="1675210"/>
            <a:ext cx="65651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tranh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1944" y="126075"/>
            <a:ext cx="2531269" cy="510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42875" y="2191941"/>
            <a:ext cx="430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60735" y="3013472"/>
            <a:ext cx="40826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Nói về việc làm của cô giáo trong tranh.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157163" y="3801666"/>
            <a:ext cx="4057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Nói về thầy giáo hoặc cô giáo của em.</a:t>
            </a:r>
          </a:p>
        </p:txBody>
      </p:sp>
      <p:pic>
        <p:nvPicPr>
          <p:cNvPr id="2" name="Picture 10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2" y="234949"/>
            <a:ext cx="4797029" cy="341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14" grpId="0" animBg="1" autoUpdateAnimBg="0"/>
      <p:bldP spid="3078" grpId="0" autoUpdateAnimBg="0"/>
      <p:bldP spid="3079" grpId="0" autoUpdateAnimBg="0"/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49" y="476250"/>
            <a:ext cx="88868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07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2915841" y="631626"/>
            <a:ext cx="1498997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81" y="402431"/>
            <a:ext cx="1369219" cy="5345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107407" y="2413398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24"/>
          <p:cNvSpPr txBox="1">
            <a:spLocks noChangeArrowheads="1"/>
          </p:cNvSpPr>
          <p:nvPr/>
        </p:nvSpPr>
        <p:spPr bwMode="auto">
          <a:xfrm>
            <a:off x="386954" y="2408635"/>
            <a:ext cx="8693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33926" y="2450306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24888" y="2408635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704660" y="2408635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 bwMode="auto">
          <a:xfrm>
            <a:off x="4592241" y="624484"/>
            <a:ext cx="1498997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410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49" y="476250"/>
            <a:ext cx="88868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60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81138" y="1732360"/>
            <a:ext cx="212288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 hoáy</a:t>
            </a:r>
            <a:endParaRPr lang="en-US" altLang="en-US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Subtitle 2"/>
          <p:cNvSpPr txBox="1">
            <a:spLocks/>
          </p:cNvSpPr>
          <p:nvPr/>
        </p:nvSpPr>
        <p:spPr bwMode="auto">
          <a:xfrm>
            <a:off x="1357313" y="2622947"/>
            <a:ext cx="212288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69232" y="2622947"/>
            <a:ext cx="277534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 hoa</a:t>
            </a:r>
            <a:endParaRPr lang="en-US" altLang="en-US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514975" y="1850231"/>
            <a:ext cx="212288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mỉ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380435" y="2647950"/>
            <a:ext cx="21228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nắn nót</a:t>
            </a:r>
            <a:endParaRPr lang="en-US" altLang="en-US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1251" y="522685"/>
            <a:ext cx="3975497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850232" y="675085"/>
            <a:ext cx="1688306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1" y="565548"/>
            <a:ext cx="3985022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ngữ:  </a:t>
            </a:r>
          </a:p>
          <a:p>
            <a:endParaRPr lang="en-US" altLang="en-US" sz="495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3679032"/>
            <a:ext cx="24169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val="28100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2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Brace 12"/>
          <p:cNvSpPr/>
          <p:nvPr/>
        </p:nvSpPr>
        <p:spPr>
          <a:xfrm>
            <a:off x="1169194" y="1296591"/>
            <a:ext cx="280988" cy="876300"/>
          </a:xfrm>
          <a:prstGeom prst="leftBrace">
            <a:avLst>
              <a:gd name="adj1" fmla="val 8333"/>
              <a:gd name="adj2" fmla="val 5078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>
            <a:off x="109537" y="1496616"/>
            <a:ext cx="1338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</a:p>
        </p:txBody>
      </p:sp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72628" y="3101579"/>
            <a:ext cx="1338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9088" y="203597"/>
            <a:ext cx="1257300" cy="5905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5413" y="862013"/>
            <a:ext cx="741997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 algn="just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Ai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100" b="1" dirty="0"/>
          </a:p>
        </p:txBody>
      </p:sp>
      <p:sp>
        <p:nvSpPr>
          <p:cNvPr id="15" name="Left Brace 14"/>
          <p:cNvSpPr/>
          <p:nvPr/>
        </p:nvSpPr>
        <p:spPr>
          <a:xfrm>
            <a:off x="1175147" y="2474119"/>
            <a:ext cx="280988" cy="1695450"/>
          </a:xfrm>
          <a:prstGeom prst="leftBrace">
            <a:avLst>
              <a:gd name="adj1" fmla="val 8333"/>
              <a:gd name="adj2" fmla="val 5078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317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27" grpId="0"/>
      <p:bldP spid="5129" grpId="0"/>
      <p:bldP spid="14" grpId="0" animBg="1"/>
      <p:bldP spid="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832</Words>
  <Application>Microsoft Office PowerPoint</Application>
  <PresentationFormat>On-screen Show (16:9)</PresentationFormat>
  <Paragraphs>103</Paragraphs>
  <Slides>28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SimSun</vt:lpstr>
      <vt:lpstr>Microsoft YaHei</vt:lpstr>
      <vt:lpstr>DFPOP1-W9</vt:lpstr>
      <vt:lpstr>HL Hoctro</vt:lpstr>
      <vt:lpstr>Calibri</vt:lpstr>
      <vt:lpstr>Times New Roman</vt:lpstr>
      <vt:lpstr>.VnAvant</vt:lpstr>
      <vt:lpstr>SimSun</vt:lpstr>
      <vt:lpstr>华康少女文字W5</vt:lpstr>
      <vt:lpstr>Arial-SGK-TV</vt:lpstr>
      <vt:lpstr>Arial-Rounded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46</cp:revision>
  <dcterms:created xsi:type="dcterms:W3CDTF">2020-08-13T09:19:00Z</dcterms:created>
  <dcterms:modified xsi:type="dcterms:W3CDTF">2021-01-27T15:30:51Z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