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7" r:id="rId1"/>
    <p:sldMasterId id="2147483720" r:id="rId2"/>
    <p:sldMasterId id="2147483745" r:id="rId3"/>
  </p:sldMasterIdLst>
  <p:notesMasterIdLst>
    <p:notesMasterId r:id="rId17"/>
  </p:notesMasterIdLst>
  <p:sldIdLst>
    <p:sldId id="257" r:id="rId4"/>
    <p:sldId id="258" r:id="rId5"/>
    <p:sldId id="259" r:id="rId6"/>
    <p:sldId id="260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6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  <p:embeddedFont>
      <p:font typeface="UTM Avo" panose="02040603050506020204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18F"/>
    <a:srgbClr val="C6579C"/>
    <a:srgbClr val="127AC1"/>
    <a:srgbClr val="35AF4D"/>
    <a:srgbClr val="F3CB23"/>
    <a:srgbClr val="E03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30E27-0EB6-4376-AD32-769FFC244D7C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7FD8C-A5F4-464C-87E2-A983D83AC8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046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7B1A4-5FC5-4DE2-8330-66DBEDE750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185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7B1A4-5FC5-4DE2-8330-66DBEDE750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699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492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3034-FA2D-476C-BD9C-490032C521D6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EA00-DB5D-42BA-8542-0C38A6984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459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3034-FA2D-476C-BD9C-490032C521D6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EA00-DB5D-42BA-8542-0C38A6984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261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3034-FA2D-476C-BD9C-490032C521D6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EA00-DB5D-42BA-8542-0C38A6984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402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椭圆 7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椭圆 8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椭圆 9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椭圆 10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椭圆 11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" name="椭圆 12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4" name="椭圆 13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" name="椭圆 14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椭圆 15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7" name="椭圆 16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213431" y="6420406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17318F"/>
                </a:solidFill>
                <a:latin typeface="SVN-Good Dog" panose="02040603050506020204" pitchFamily="18" charset="0"/>
              </a:rPr>
              <a:t>Măng</a:t>
            </a:r>
            <a:r>
              <a:rPr lang="en-GB" baseline="0" dirty="0">
                <a:solidFill>
                  <a:srgbClr val="17318F"/>
                </a:solidFill>
                <a:latin typeface="SVN-Good Dog" panose="02040603050506020204" pitchFamily="18" charset="0"/>
              </a:rPr>
              <a:t> non</a:t>
            </a:r>
            <a:endParaRPr lang="en-GB" dirty="0">
              <a:solidFill>
                <a:srgbClr val="17318F"/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830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13/04/2025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167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13/04/2025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412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13/04/2025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081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13/04/2025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02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13/04/2025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086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13/04/2025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303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13/04/2025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76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3034-FA2D-476C-BD9C-490032C521D6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EA00-DB5D-42BA-8542-0C38A6984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04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13/04/2025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90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13/04/2025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081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13/04/2025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48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13/04/2025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358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80742" y="6871855"/>
            <a:ext cx="10993617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213431" y="6420406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17318F"/>
                </a:solidFill>
                <a:latin typeface="SVN-Good Dog" panose="02040603050506020204" pitchFamily="18" charset="0"/>
              </a:rPr>
              <a:t>Măng</a:t>
            </a:r>
            <a:r>
              <a:rPr lang="en-GB" baseline="0" dirty="0">
                <a:solidFill>
                  <a:srgbClr val="17318F"/>
                </a:solidFill>
                <a:latin typeface="SVN-Good Dog" panose="02040603050506020204" pitchFamily="18" charset="0"/>
              </a:rPr>
              <a:t> non</a:t>
            </a:r>
            <a:endParaRPr lang="en-GB" dirty="0">
              <a:solidFill>
                <a:srgbClr val="17318F"/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56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椭圆 14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椭圆 15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椭圆 16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213431" y="6420406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17318F"/>
                </a:solidFill>
                <a:latin typeface="SVN-Good Dog" panose="02040603050506020204" pitchFamily="18" charset="0"/>
              </a:rPr>
              <a:t>Măng</a:t>
            </a:r>
            <a:r>
              <a:rPr lang="en-GB" baseline="0" dirty="0">
                <a:solidFill>
                  <a:srgbClr val="17318F"/>
                </a:solidFill>
                <a:latin typeface="SVN-Good Dog" panose="02040603050506020204" pitchFamily="18" charset="0"/>
              </a:rPr>
              <a:t> non</a:t>
            </a:r>
            <a:endParaRPr lang="en-GB" dirty="0">
              <a:solidFill>
                <a:srgbClr val="17318F"/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0122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580742" y="-1385455"/>
            <a:ext cx="10993617" cy="1371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80742" y="6871855"/>
            <a:ext cx="10993617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213431" y="6420406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17318F"/>
                </a:solidFill>
                <a:latin typeface="SVN-Good Dog" panose="02040603050506020204" pitchFamily="18" charset="0"/>
              </a:rPr>
              <a:t>Măng</a:t>
            </a:r>
            <a:r>
              <a:rPr lang="en-GB" baseline="0" dirty="0">
                <a:solidFill>
                  <a:srgbClr val="17318F"/>
                </a:solidFill>
                <a:latin typeface="SVN-Good Dog" panose="02040603050506020204" pitchFamily="18" charset="0"/>
              </a:rPr>
              <a:t> non</a:t>
            </a:r>
            <a:endParaRPr lang="en-GB" dirty="0">
              <a:solidFill>
                <a:srgbClr val="17318F"/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866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102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2276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150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3034-FA2D-476C-BD9C-490032C521D6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EA00-DB5D-42BA-8542-0C38A6984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5026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9503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6804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3595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8157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280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6684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7667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5615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12802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3151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3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6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6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8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74358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2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7" y="5650494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580741" y="-1385455"/>
            <a:ext cx="10993617" cy="1371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80741" y="6871855"/>
            <a:ext cx="10993617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410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3034-FA2D-476C-BD9C-490032C521D6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EA00-DB5D-42BA-8542-0C38A6984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843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3034-FA2D-476C-BD9C-490032C521D6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EA00-DB5D-42BA-8542-0C38A6984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097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3034-FA2D-476C-BD9C-490032C521D6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EA00-DB5D-42BA-8542-0C38A6984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928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3034-FA2D-476C-BD9C-490032C521D6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EA00-DB5D-42BA-8542-0C38A6984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417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3034-FA2D-476C-BD9C-490032C521D6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EA00-DB5D-42BA-8542-0C38A6984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07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3034-FA2D-476C-BD9C-490032C521D6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7EA00-DB5D-42BA-8542-0C38A6984D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668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53034-FA2D-476C-BD9C-490032C521D6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7EA00-DB5D-42BA-8542-0C38A6984DF0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8" y="6858000"/>
            <a:ext cx="3138417" cy="32381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 userDrawn="1"/>
        </p:nvSpPr>
        <p:spPr>
          <a:xfrm>
            <a:off x="0" y="8224781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213431" y="6420406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17318F"/>
                </a:solidFill>
                <a:latin typeface="SVN-Good Dog" panose="02040603050506020204" pitchFamily="18" charset="0"/>
              </a:rPr>
              <a:t>Măng</a:t>
            </a:r>
            <a:r>
              <a:rPr lang="en-GB" baseline="0" dirty="0">
                <a:solidFill>
                  <a:srgbClr val="17318F"/>
                </a:solidFill>
                <a:latin typeface="SVN-Good Dog" panose="02040603050506020204" pitchFamily="18" charset="0"/>
              </a:rPr>
              <a:t> non</a:t>
            </a:r>
            <a:endParaRPr lang="en-GB" dirty="0">
              <a:solidFill>
                <a:srgbClr val="17318F"/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03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13/04/2025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320766" y="6900862"/>
            <a:ext cx="3138417" cy="32381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 userDrawn="1"/>
        </p:nvSpPr>
        <p:spPr>
          <a:xfrm>
            <a:off x="-176462" y="8267643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213431" y="6420406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17318F"/>
                </a:solidFill>
                <a:latin typeface="SVN-Good Dog" panose="02040603050506020204" pitchFamily="18" charset="0"/>
              </a:rPr>
              <a:t>Măng</a:t>
            </a:r>
            <a:r>
              <a:rPr lang="en-GB" baseline="0" dirty="0">
                <a:solidFill>
                  <a:srgbClr val="17318F"/>
                </a:solidFill>
                <a:latin typeface="SVN-Good Dog" panose="02040603050506020204" pitchFamily="18" charset="0"/>
              </a:rPr>
              <a:t> non</a:t>
            </a:r>
            <a:endParaRPr lang="en-GB" dirty="0">
              <a:solidFill>
                <a:srgbClr val="17318F"/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30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662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760FBDFE-C587-4B4C-A407-44438C67B59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8" y="6900862"/>
            <a:ext cx="3138417" cy="32381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 userDrawn="1"/>
        </p:nvSpPr>
        <p:spPr>
          <a:xfrm>
            <a:off x="0" y="8267643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213431" y="6420406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17318F"/>
                </a:solidFill>
                <a:latin typeface="SVN-Good Dog" panose="02040603050506020204" pitchFamily="18" charset="0"/>
              </a:rPr>
              <a:t>Măng</a:t>
            </a:r>
            <a:r>
              <a:rPr lang="en-GB" baseline="0" dirty="0">
                <a:solidFill>
                  <a:srgbClr val="17318F"/>
                </a:solidFill>
                <a:latin typeface="SVN-Good Dog" panose="02040603050506020204" pitchFamily="18" charset="0"/>
              </a:rPr>
              <a:t> non</a:t>
            </a:r>
            <a:endParaRPr lang="en-GB" dirty="0">
              <a:solidFill>
                <a:srgbClr val="17318F"/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29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9830029" y="5882453"/>
            <a:ext cx="1019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zh-CN" sz="3600" b="1" dirty="0" err="1">
                <a:solidFill>
                  <a:srgbClr val="1E1408"/>
                </a:solidFill>
                <a:effectLst>
                  <a:outerShdw blurRad="25400" dist="25400" dir="2700000" algn="tl">
                    <a:srgbClr val="000000">
                      <a:alpha val="20000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rPr>
              <a:t>TiếT</a:t>
            </a:r>
            <a:r>
              <a:rPr lang="en-GB" altLang="zh-CN" sz="3600" b="1" dirty="0">
                <a:solidFill>
                  <a:srgbClr val="1E1408"/>
                </a:solidFill>
                <a:effectLst>
                  <a:outerShdw blurRad="25400" dist="25400" dir="2700000" algn="tl">
                    <a:srgbClr val="000000">
                      <a:alpha val="20000"/>
                    </a:srgb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rPr>
              <a:t> 2</a:t>
            </a:r>
            <a:endParaRPr lang="zh-CN" altLang="en-US" sz="3600" b="1" dirty="0">
              <a:solidFill>
                <a:srgbClr val="1E1408"/>
              </a:solidFill>
              <a:effectLst>
                <a:outerShdw blurRad="25400" dist="25400" dir="2700000" algn="tl">
                  <a:srgbClr val="000000">
                    <a:alpha val="20000"/>
                  </a:srgbClr>
                </a:outerShdw>
              </a:effectLst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60879" y="10759"/>
            <a:ext cx="2663436" cy="266343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1" y="183099"/>
            <a:ext cx="2279999" cy="18856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0" b="23905"/>
          <a:stretch/>
        </p:blipFill>
        <p:spPr>
          <a:xfrm>
            <a:off x="8688346" y="3975590"/>
            <a:ext cx="3303197" cy="19163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836" y="5425541"/>
            <a:ext cx="1771015" cy="1771015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8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002" y="3757213"/>
            <a:ext cx="3439343" cy="34393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557" y="419525"/>
            <a:ext cx="9413040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6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mg.loigiaihay.com/picture/2022/0405/bai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363" y="1540042"/>
            <a:ext cx="8122878" cy="324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3545305" y="2502568"/>
            <a:ext cx="4812632" cy="643690"/>
            <a:chOff x="2021305" y="2502568"/>
            <a:chExt cx="4812632" cy="64369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2021305" y="2518610"/>
              <a:ext cx="1955771" cy="16042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4634802" y="2534652"/>
              <a:ext cx="2199135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007794" y="2502568"/>
              <a:ext cx="0" cy="64369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634802" y="2502568"/>
              <a:ext cx="0" cy="64369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3993118" y="3128213"/>
              <a:ext cx="657726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3561347" y="1876926"/>
            <a:ext cx="4796590" cy="2547810"/>
            <a:chOff x="2021305" y="625641"/>
            <a:chExt cx="4796590" cy="254781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2021305" y="2518610"/>
              <a:ext cx="1359482" cy="1115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212318" y="625641"/>
              <a:ext cx="1605577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380787" y="2502568"/>
              <a:ext cx="0" cy="64369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244402" y="625641"/>
              <a:ext cx="0" cy="254781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3348704" y="3141040"/>
              <a:ext cx="1863614" cy="521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773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24000" y="112296"/>
            <a:ext cx="912679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khổng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lồ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nâng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alt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098" name="Picture 2" descr="https://img.loigiaihay.com/picture/2022/0405/bai-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821657"/>
            <a:ext cx="6381750" cy="440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637599" y="5229728"/>
            <a:ext cx="8837896" cy="1542301"/>
            <a:chOff x="113599" y="5229727"/>
            <a:chExt cx="8837896" cy="1542301"/>
          </a:xfrm>
        </p:grpSpPr>
        <p:pic>
          <p:nvPicPr>
            <p:cNvPr id="4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13599" y="5229727"/>
              <a:ext cx="8837896" cy="1542301"/>
            </a:xfrm>
            <a:prstGeom prst="rect">
              <a:avLst/>
            </a:prstGeom>
          </p:spPr>
        </p:pic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2582777" y="5508436"/>
              <a:ext cx="5752455" cy="984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alt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alt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alt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r>
                <a:rPr lang="en-US" alt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alt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alt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alt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alt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alt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32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alt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alt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022611" y="5484138"/>
            <a:ext cx="84528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cân nặng vật mà mỗi người khổng lồ nâng lên rồi so sánh kết quả cân nặng.</a:t>
            </a:r>
            <a:endParaRPr lang="en-GB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48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19875" y="1104271"/>
                <a:ext cx="11710737" cy="5016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Người khổng lồ A nâng 3 con ngựa, mỗi con ngựa nặng 450 kg.</a:t>
                </a:r>
              </a:p>
              <a:p>
                <a:pPr algn="just"/>
                <a:r>
                  <a:rPr lang="vi-VN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người khổng lồ A đã nâng được số kg là</a:t>
                </a:r>
                <a:r>
                  <a:rPr lang="en-GB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vi-VN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450 </a:t>
                </a:r>
                <a14:m>
                  <m:oMath xmlns:m="http://schemas.openxmlformats.org/officeDocument/2006/math">
                    <m:r>
                      <a:rPr lang="vi-VN" sz="32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= 1 350 kg</a:t>
                </a:r>
              </a:p>
              <a:p>
                <a:pPr algn="just"/>
                <a:r>
                  <a:rPr lang="vi-VN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Người khổng lồ B nâng 1 con voi nặng 1 245 kg và 1 con chó nặng 25 kg.</a:t>
                </a:r>
              </a:p>
              <a:p>
                <a:pPr algn="just"/>
                <a:r>
                  <a:rPr lang="vi-VN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người khổng lồ B đã nâng được</a:t>
                </a:r>
                <a:r>
                  <a:rPr lang="en-GB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vi-VN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GB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1 245 + 25 = 1 270 kg</a:t>
                </a:r>
              </a:p>
              <a:p>
                <a:pPr algn="just"/>
                <a:r>
                  <a:rPr lang="vi-VN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Người khổng lồ C nâng 1 hòn đá nặng 2 612 kg.</a:t>
                </a:r>
              </a:p>
              <a:p>
                <a:pPr algn="just"/>
                <a:r>
                  <a:rPr lang="vi-VN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có 1 270 kg &lt; 1 350 kg &lt; 2 612 kg</a:t>
                </a:r>
              </a:p>
              <a:p>
                <a:pPr algn="just"/>
                <a:r>
                  <a:rPr lang="vi-VN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người khổng lồ C đã nâng được nhiều</a:t>
                </a:r>
                <a:r>
                  <a:rPr lang="en-GB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</a:t>
                </a:r>
                <a:r>
                  <a:rPr lang="en-GB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</a:t>
                </a:r>
                <a:r>
                  <a:rPr lang="en-GB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-lo-gam</a:t>
                </a:r>
                <a:r>
                  <a:rPr lang="vi-VN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nhất.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875" y="1104271"/>
                <a:ext cx="11710737" cy="5016758"/>
              </a:xfrm>
              <a:prstGeom prst="rect">
                <a:avLst/>
              </a:prstGeom>
              <a:blipFill>
                <a:blip r:embed="rId2"/>
                <a:stretch>
                  <a:fillRect l="-1301" t="-1580" r="-1301" b="-30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75" y="125255"/>
            <a:ext cx="11199323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7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799395" y="2664280"/>
            <a:ext cx="3267902" cy="2287531"/>
            <a:chOff x="6849664" y="3146019"/>
            <a:chExt cx="3267902" cy="2287531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64" y="3146019"/>
              <a:ext cx="3267902" cy="2287531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7494120" y="3672192"/>
              <a:ext cx="19789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GB" sz="28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GB" sz="2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GB" sz="2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2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2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6" t="29805" b="16455"/>
          <a:stretch>
            <a:fillRect/>
          </a:stretch>
        </p:blipFill>
        <p:spPr>
          <a:xfrm>
            <a:off x="6943995" y="4144560"/>
            <a:ext cx="1943366" cy="263247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9568236" y="170481"/>
            <a:ext cx="1806417" cy="206778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38018" y="799456"/>
            <a:ext cx="6831421" cy="4781993"/>
            <a:chOff x="1013629" y="678806"/>
            <a:chExt cx="6831421" cy="478199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629" y="678806"/>
              <a:ext cx="6831421" cy="478199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024129" y="1977360"/>
              <a:ext cx="490301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b="1" dirty="0" err="1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24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870" y="2952590"/>
            <a:ext cx="2148840" cy="3817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9865" y="64323"/>
            <a:ext cx="4328535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2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A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1" y="199302"/>
            <a:ext cx="1744769" cy="16409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597" y="672557"/>
            <a:ext cx="3233040" cy="59745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8201" y="199302"/>
            <a:ext cx="8480271" cy="93093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511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9" dur="8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" y="907170"/>
            <a:ext cx="1744769" cy="164097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405647" y="1683267"/>
            <a:ext cx="7639607" cy="4621280"/>
            <a:chOff x="881646" y="1683267"/>
            <a:chExt cx="7639607" cy="4621280"/>
          </a:xfrm>
        </p:grpSpPr>
        <p:pic>
          <p:nvPicPr>
            <p:cNvPr id="2" name="图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646" y="1683267"/>
              <a:ext cx="7639607" cy="462128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42736" y="2483081"/>
              <a:ext cx="646497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GB" sz="3200" b="1" dirty="0">
                  <a:solidFill>
                    <a:srgbClr val="C6579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9" name="图片 1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5161" y="4831738"/>
            <a:ext cx="2076302" cy="1855979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853" y="889000"/>
            <a:ext cx="2223148" cy="596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223" y="277239"/>
            <a:ext cx="11144454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2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9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75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001" y="883403"/>
            <a:ext cx="3233040" cy="5974597"/>
          </a:xfrm>
          <a:prstGeom prst="rect">
            <a:avLst/>
          </a:prstGeom>
        </p:spPr>
      </p:pic>
      <p:pic>
        <p:nvPicPr>
          <p:cNvPr id="7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5250" y="423057"/>
            <a:ext cx="1548620" cy="1120308"/>
          </a:xfrm>
          <a:prstGeom prst="rect">
            <a:avLst/>
          </a:prstGeom>
        </p:spPr>
      </p:pic>
      <p:pic>
        <p:nvPicPr>
          <p:cNvPr id="8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733" y="429262"/>
            <a:ext cx="1902339" cy="1684705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826" y="3926226"/>
            <a:ext cx="1791640" cy="2931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0869">
            <a:off x="5387028" y="448475"/>
            <a:ext cx="1319266" cy="11165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6804" y="1828272"/>
            <a:ext cx="7974259" cy="4773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99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8110" y="153661"/>
            <a:ext cx="65640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vi-VN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alt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427871" y="931395"/>
                <a:ext cx="2572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GB" sz="3200" b="1" dirty="0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GB" sz="3200" b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3200" b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𝟐𝟏𝟒</m:t>
                    </m:r>
                    <m:r>
                      <a:rPr lang="en-GB" sz="3200" b="1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b="1" dirty="0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6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871" y="931395"/>
                <a:ext cx="2572600" cy="584775"/>
              </a:xfrm>
              <a:prstGeom prst="rect">
                <a:avLst/>
              </a:prstGeom>
              <a:blipFill>
                <a:blip r:embed="rId2"/>
                <a:stretch>
                  <a:fillRect l="-5924" t="-13542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38212" y="931821"/>
            <a:ext cx="2186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9 362 : 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629066" y="909755"/>
                <a:ext cx="227349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GB" sz="3200" b="1" dirty="0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</a:t>
                </a:r>
                <a14:m>
                  <m:oMath xmlns:m="http://schemas.openxmlformats.org/officeDocument/2006/math">
                    <m:r>
                      <a:rPr lang="en-GB" sz="3200" b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𝟏𝟐</m:t>
                    </m:r>
                    <m:r>
                      <a:rPr lang="en-GB" sz="3200" b="1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b="1" dirty="0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9066" y="909755"/>
                <a:ext cx="2273497" cy="584775"/>
              </a:xfrm>
              <a:prstGeom prst="rect">
                <a:avLst/>
              </a:prstGeom>
              <a:blipFill>
                <a:blip r:embed="rId3"/>
                <a:stretch>
                  <a:fillRect l="-6971" t="-13542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6603273" y="931395"/>
            <a:ext cx="2004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2 790 : 3</a:t>
            </a:r>
          </a:p>
        </p:txBody>
      </p:sp>
      <p:grpSp>
        <p:nvGrpSpPr>
          <p:cNvPr id="9" name="组合 81"/>
          <p:cNvGrpSpPr/>
          <p:nvPr/>
        </p:nvGrpSpPr>
        <p:grpSpPr>
          <a:xfrm>
            <a:off x="2374452" y="1695045"/>
            <a:ext cx="6803044" cy="4053354"/>
            <a:chOff x="3994653" y="3546713"/>
            <a:chExt cx="2352998" cy="1864783"/>
          </a:xfrm>
        </p:grpSpPr>
        <p:grpSp>
          <p:nvGrpSpPr>
            <p:cNvPr id="10" name="组合 71"/>
            <p:cNvGrpSpPr/>
            <p:nvPr/>
          </p:nvGrpSpPr>
          <p:grpSpPr>
            <a:xfrm>
              <a:off x="3994653" y="3918733"/>
              <a:ext cx="2352998" cy="1492763"/>
              <a:chOff x="1541392" y="4932501"/>
              <a:chExt cx="2352998" cy="1492763"/>
            </a:xfrm>
          </p:grpSpPr>
          <p:pic>
            <p:nvPicPr>
              <p:cNvPr id="12" name="图片 7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1392" y="4932501"/>
                <a:ext cx="2352998" cy="1492763"/>
              </a:xfrm>
              <a:prstGeom prst="rect">
                <a:avLst/>
              </a:prstGeom>
            </p:spPr>
          </p:pic>
          <p:sp>
            <p:nvSpPr>
              <p:cNvPr id="13" name="文本框 73"/>
              <p:cNvSpPr txBox="1"/>
              <p:nvPr/>
            </p:nvSpPr>
            <p:spPr>
              <a:xfrm>
                <a:off x="1970004" y="5283742"/>
                <a:ext cx="1370383" cy="9486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6350">
                  <a:contourClr>
                    <a:schemeClr val="bg1"/>
                  </a:contourClr>
                </a:sp3d>
              </a:bodyPr>
              <a:lstStyle/>
              <a:p>
                <a:pPr algn="ctr">
                  <a:defRPr/>
                </a:pPr>
                <a:r>
                  <a:rPr lang="en-GB" sz="32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Hãy</a:t>
                </a:r>
                <a:r>
                  <a:rPr lang="en-GB" sz="32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nhắc</a:t>
                </a:r>
                <a:r>
                  <a:rPr lang="en-GB" sz="32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GB" sz="32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GB" sz="32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bước</a:t>
                </a:r>
                <a:r>
                  <a:rPr lang="en-GB" sz="32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</a:t>
                </a:r>
                <a:r>
                  <a:rPr lang="en-GB" sz="32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GB" sz="32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GB" sz="32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GB" sz="32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GB" sz="32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32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trên</a:t>
                </a:r>
                <a:r>
                  <a:rPr lang="en-GB" sz="32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algn="ctr">
                  <a:defRPr/>
                </a:pPr>
                <a:endParaRPr lang="zh-CN" alt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endParaRPr>
              </a:p>
            </p:txBody>
          </p:sp>
        </p:grpSp>
        <p:pic>
          <p:nvPicPr>
            <p:cNvPr id="11" name="图片 6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" t="74816" r="78013" b="1681"/>
            <a:stretch/>
          </p:blipFill>
          <p:spPr>
            <a:xfrm>
              <a:off x="4213224" y="3546713"/>
              <a:ext cx="541919" cy="6873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4" name="矩形: 圆角 11"/>
          <p:cNvSpPr/>
          <p:nvPr/>
        </p:nvSpPr>
        <p:spPr>
          <a:xfrm>
            <a:off x="2930210" y="2700975"/>
            <a:ext cx="2294696" cy="3035867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" fmla="*/ 0 w 2514916"/>
              <a:gd name="connsiteY0" fmla="*/ 381167 h 3851570"/>
              <a:gd name="connsiteX1" fmla="*/ 2188279 w 2514916"/>
              <a:gd name="connsiteY1" fmla="*/ 54530 h 3851570"/>
              <a:gd name="connsiteX2" fmla="*/ 2514916 w 2514916"/>
              <a:gd name="connsiteY2" fmla="*/ 381167 h 3851570"/>
              <a:gd name="connsiteX3" fmla="*/ 2514916 w 2514916"/>
              <a:gd name="connsiteY3" fmla="*/ 3524933 h 3851570"/>
              <a:gd name="connsiteX4" fmla="*/ 2188279 w 2514916"/>
              <a:gd name="connsiteY4" fmla="*/ 3851570 h 3851570"/>
              <a:gd name="connsiteX5" fmla="*/ 326637 w 2514916"/>
              <a:gd name="connsiteY5" fmla="*/ 3851570 h 3851570"/>
              <a:gd name="connsiteX6" fmla="*/ 0 w 2514916"/>
              <a:gd name="connsiteY6" fmla="*/ 3524933 h 3851570"/>
              <a:gd name="connsiteX7" fmla="*/ 0 w 2514916"/>
              <a:gd name="connsiteY7" fmla="*/ 381167 h 3851570"/>
              <a:gd name="connsiteX0" fmla="*/ 0 w 2523593"/>
              <a:gd name="connsiteY0" fmla="*/ 381167 h 3851570"/>
              <a:gd name="connsiteX1" fmla="*/ 2188279 w 2523593"/>
              <a:gd name="connsiteY1" fmla="*/ 54530 h 3851570"/>
              <a:gd name="connsiteX2" fmla="*/ 2514916 w 2523593"/>
              <a:gd name="connsiteY2" fmla="*/ 3524933 h 3851570"/>
              <a:gd name="connsiteX3" fmla="*/ 2188279 w 2523593"/>
              <a:gd name="connsiteY3" fmla="*/ 3851570 h 3851570"/>
              <a:gd name="connsiteX4" fmla="*/ 326637 w 2523593"/>
              <a:gd name="connsiteY4" fmla="*/ 3851570 h 3851570"/>
              <a:gd name="connsiteX5" fmla="*/ 0 w 2523593"/>
              <a:gd name="connsiteY5" fmla="*/ 3524933 h 3851570"/>
              <a:gd name="connsiteX6" fmla="*/ 0 w 2523593"/>
              <a:gd name="connsiteY6" fmla="*/ 381167 h 3851570"/>
              <a:gd name="connsiteX0" fmla="*/ 0 w 2441809"/>
              <a:gd name="connsiteY0" fmla="*/ 381167 h 3851570"/>
              <a:gd name="connsiteX1" fmla="*/ 2188279 w 2441809"/>
              <a:gd name="connsiteY1" fmla="*/ 54530 h 3851570"/>
              <a:gd name="connsiteX2" fmla="*/ 2188279 w 2441809"/>
              <a:gd name="connsiteY2" fmla="*/ 3851570 h 3851570"/>
              <a:gd name="connsiteX3" fmla="*/ 326637 w 2441809"/>
              <a:gd name="connsiteY3" fmla="*/ 3851570 h 3851570"/>
              <a:gd name="connsiteX4" fmla="*/ 0 w 2441809"/>
              <a:gd name="connsiteY4" fmla="*/ 3524933 h 3851570"/>
              <a:gd name="connsiteX5" fmla="*/ 0 w 2441809"/>
              <a:gd name="connsiteY5" fmla="*/ 381167 h 3851570"/>
              <a:gd name="connsiteX0" fmla="*/ 0 w 2441809"/>
              <a:gd name="connsiteY0" fmla="*/ 381167 h 3851570"/>
              <a:gd name="connsiteX1" fmla="*/ 2188279 w 2441809"/>
              <a:gd name="connsiteY1" fmla="*/ 54530 h 3851570"/>
              <a:gd name="connsiteX2" fmla="*/ 2188279 w 2441809"/>
              <a:gd name="connsiteY2" fmla="*/ 3851570 h 3851570"/>
              <a:gd name="connsiteX3" fmla="*/ 0 w 2441809"/>
              <a:gd name="connsiteY3" fmla="*/ 3524933 h 3851570"/>
              <a:gd name="connsiteX4" fmla="*/ 0 w 2441809"/>
              <a:gd name="connsiteY4" fmla="*/ 381167 h 3851570"/>
              <a:gd name="connsiteX0" fmla="*/ 421134 w 2862943"/>
              <a:gd name="connsiteY0" fmla="*/ 381167 h 3851570"/>
              <a:gd name="connsiteX1" fmla="*/ 2609413 w 2862943"/>
              <a:gd name="connsiteY1" fmla="*/ 54530 h 3851570"/>
              <a:gd name="connsiteX2" fmla="*/ 2609413 w 2862943"/>
              <a:gd name="connsiteY2" fmla="*/ 3851570 h 3851570"/>
              <a:gd name="connsiteX3" fmla="*/ 421134 w 2862943"/>
              <a:gd name="connsiteY3" fmla="*/ 3524933 h 3851570"/>
              <a:gd name="connsiteX4" fmla="*/ 421134 w 2862943"/>
              <a:gd name="connsiteY4" fmla="*/ 381167 h 3851570"/>
              <a:gd name="connsiteX0" fmla="*/ 334408 w 2776217"/>
              <a:gd name="connsiteY0" fmla="*/ 381167 h 3851570"/>
              <a:gd name="connsiteX1" fmla="*/ 2522687 w 2776217"/>
              <a:gd name="connsiteY1" fmla="*/ 54530 h 3851570"/>
              <a:gd name="connsiteX2" fmla="*/ 2522687 w 2776217"/>
              <a:gd name="connsiteY2" fmla="*/ 3851570 h 3851570"/>
              <a:gd name="connsiteX3" fmla="*/ 486808 w 2776217"/>
              <a:gd name="connsiteY3" fmla="*/ 3829733 h 3851570"/>
              <a:gd name="connsiteX4" fmla="*/ 334408 w 2776217"/>
              <a:gd name="connsiteY4" fmla="*/ 381167 h 3851570"/>
              <a:gd name="connsiteX0" fmla="*/ 334408 w 2922428"/>
              <a:gd name="connsiteY0" fmla="*/ 381167 h 3851582"/>
              <a:gd name="connsiteX1" fmla="*/ 2522687 w 2922428"/>
              <a:gd name="connsiteY1" fmla="*/ 54530 h 3851582"/>
              <a:gd name="connsiteX2" fmla="*/ 2522687 w 2922428"/>
              <a:gd name="connsiteY2" fmla="*/ 3851570 h 3851582"/>
              <a:gd name="connsiteX3" fmla="*/ 486808 w 2922428"/>
              <a:gd name="connsiteY3" fmla="*/ 3829733 h 3851582"/>
              <a:gd name="connsiteX4" fmla="*/ 334408 w 2922428"/>
              <a:gd name="connsiteY4" fmla="*/ 381167 h 3851582"/>
              <a:gd name="connsiteX0" fmla="*/ 334408 w 2922428"/>
              <a:gd name="connsiteY0" fmla="*/ 381167 h 3912279"/>
              <a:gd name="connsiteX1" fmla="*/ 2522687 w 2922428"/>
              <a:gd name="connsiteY1" fmla="*/ 54530 h 3912279"/>
              <a:gd name="connsiteX2" fmla="*/ 2522687 w 2922428"/>
              <a:gd name="connsiteY2" fmla="*/ 3851570 h 3912279"/>
              <a:gd name="connsiteX3" fmla="*/ 486808 w 2922428"/>
              <a:gd name="connsiteY3" fmla="*/ 3829733 h 3912279"/>
              <a:gd name="connsiteX4" fmla="*/ 334408 w 2922428"/>
              <a:gd name="connsiteY4" fmla="*/ 381167 h 3912279"/>
              <a:gd name="connsiteX0" fmla="*/ 334408 w 2906499"/>
              <a:gd name="connsiteY0" fmla="*/ 381167 h 3934794"/>
              <a:gd name="connsiteX1" fmla="*/ 2522687 w 2906499"/>
              <a:gd name="connsiteY1" fmla="*/ 54530 h 3934794"/>
              <a:gd name="connsiteX2" fmla="*/ 2522687 w 2906499"/>
              <a:gd name="connsiteY2" fmla="*/ 3851570 h 3934794"/>
              <a:gd name="connsiteX3" fmla="*/ 486808 w 2906499"/>
              <a:gd name="connsiteY3" fmla="*/ 3829733 h 3934794"/>
              <a:gd name="connsiteX4" fmla="*/ 334408 w 2906499"/>
              <a:gd name="connsiteY4" fmla="*/ 381167 h 3934794"/>
              <a:gd name="connsiteX0" fmla="*/ 334408 w 2906499"/>
              <a:gd name="connsiteY0" fmla="*/ 630057 h 4183684"/>
              <a:gd name="connsiteX1" fmla="*/ 2522687 w 2906499"/>
              <a:gd name="connsiteY1" fmla="*/ 303420 h 4183684"/>
              <a:gd name="connsiteX2" fmla="*/ 2522687 w 2906499"/>
              <a:gd name="connsiteY2" fmla="*/ 4100460 h 4183684"/>
              <a:gd name="connsiteX3" fmla="*/ 486808 w 2906499"/>
              <a:gd name="connsiteY3" fmla="*/ 4078623 h 4183684"/>
              <a:gd name="connsiteX4" fmla="*/ 334408 w 2906499"/>
              <a:gd name="connsiteY4" fmla="*/ 630057 h 4183684"/>
              <a:gd name="connsiteX0" fmla="*/ 334408 w 2801667"/>
              <a:gd name="connsiteY0" fmla="*/ 432024 h 4153636"/>
              <a:gd name="connsiteX1" fmla="*/ 2548087 w 2801667"/>
              <a:gd name="connsiteY1" fmla="*/ 435587 h 4153636"/>
              <a:gd name="connsiteX2" fmla="*/ 2522687 w 2801667"/>
              <a:gd name="connsiteY2" fmla="*/ 3902427 h 4153636"/>
              <a:gd name="connsiteX3" fmla="*/ 486808 w 2801667"/>
              <a:gd name="connsiteY3" fmla="*/ 3880590 h 4153636"/>
              <a:gd name="connsiteX4" fmla="*/ 334408 w 2801667"/>
              <a:gd name="connsiteY4" fmla="*/ 432024 h 4153636"/>
              <a:gd name="connsiteX0" fmla="*/ 334408 w 2825033"/>
              <a:gd name="connsiteY0" fmla="*/ 444873 h 4168366"/>
              <a:gd name="connsiteX1" fmla="*/ 2586187 w 2825033"/>
              <a:gd name="connsiteY1" fmla="*/ 423036 h 4168366"/>
              <a:gd name="connsiteX2" fmla="*/ 2522687 w 2825033"/>
              <a:gd name="connsiteY2" fmla="*/ 3915276 h 4168366"/>
              <a:gd name="connsiteX3" fmla="*/ 486808 w 2825033"/>
              <a:gd name="connsiteY3" fmla="*/ 3893439 h 4168366"/>
              <a:gd name="connsiteX4" fmla="*/ 334408 w 2825033"/>
              <a:gd name="connsiteY4" fmla="*/ 444873 h 4168366"/>
              <a:gd name="connsiteX0" fmla="*/ 334408 w 2856500"/>
              <a:gd name="connsiteY0" fmla="*/ 379748 h 4103241"/>
              <a:gd name="connsiteX1" fmla="*/ 2586187 w 2856500"/>
              <a:gd name="connsiteY1" fmla="*/ 357911 h 4103241"/>
              <a:gd name="connsiteX2" fmla="*/ 2522687 w 2856500"/>
              <a:gd name="connsiteY2" fmla="*/ 3850151 h 4103241"/>
              <a:gd name="connsiteX3" fmla="*/ 486808 w 2856500"/>
              <a:gd name="connsiteY3" fmla="*/ 3828314 h 4103241"/>
              <a:gd name="connsiteX4" fmla="*/ 334408 w 2856500"/>
              <a:gd name="connsiteY4" fmla="*/ 379748 h 4103241"/>
              <a:gd name="connsiteX0" fmla="*/ 334408 w 2881728"/>
              <a:gd name="connsiteY0" fmla="*/ 379748 h 4001684"/>
              <a:gd name="connsiteX1" fmla="*/ 2586187 w 2881728"/>
              <a:gd name="connsiteY1" fmla="*/ 357911 h 4001684"/>
              <a:gd name="connsiteX2" fmla="*/ 2522687 w 2881728"/>
              <a:gd name="connsiteY2" fmla="*/ 3850151 h 4001684"/>
              <a:gd name="connsiteX3" fmla="*/ 486808 w 2881728"/>
              <a:gd name="connsiteY3" fmla="*/ 3828314 h 4001684"/>
              <a:gd name="connsiteX4" fmla="*/ 334408 w 2881728"/>
              <a:gd name="connsiteY4" fmla="*/ 379748 h 4001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728" h="4001684">
                <a:moveTo>
                  <a:pt x="334408" y="379748"/>
                </a:moveTo>
                <a:cubicBezTo>
                  <a:pt x="699121" y="-198653"/>
                  <a:pt x="2145274" y="-42690"/>
                  <a:pt x="2586187" y="357911"/>
                </a:cubicBezTo>
                <a:cubicBezTo>
                  <a:pt x="3027100" y="758512"/>
                  <a:pt x="2948783" y="3500350"/>
                  <a:pt x="2522687" y="3850151"/>
                </a:cubicBezTo>
                <a:cubicBezTo>
                  <a:pt x="2096591" y="4199952"/>
                  <a:pt x="1165434" y="3835593"/>
                  <a:pt x="486808" y="3828314"/>
                </a:cubicBezTo>
                <a:cubicBezTo>
                  <a:pt x="-242618" y="3719435"/>
                  <a:pt x="-30305" y="958149"/>
                  <a:pt x="334408" y="37974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3200" dirty="0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200" dirty="0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 1: Đặt tính phép nhân, phép chia</a:t>
            </a:r>
          </a:p>
        </p:txBody>
      </p:sp>
      <p:sp>
        <p:nvSpPr>
          <p:cNvPr id="15" name="矩形: 圆角 17"/>
          <p:cNvSpPr/>
          <p:nvPr/>
        </p:nvSpPr>
        <p:spPr>
          <a:xfrm>
            <a:off x="5623783" y="1724191"/>
            <a:ext cx="4330340" cy="4584163"/>
          </a:xfrm>
          <a:custGeom>
            <a:avLst/>
            <a:gdLst>
              <a:gd name="connsiteX0" fmla="*/ 0 w 2514916"/>
              <a:gd name="connsiteY0" fmla="*/ 326637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8" fmla="*/ 0 w 2514916"/>
              <a:gd name="connsiteY8" fmla="*/ 326637 h 3797040"/>
              <a:gd name="connsiteX0" fmla="*/ 0 w 2514916"/>
              <a:gd name="connsiteY0" fmla="*/ 3470403 h 3797040"/>
              <a:gd name="connsiteX1" fmla="*/ 326637 w 2514916"/>
              <a:gd name="connsiteY1" fmla="*/ 0 h 3797040"/>
              <a:gd name="connsiteX2" fmla="*/ 2188279 w 2514916"/>
              <a:gd name="connsiteY2" fmla="*/ 0 h 3797040"/>
              <a:gd name="connsiteX3" fmla="*/ 2514916 w 2514916"/>
              <a:gd name="connsiteY3" fmla="*/ 326637 h 3797040"/>
              <a:gd name="connsiteX4" fmla="*/ 2514916 w 2514916"/>
              <a:gd name="connsiteY4" fmla="*/ 3470403 h 3797040"/>
              <a:gd name="connsiteX5" fmla="*/ 2188279 w 2514916"/>
              <a:gd name="connsiteY5" fmla="*/ 3797040 h 3797040"/>
              <a:gd name="connsiteX6" fmla="*/ 326637 w 2514916"/>
              <a:gd name="connsiteY6" fmla="*/ 3797040 h 3797040"/>
              <a:gd name="connsiteX7" fmla="*/ 0 w 2514916"/>
              <a:gd name="connsiteY7" fmla="*/ 3470403 h 3797040"/>
              <a:gd name="connsiteX0" fmla="*/ 0 w 2516052"/>
              <a:gd name="connsiteY0" fmla="*/ 3470403 h 3797040"/>
              <a:gd name="connsiteX1" fmla="*/ 326637 w 2516052"/>
              <a:gd name="connsiteY1" fmla="*/ 0 h 3797040"/>
              <a:gd name="connsiteX2" fmla="*/ 2188279 w 2516052"/>
              <a:gd name="connsiteY2" fmla="*/ 0 h 3797040"/>
              <a:gd name="connsiteX3" fmla="*/ 2514916 w 2516052"/>
              <a:gd name="connsiteY3" fmla="*/ 3470403 h 3797040"/>
              <a:gd name="connsiteX4" fmla="*/ 2188279 w 2516052"/>
              <a:gd name="connsiteY4" fmla="*/ 3797040 h 3797040"/>
              <a:gd name="connsiteX5" fmla="*/ 326637 w 2516052"/>
              <a:gd name="connsiteY5" fmla="*/ 3797040 h 3797040"/>
              <a:gd name="connsiteX6" fmla="*/ 0 w 2516052"/>
              <a:gd name="connsiteY6" fmla="*/ 3470403 h 3797040"/>
              <a:gd name="connsiteX0" fmla="*/ 0 w 2516052"/>
              <a:gd name="connsiteY0" fmla="*/ 3470403 h 3871099"/>
              <a:gd name="connsiteX1" fmla="*/ 326637 w 2516052"/>
              <a:gd name="connsiteY1" fmla="*/ 0 h 3871099"/>
              <a:gd name="connsiteX2" fmla="*/ 2188279 w 2516052"/>
              <a:gd name="connsiteY2" fmla="*/ 0 h 3871099"/>
              <a:gd name="connsiteX3" fmla="*/ 2514916 w 2516052"/>
              <a:gd name="connsiteY3" fmla="*/ 3470403 h 3871099"/>
              <a:gd name="connsiteX4" fmla="*/ 326637 w 2516052"/>
              <a:gd name="connsiteY4" fmla="*/ 3797040 h 3871099"/>
              <a:gd name="connsiteX5" fmla="*/ 0 w 2516052"/>
              <a:gd name="connsiteY5" fmla="*/ 3470403 h 3871099"/>
              <a:gd name="connsiteX0" fmla="*/ 253531 w 2442946"/>
              <a:gd name="connsiteY0" fmla="*/ 3797040 h 3871099"/>
              <a:gd name="connsiteX1" fmla="*/ 253531 w 2442946"/>
              <a:gd name="connsiteY1" fmla="*/ 0 h 3871099"/>
              <a:gd name="connsiteX2" fmla="*/ 2115173 w 2442946"/>
              <a:gd name="connsiteY2" fmla="*/ 0 h 3871099"/>
              <a:gd name="connsiteX3" fmla="*/ 2441810 w 2442946"/>
              <a:gd name="connsiteY3" fmla="*/ 3470403 h 3871099"/>
              <a:gd name="connsiteX4" fmla="*/ 253531 w 2442946"/>
              <a:gd name="connsiteY4" fmla="*/ 3797040 h 3871099"/>
              <a:gd name="connsiteX0" fmla="*/ 253531 w 2442946"/>
              <a:gd name="connsiteY0" fmla="*/ 3797040 h 4114830"/>
              <a:gd name="connsiteX1" fmla="*/ 253531 w 2442946"/>
              <a:gd name="connsiteY1" fmla="*/ 0 h 4114830"/>
              <a:gd name="connsiteX2" fmla="*/ 2115173 w 2442946"/>
              <a:gd name="connsiteY2" fmla="*/ 0 h 4114830"/>
              <a:gd name="connsiteX3" fmla="*/ 2441810 w 2442946"/>
              <a:gd name="connsiteY3" fmla="*/ 3470403 h 4114830"/>
              <a:gd name="connsiteX4" fmla="*/ 253531 w 2442946"/>
              <a:gd name="connsiteY4" fmla="*/ 3797040 h 4114830"/>
              <a:gd name="connsiteX0" fmla="*/ 253531 w 2577059"/>
              <a:gd name="connsiteY0" fmla="*/ 3797040 h 4114830"/>
              <a:gd name="connsiteX1" fmla="*/ 253531 w 2577059"/>
              <a:gd name="connsiteY1" fmla="*/ 0 h 4114830"/>
              <a:gd name="connsiteX2" fmla="*/ 2115173 w 2577059"/>
              <a:gd name="connsiteY2" fmla="*/ 0 h 4114830"/>
              <a:gd name="connsiteX3" fmla="*/ 2441810 w 2577059"/>
              <a:gd name="connsiteY3" fmla="*/ 3470403 h 4114830"/>
              <a:gd name="connsiteX4" fmla="*/ 253531 w 2577059"/>
              <a:gd name="connsiteY4" fmla="*/ 3797040 h 4114830"/>
              <a:gd name="connsiteX0" fmla="*/ 253531 w 2639625"/>
              <a:gd name="connsiteY0" fmla="*/ 3797040 h 4114830"/>
              <a:gd name="connsiteX1" fmla="*/ 253531 w 2639625"/>
              <a:gd name="connsiteY1" fmla="*/ 0 h 4114830"/>
              <a:gd name="connsiteX2" fmla="*/ 2115173 w 2639625"/>
              <a:gd name="connsiteY2" fmla="*/ 0 h 4114830"/>
              <a:gd name="connsiteX3" fmla="*/ 2441810 w 2639625"/>
              <a:gd name="connsiteY3" fmla="*/ 3470403 h 4114830"/>
              <a:gd name="connsiteX4" fmla="*/ 253531 w 2639625"/>
              <a:gd name="connsiteY4" fmla="*/ 3797040 h 4114830"/>
              <a:gd name="connsiteX0" fmla="*/ 375504 w 2761598"/>
              <a:gd name="connsiteY0" fmla="*/ 3797040 h 4114830"/>
              <a:gd name="connsiteX1" fmla="*/ 375504 w 2761598"/>
              <a:gd name="connsiteY1" fmla="*/ 0 h 4114830"/>
              <a:gd name="connsiteX2" fmla="*/ 2237146 w 2761598"/>
              <a:gd name="connsiteY2" fmla="*/ 0 h 4114830"/>
              <a:gd name="connsiteX3" fmla="*/ 2563783 w 2761598"/>
              <a:gd name="connsiteY3" fmla="*/ 3470403 h 4114830"/>
              <a:gd name="connsiteX4" fmla="*/ 375504 w 2761598"/>
              <a:gd name="connsiteY4" fmla="*/ 3797040 h 4114830"/>
              <a:gd name="connsiteX0" fmla="*/ 391375 w 2777469"/>
              <a:gd name="connsiteY0" fmla="*/ 3842195 h 4159985"/>
              <a:gd name="connsiteX1" fmla="*/ 391375 w 2777469"/>
              <a:gd name="connsiteY1" fmla="*/ 45155 h 4159985"/>
              <a:gd name="connsiteX2" fmla="*/ 2253017 w 2777469"/>
              <a:gd name="connsiteY2" fmla="*/ 45155 h 4159985"/>
              <a:gd name="connsiteX3" fmla="*/ 2579654 w 2777469"/>
              <a:gd name="connsiteY3" fmla="*/ 3515558 h 4159985"/>
              <a:gd name="connsiteX4" fmla="*/ 391375 w 2777469"/>
              <a:gd name="connsiteY4" fmla="*/ 3842195 h 4159985"/>
              <a:gd name="connsiteX0" fmla="*/ 391375 w 2734159"/>
              <a:gd name="connsiteY0" fmla="*/ 3888084 h 4205874"/>
              <a:gd name="connsiteX1" fmla="*/ 391375 w 2734159"/>
              <a:gd name="connsiteY1" fmla="*/ 91044 h 4205874"/>
              <a:gd name="connsiteX2" fmla="*/ 2253017 w 2734159"/>
              <a:gd name="connsiteY2" fmla="*/ 91044 h 4205874"/>
              <a:gd name="connsiteX3" fmla="*/ 2579654 w 2734159"/>
              <a:gd name="connsiteY3" fmla="*/ 3561447 h 4205874"/>
              <a:gd name="connsiteX4" fmla="*/ 391375 w 2734159"/>
              <a:gd name="connsiteY4" fmla="*/ 3888084 h 4205874"/>
              <a:gd name="connsiteX0" fmla="*/ 391375 w 2801871"/>
              <a:gd name="connsiteY0" fmla="*/ 3888084 h 4176540"/>
              <a:gd name="connsiteX1" fmla="*/ 391375 w 2801871"/>
              <a:gd name="connsiteY1" fmla="*/ 91044 h 4176540"/>
              <a:gd name="connsiteX2" fmla="*/ 2253017 w 2801871"/>
              <a:gd name="connsiteY2" fmla="*/ 91044 h 4176540"/>
              <a:gd name="connsiteX3" fmla="*/ 2579654 w 2801871"/>
              <a:gd name="connsiteY3" fmla="*/ 3561447 h 4176540"/>
              <a:gd name="connsiteX4" fmla="*/ 391375 w 2801871"/>
              <a:gd name="connsiteY4" fmla="*/ 3888084 h 4176540"/>
              <a:gd name="connsiteX0" fmla="*/ 391375 w 2649557"/>
              <a:gd name="connsiteY0" fmla="*/ 3888084 h 4127404"/>
              <a:gd name="connsiteX1" fmla="*/ 391375 w 2649557"/>
              <a:gd name="connsiteY1" fmla="*/ 91044 h 4127404"/>
              <a:gd name="connsiteX2" fmla="*/ 2253017 w 2649557"/>
              <a:gd name="connsiteY2" fmla="*/ 91044 h 4127404"/>
              <a:gd name="connsiteX3" fmla="*/ 2579654 w 2649557"/>
              <a:gd name="connsiteY3" fmla="*/ 3561447 h 4127404"/>
              <a:gd name="connsiteX4" fmla="*/ 391375 w 2649557"/>
              <a:gd name="connsiteY4" fmla="*/ 3888084 h 4127404"/>
              <a:gd name="connsiteX0" fmla="*/ 345843 w 2604025"/>
              <a:gd name="connsiteY0" fmla="*/ 3888084 h 4144208"/>
              <a:gd name="connsiteX1" fmla="*/ 345843 w 2604025"/>
              <a:gd name="connsiteY1" fmla="*/ 91044 h 4144208"/>
              <a:gd name="connsiteX2" fmla="*/ 2207485 w 2604025"/>
              <a:gd name="connsiteY2" fmla="*/ 91044 h 4144208"/>
              <a:gd name="connsiteX3" fmla="*/ 2534122 w 2604025"/>
              <a:gd name="connsiteY3" fmla="*/ 3561447 h 4144208"/>
              <a:gd name="connsiteX4" fmla="*/ 345843 w 2604025"/>
              <a:gd name="connsiteY4" fmla="*/ 3888084 h 4144208"/>
              <a:gd name="connsiteX0" fmla="*/ 143569 w 2622756"/>
              <a:gd name="connsiteY0" fmla="*/ 4084732 h 4426397"/>
              <a:gd name="connsiteX1" fmla="*/ 270569 w 2622756"/>
              <a:gd name="connsiteY1" fmla="*/ 313092 h 4426397"/>
              <a:gd name="connsiteX2" fmla="*/ 2132211 w 2622756"/>
              <a:gd name="connsiteY2" fmla="*/ 313092 h 4426397"/>
              <a:gd name="connsiteX3" fmla="*/ 2458848 w 2622756"/>
              <a:gd name="connsiteY3" fmla="*/ 3783495 h 4426397"/>
              <a:gd name="connsiteX4" fmla="*/ 143569 w 2622756"/>
              <a:gd name="connsiteY4" fmla="*/ 4084732 h 4426397"/>
              <a:gd name="connsiteX0" fmla="*/ 181055 w 2660242"/>
              <a:gd name="connsiteY0" fmla="*/ 4084732 h 4305788"/>
              <a:gd name="connsiteX1" fmla="*/ 308055 w 2660242"/>
              <a:gd name="connsiteY1" fmla="*/ 313092 h 4305788"/>
              <a:gd name="connsiteX2" fmla="*/ 2169697 w 2660242"/>
              <a:gd name="connsiteY2" fmla="*/ 313092 h 4305788"/>
              <a:gd name="connsiteX3" fmla="*/ 2496334 w 2660242"/>
              <a:gd name="connsiteY3" fmla="*/ 3783495 h 4305788"/>
              <a:gd name="connsiteX4" fmla="*/ 181055 w 2660242"/>
              <a:gd name="connsiteY4" fmla="*/ 4084732 h 4305788"/>
              <a:gd name="connsiteX0" fmla="*/ 149761 w 2628948"/>
              <a:gd name="connsiteY0" fmla="*/ 3935621 h 4156677"/>
              <a:gd name="connsiteX1" fmla="*/ 276761 w 2628948"/>
              <a:gd name="connsiteY1" fmla="*/ 163981 h 4156677"/>
              <a:gd name="connsiteX2" fmla="*/ 2138403 w 2628948"/>
              <a:gd name="connsiteY2" fmla="*/ 163981 h 4156677"/>
              <a:gd name="connsiteX3" fmla="*/ 2465040 w 2628948"/>
              <a:gd name="connsiteY3" fmla="*/ 3634384 h 4156677"/>
              <a:gd name="connsiteX4" fmla="*/ 149761 w 2628948"/>
              <a:gd name="connsiteY4" fmla="*/ 3935621 h 4156677"/>
              <a:gd name="connsiteX0" fmla="*/ 224498 w 2688183"/>
              <a:gd name="connsiteY0" fmla="*/ 4047023 h 4361957"/>
              <a:gd name="connsiteX1" fmla="*/ 237198 w 2688183"/>
              <a:gd name="connsiteY1" fmla="*/ 415083 h 4361957"/>
              <a:gd name="connsiteX2" fmla="*/ 2213140 w 2688183"/>
              <a:gd name="connsiteY2" fmla="*/ 275383 h 4361957"/>
              <a:gd name="connsiteX3" fmla="*/ 2539777 w 2688183"/>
              <a:gd name="connsiteY3" fmla="*/ 3745786 h 4361957"/>
              <a:gd name="connsiteX4" fmla="*/ 224498 w 2688183"/>
              <a:gd name="connsiteY4" fmla="*/ 4047023 h 4361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183" h="4361957">
                <a:moveTo>
                  <a:pt x="224498" y="4047023"/>
                </a:moveTo>
                <a:cubicBezTo>
                  <a:pt x="-159265" y="3491906"/>
                  <a:pt x="20058" y="700790"/>
                  <a:pt x="237198" y="415083"/>
                </a:cubicBezTo>
                <a:cubicBezTo>
                  <a:pt x="454338" y="129376"/>
                  <a:pt x="1829377" y="-279734"/>
                  <a:pt x="2213140" y="275383"/>
                </a:cubicBezTo>
                <a:cubicBezTo>
                  <a:pt x="2596903" y="830500"/>
                  <a:pt x="2871217" y="3117179"/>
                  <a:pt x="2539777" y="3745786"/>
                </a:cubicBezTo>
                <a:cubicBezTo>
                  <a:pt x="2208337" y="4374393"/>
                  <a:pt x="608261" y="4602140"/>
                  <a:pt x="224498" y="404702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vi-VN" sz="3200" dirty="0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2:</a:t>
            </a:r>
          </a:p>
          <a:p>
            <a:pPr algn="ctr" defTabSz="685800"/>
            <a:r>
              <a:rPr lang="vi-VN" sz="3200" dirty="0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Với phép tính nhân: Thực hiện nhân theo thứ tự từ phải sang trái.</a:t>
            </a:r>
          </a:p>
          <a:p>
            <a:pPr algn="ctr" defTabSz="685800"/>
            <a:r>
              <a:rPr lang="vi-VN" sz="3200" dirty="0">
                <a:solidFill>
                  <a:srgbClr val="FF53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Với phép chia ta thực hiện lần lượt từ trái sang phải.</a:t>
            </a:r>
          </a:p>
        </p:txBody>
      </p:sp>
    </p:spTree>
    <p:extLst>
      <p:ext uri="{BB962C8B-B14F-4D97-AF65-F5344CB8AC3E}">
        <p14:creationId xmlns:p14="http://schemas.microsoft.com/office/powerpoint/2010/main" val="116938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837175" y="216820"/>
            <a:ext cx="65640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vi-VN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alt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67168" y="1232338"/>
                <a:ext cx="2572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GB" sz="2800" b="1" dirty="0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GB" sz="2800" b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GB" sz="2800" b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𝟐𝟏𝟒</m:t>
                    </m:r>
                    <m:r>
                      <a:rPr lang="en-GB" sz="2800" b="1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800" b="1" dirty="0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6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168" y="1232338"/>
                <a:ext cx="2572600" cy="523220"/>
              </a:xfrm>
              <a:prstGeom prst="rect">
                <a:avLst/>
              </a:prstGeom>
              <a:blipFill>
                <a:blip r:embed="rId2"/>
                <a:stretch>
                  <a:fillRect l="-4739" t="-11628" b="-31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27536" y="1211097"/>
            <a:ext cx="2186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2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9 362 : 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269622" y="1349404"/>
                <a:ext cx="22734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GB" sz="2800" b="1" dirty="0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</a:t>
                </a:r>
                <a14:m>
                  <m:oMath xmlns:m="http://schemas.openxmlformats.org/officeDocument/2006/math">
                    <m:r>
                      <a:rPr lang="en-GB" sz="2800" b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𝟏𝟐</m:t>
                    </m:r>
                    <m:r>
                      <a:rPr lang="en-GB" sz="2800" b="1" i="1" dirty="0">
                        <a:solidFill>
                          <a:schemeClr val="tx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800" b="1" dirty="0">
                    <a:solidFill>
                      <a:schemeClr val="tx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9622" y="1349404"/>
                <a:ext cx="2273497" cy="523220"/>
              </a:xfrm>
              <a:prstGeom prst="rect">
                <a:avLst/>
              </a:prstGeom>
              <a:blipFill>
                <a:blip r:embed="rId3"/>
                <a:stretch>
                  <a:fillRect l="-5630" t="-11628" b="-31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251745" y="1261546"/>
            <a:ext cx="2004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2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2 790 : 3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83874" y="2097931"/>
            <a:ext cx="2172754" cy="989073"/>
            <a:chOff x="4012759" y="2692537"/>
            <a:chExt cx="2897005" cy="1067438"/>
          </a:xfrm>
        </p:grpSpPr>
        <p:sp>
          <p:nvSpPr>
            <p:cNvPr id="10" name="TextBox 9"/>
            <p:cNvSpPr txBox="1"/>
            <p:nvPr/>
          </p:nvSpPr>
          <p:spPr>
            <a:xfrm>
              <a:off x="4012759" y="2706241"/>
              <a:ext cx="2438864" cy="564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GB" sz="2800" b="1" dirty="0">
                  <a:solidFill>
                    <a:srgbClr val="FFC000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9 362   6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5493331" y="2692537"/>
              <a:ext cx="0" cy="1067438"/>
            </a:xfrm>
            <a:prstGeom prst="line">
              <a:avLst/>
            </a:prstGeom>
            <a:ln w="28575">
              <a:solidFill>
                <a:srgbClr val="E6B5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5493331" y="3239956"/>
              <a:ext cx="1416433" cy="0"/>
            </a:xfrm>
            <a:prstGeom prst="line">
              <a:avLst/>
            </a:prstGeom>
            <a:ln w="28575">
              <a:solidFill>
                <a:srgbClr val="E6B5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601372" y="2527252"/>
            <a:ext cx="8812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GB" sz="2800" b="1" dirty="0">
                <a:solidFill>
                  <a:srgbClr val="FFC00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72428" y="2646547"/>
            <a:ext cx="14811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GB" sz="2800" b="1" dirty="0">
                <a:solidFill>
                  <a:srgbClr val="FFC00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1 040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02968" y="3013095"/>
            <a:ext cx="6563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GB" sz="2800" b="1" dirty="0">
                <a:solidFill>
                  <a:srgbClr val="FFC00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55992" y="3516322"/>
            <a:ext cx="6265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GB" sz="2800" b="1" dirty="0">
                <a:solidFill>
                  <a:srgbClr val="FFC00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81026" y="4002165"/>
            <a:ext cx="6265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GB" sz="2800" b="1" dirty="0">
                <a:solidFill>
                  <a:srgbClr val="FFC00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948363" y="2024692"/>
            <a:ext cx="1455221" cy="954107"/>
            <a:chOff x="1488572" y="2981425"/>
            <a:chExt cx="3200780" cy="1272143"/>
          </a:xfrm>
        </p:grpSpPr>
        <p:sp>
          <p:nvSpPr>
            <p:cNvPr id="21" name="TextBox 20"/>
            <p:cNvSpPr txBox="1"/>
            <p:nvPr/>
          </p:nvSpPr>
          <p:spPr>
            <a:xfrm>
              <a:off x="1951627" y="2981425"/>
              <a:ext cx="2737725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GB" sz="2800" b="1" dirty="0">
                  <a:solidFill>
                    <a:srgbClr val="FFC000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1 214</a:t>
              </a:r>
            </a:p>
            <a:p>
              <a:pPr defTabSz="685800"/>
              <a:r>
                <a:rPr lang="en-GB" sz="2800" b="1" dirty="0">
                  <a:solidFill>
                    <a:srgbClr val="FFC000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6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1488572" y="3354084"/>
                  <a:ext cx="1150124" cy="69762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858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800" b="1" i="1" dirty="0">
                            <a:solidFill>
                              <a:srgbClr val="FFC000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sz="2800" dirty="0">
                    <a:solidFill>
                      <a:srgbClr val="FFC000">
                        <a:lumMod val="75000"/>
                      </a:srgbClr>
                    </a:solidFill>
                    <a:latin typeface="等线" panose="020F0502020204030204"/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8572" y="3354084"/>
                  <a:ext cx="1150124" cy="69762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3" name="Straight Connector 22"/>
          <p:cNvCxnSpPr/>
          <p:nvPr/>
        </p:nvCxnSpPr>
        <p:spPr>
          <a:xfrm>
            <a:off x="4221456" y="2978798"/>
            <a:ext cx="1026404" cy="0"/>
          </a:xfrm>
          <a:prstGeom prst="line">
            <a:avLst/>
          </a:prstGeom>
          <a:ln w="28575">
            <a:solidFill>
              <a:srgbClr val="E6B5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131850" y="3080492"/>
            <a:ext cx="1116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GB" sz="2800" b="1" dirty="0">
                <a:solidFill>
                  <a:srgbClr val="FFC00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7 284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169213" y="2017763"/>
            <a:ext cx="1829148" cy="989073"/>
            <a:chOff x="4012759" y="2692537"/>
            <a:chExt cx="2438864" cy="1067438"/>
          </a:xfrm>
        </p:grpSpPr>
        <p:sp>
          <p:nvSpPr>
            <p:cNvPr id="27" name="TextBox 26"/>
            <p:cNvSpPr txBox="1"/>
            <p:nvPr/>
          </p:nvSpPr>
          <p:spPr>
            <a:xfrm>
              <a:off x="4012759" y="2706241"/>
              <a:ext cx="2438864" cy="564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GB" sz="2800" b="1" dirty="0">
                  <a:solidFill>
                    <a:srgbClr val="FFC000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2 790   3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5493331" y="2692537"/>
              <a:ext cx="0" cy="1067438"/>
            </a:xfrm>
            <a:prstGeom prst="line">
              <a:avLst/>
            </a:prstGeom>
            <a:ln w="28575">
              <a:solidFill>
                <a:srgbClr val="E6B5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5493332" y="3239956"/>
              <a:ext cx="958291" cy="0"/>
            </a:xfrm>
            <a:prstGeom prst="line">
              <a:avLst/>
            </a:prstGeom>
            <a:ln w="28575">
              <a:solidFill>
                <a:srgbClr val="E6B5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/>
          <p:cNvSpPr/>
          <p:nvPr/>
        </p:nvSpPr>
        <p:spPr>
          <a:xfrm>
            <a:off x="7486683" y="2473365"/>
            <a:ext cx="8812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GB" sz="2800" b="1" dirty="0">
                <a:solidFill>
                  <a:srgbClr val="FFC00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09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225977" y="2494838"/>
            <a:ext cx="14811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GB" sz="2800" b="1" dirty="0">
                <a:solidFill>
                  <a:srgbClr val="FFC00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930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682520" y="2921436"/>
            <a:ext cx="6563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GB" sz="2800" b="1" dirty="0">
                <a:solidFill>
                  <a:srgbClr val="FFC00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873805" y="3411211"/>
            <a:ext cx="6265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GB" sz="2800" b="1" dirty="0">
                <a:solidFill>
                  <a:srgbClr val="FFC00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0312188" y="2096365"/>
            <a:ext cx="1575800" cy="954107"/>
            <a:chOff x="1637343" y="2926116"/>
            <a:chExt cx="3465995" cy="1272143"/>
          </a:xfrm>
        </p:grpSpPr>
        <p:sp>
          <p:nvSpPr>
            <p:cNvPr id="38" name="TextBox 37"/>
            <p:cNvSpPr txBox="1"/>
            <p:nvPr/>
          </p:nvSpPr>
          <p:spPr>
            <a:xfrm>
              <a:off x="2365613" y="2926116"/>
              <a:ext cx="2737725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GB" sz="2800" b="1" dirty="0">
                  <a:solidFill>
                    <a:srgbClr val="FFC000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912</a:t>
              </a:r>
            </a:p>
            <a:p>
              <a:pPr defTabSz="685800"/>
              <a:r>
                <a:rPr lang="en-GB" sz="2800" b="1" dirty="0">
                  <a:solidFill>
                    <a:srgbClr val="FFC000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7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/>
                <p:cNvSpPr/>
                <p:nvPr/>
              </p:nvSpPr>
              <p:spPr>
                <a:xfrm>
                  <a:off x="1637343" y="3343385"/>
                  <a:ext cx="1150124" cy="69762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858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800" b="1" i="1" dirty="0">
                            <a:solidFill>
                              <a:srgbClr val="FFC000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sz="2800" dirty="0">
                    <a:solidFill>
                      <a:srgbClr val="FFC000">
                        <a:lumMod val="75000"/>
                      </a:srgbClr>
                    </a:solidFill>
                    <a:latin typeface="等线" panose="020F0502020204030204"/>
                  </a:endParaRPr>
                </a:p>
              </p:txBody>
            </p:sp>
          </mc:Choice>
          <mc:Fallback xmlns="">
            <p:sp>
              <p:nvSpPr>
                <p:cNvPr id="39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7343" y="3343385"/>
                  <a:ext cx="1150124" cy="69762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0" name="Straight Connector 39"/>
          <p:cNvCxnSpPr/>
          <p:nvPr/>
        </p:nvCxnSpPr>
        <p:spPr>
          <a:xfrm>
            <a:off x="10517644" y="3091953"/>
            <a:ext cx="1026404" cy="0"/>
          </a:xfrm>
          <a:prstGeom prst="line">
            <a:avLst/>
          </a:prstGeom>
          <a:ln w="28575">
            <a:solidFill>
              <a:srgbClr val="E6B5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10371276" y="3159593"/>
            <a:ext cx="1116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GB" sz="2800" b="1" dirty="0">
                <a:solidFill>
                  <a:srgbClr val="FFC00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6 384</a:t>
            </a:r>
          </a:p>
        </p:txBody>
      </p:sp>
      <p:pic>
        <p:nvPicPr>
          <p:cNvPr id="42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910" y="3694926"/>
            <a:ext cx="3529937" cy="3465727"/>
          </a:xfrm>
          <a:prstGeom prst="rect">
            <a:avLst/>
          </a:prstGeom>
        </p:spPr>
      </p:pic>
      <p:pic>
        <p:nvPicPr>
          <p:cNvPr id="43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631" y="4524505"/>
            <a:ext cx="8742376" cy="276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1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3" grpId="0"/>
      <p:bldP spid="14" grpId="0"/>
      <p:bldP spid="15" grpId="0"/>
      <p:bldP spid="16" grpId="0"/>
      <p:bldP spid="18" grpId="0"/>
      <p:bldP spid="24" grpId="0"/>
      <p:bldP spid="30" grpId="0"/>
      <p:bldP spid="31" grpId="0"/>
      <p:bldP spid="32" grpId="0"/>
      <p:bldP spid="33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0632" y="-4288"/>
            <a:ext cx="11630526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Ở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dọc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450 cm.</a:t>
            </a:r>
          </a:p>
          <a:p>
            <a:pPr algn="just"/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alt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alt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alt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xăng-ti-mét</a:t>
            </a:r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  <a:p>
            <a:pPr algn="just"/>
            <a:b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en-US" altLang="en-US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altLang="en-US" sz="32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https://img.loigiaihay.com/picture/2022/0405/bai-2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7988" y1="32197" x2="32622" y2="45833"/>
                        <a14:foregroundMark x1="28963" y1="32197" x2="35976" y2="43939"/>
                        <a14:foregroundMark x1="39024" y1="32197" x2="59756" y2="45833"/>
                        <a14:foregroundMark x1="50610" y1="31818" x2="57317" y2="38258"/>
                        <a14:foregroundMark x1="24390" y1="56061" x2="53049" y2="80303"/>
                        <a14:foregroundMark x1="31707" y1="52273" x2="64634" y2="85227"/>
                        <a14:foregroundMark x1="50305" y1="53788" x2="33232" y2="83712"/>
                        <a14:foregroundMark x1="33232" y1="77273" x2="55488" y2="81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813" y="3055026"/>
            <a:ext cx="4634518" cy="373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38"/>
          <p:cNvGrpSpPr/>
          <p:nvPr/>
        </p:nvGrpSpPr>
        <p:grpSpPr>
          <a:xfrm>
            <a:off x="6550027" y="3593432"/>
            <a:ext cx="3700878" cy="2265856"/>
            <a:chOff x="5649687" y="2171698"/>
            <a:chExt cx="4080518" cy="877259"/>
          </a:xfrm>
        </p:grpSpPr>
        <p:sp>
          <p:nvSpPr>
            <p:cNvPr id="5" name="圆角矩形标注 15"/>
            <p:cNvSpPr/>
            <p:nvPr/>
          </p:nvSpPr>
          <p:spPr>
            <a:xfrm rot="5400000">
              <a:off x="7251316" y="570069"/>
              <a:ext cx="877259" cy="4080518"/>
            </a:xfrm>
            <a:custGeom>
              <a:avLst/>
              <a:gdLst>
                <a:gd name="connsiteX0" fmla="*/ 0 w 935885"/>
                <a:gd name="connsiteY0" fmla="*/ 155984 h 3305014"/>
                <a:gd name="connsiteX1" fmla="*/ 155984 w 935885"/>
                <a:gd name="connsiteY1" fmla="*/ 0 h 3305014"/>
                <a:gd name="connsiteX2" fmla="*/ 155981 w 935885"/>
                <a:gd name="connsiteY2" fmla="*/ 0 h 3305014"/>
                <a:gd name="connsiteX3" fmla="*/ 155981 w 935885"/>
                <a:gd name="connsiteY3" fmla="*/ 0 h 3305014"/>
                <a:gd name="connsiteX4" fmla="*/ 389952 w 935885"/>
                <a:gd name="connsiteY4" fmla="*/ 0 h 3305014"/>
                <a:gd name="connsiteX5" fmla="*/ 779901 w 935885"/>
                <a:gd name="connsiteY5" fmla="*/ 0 h 3305014"/>
                <a:gd name="connsiteX6" fmla="*/ 935885 w 935885"/>
                <a:gd name="connsiteY6" fmla="*/ 155984 h 3305014"/>
                <a:gd name="connsiteX7" fmla="*/ 935885 w 935885"/>
                <a:gd name="connsiteY7" fmla="*/ 1927925 h 3305014"/>
                <a:gd name="connsiteX8" fmla="*/ 935885 w 935885"/>
                <a:gd name="connsiteY8" fmla="*/ 1927925 h 3305014"/>
                <a:gd name="connsiteX9" fmla="*/ 935885 w 935885"/>
                <a:gd name="connsiteY9" fmla="*/ 2754178 h 3305014"/>
                <a:gd name="connsiteX10" fmla="*/ 935885 w 935885"/>
                <a:gd name="connsiteY10" fmla="*/ 3149030 h 3305014"/>
                <a:gd name="connsiteX11" fmla="*/ 779901 w 935885"/>
                <a:gd name="connsiteY11" fmla="*/ 3305014 h 3305014"/>
                <a:gd name="connsiteX12" fmla="*/ 389952 w 935885"/>
                <a:gd name="connsiteY12" fmla="*/ 3305014 h 3305014"/>
                <a:gd name="connsiteX13" fmla="*/ 352258 w 935885"/>
                <a:gd name="connsiteY13" fmla="*/ 4157608 h 3305014"/>
                <a:gd name="connsiteX14" fmla="*/ 155981 w 935885"/>
                <a:gd name="connsiteY14" fmla="*/ 3305014 h 3305014"/>
                <a:gd name="connsiteX15" fmla="*/ 155984 w 935885"/>
                <a:gd name="connsiteY15" fmla="*/ 3305014 h 3305014"/>
                <a:gd name="connsiteX16" fmla="*/ 0 w 935885"/>
                <a:gd name="connsiteY16" fmla="*/ 3149030 h 3305014"/>
                <a:gd name="connsiteX17" fmla="*/ 0 w 935885"/>
                <a:gd name="connsiteY17" fmla="*/ 2754178 h 3305014"/>
                <a:gd name="connsiteX18" fmla="*/ 0 w 935885"/>
                <a:gd name="connsiteY18" fmla="*/ 1927925 h 3305014"/>
                <a:gd name="connsiteX19" fmla="*/ 0 w 935885"/>
                <a:gd name="connsiteY19" fmla="*/ 1927925 h 3305014"/>
                <a:gd name="connsiteX20" fmla="*/ 0 w 935885"/>
                <a:gd name="connsiteY20" fmla="*/ 155984 h 3305014"/>
                <a:gd name="connsiteX0" fmla="*/ 0 w 935885"/>
                <a:gd name="connsiteY0" fmla="*/ 1927925 h 4157608"/>
                <a:gd name="connsiteX1" fmla="*/ 155984 w 935885"/>
                <a:gd name="connsiteY1" fmla="*/ 0 h 4157608"/>
                <a:gd name="connsiteX2" fmla="*/ 155981 w 935885"/>
                <a:gd name="connsiteY2" fmla="*/ 0 h 4157608"/>
                <a:gd name="connsiteX3" fmla="*/ 155981 w 935885"/>
                <a:gd name="connsiteY3" fmla="*/ 0 h 4157608"/>
                <a:gd name="connsiteX4" fmla="*/ 389952 w 935885"/>
                <a:gd name="connsiteY4" fmla="*/ 0 h 4157608"/>
                <a:gd name="connsiteX5" fmla="*/ 779901 w 935885"/>
                <a:gd name="connsiteY5" fmla="*/ 0 h 4157608"/>
                <a:gd name="connsiteX6" fmla="*/ 935885 w 935885"/>
                <a:gd name="connsiteY6" fmla="*/ 155984 h 4157608"/>
                <a:gd name="connsiteX7" fmla="*/ 935885 w 935885"/>
                <a:gd name="connsiteY7" fmla="*/ 1927925 h 4157608"/>
                <a:gd name="connsiteX8" fmla="*/ 935885 w 935885"/>
                <a:gd name="connsiteY8" fmla="*/ 1927925 h 4157608"/>
                <a:gd name="connsiteX9" fmla="*/ 935885 w 935885"/>
                <a:gd name="connsiteY9" fmla="*/ 2754178 h 4157608"/>
                <a:gd name="connsiteX10" fmla="*/ 935885 w 935885"/>
                <a:gd name="connsiteY10" fmla="*/ 3149030 h 4157608"/>
                <a:gd name="connsiteX11" fmla="*/ 779901 w 935885"/>
                <a:gd name="connsiteY11" fmla="*/ 3305014 h 4157608"/>
                <a:gd name="connsiteX12" fmla="*/ 389952 w 935885"/>
                <a:gd name="connsiteY12" fmla="*/ 3305014 h 4157608"/>
                <a:gd name="connsiteX13" fmla="*/ 352258 w 935885"/>
                <a:gd name="connsiteY13" fmla="*/ 4157608 h 4157608"/>
                <a:gd name="connsiteX14" fmla="*/ 155981 w 935885"/>
                <a:gd name="connsiteY14" fmla="*/ 3305014 h 4157608"/>
                <a:gd name="connsiteX15" fmla="*/ 155984 w 935885"/>
                <a:gd name="connsiteY15" fmla="*/ 3305014 h 4157608"/>
                <a:gd name="connsiteX16" fmla="*/ 0 w 935885"/>
                <a:gd name="connsiteY16" fmla="*/ 3149030 h 4157608"/>
                <a:gd name="connsiteX17" fmla="*/ 0 w 935885"/>
                <a:gd name="connsiteY17" fmla="*/ 2754178 h 4157608"/>
                <a:gd name="connsiteX18" fmla="*/ 0 w 935885"/>
                <a:gd name="connsiteY18" fmla="*/ 1927925 h 4157608"/>
                <a:gd name="connsiteX19" fmla="*/ 0 w 935885"/>
                <a:gd name="connsiteY19" fmla="*/ 1927925 h 4157608"/>
                <a:gd name="connsiteX0" fmla="*/ 0 w 935885"/>
                <a:gd name="connsiteY0" fmla="*/ 1927925 h 4157608"/>
                <a:gd name="connsiteX1" fmla="*/ 155984 w 935885"/>
                <a:gd name="connsiteY1" fmla="*/ 0 h 4157608"/>
                <a:gd name="connsiteX2" fmla="*/ 155981 w 935885"/>
                <a:gd name="connsiteY2" fmla="*/ 0 h 4157608"/>
                <a:gd name="connsiteX3" fmla="*/ 155981 w 935885"/>
                <a:gd name="connsiteY3" fmla="*/ 0 h 4157608"/>
                <a:gd name="connsiteX4" fmla="*/ 389952 w 935885"/>
                <a:gd name="connsiteY4" fmla="*/ 0 h 4157608"/>
                <a:gd name="connsiteX5" fmla="*/ 779901 w 935885"/>
                <a:gd name="connsiteY5" fmla="*/ 0 h 4157608"/>
                <a:gd name="connsiteX6" fmla="*/ 935885 w 935885"/>
                <a:gd name="connsiteY6" fmla="*/ 1927925 h 4157608"/>
                <a:gd name="connsiteX7" fmla="*/ 935885 w 935885"/>
                <a:gd name="connsiteY7" fmla="*/ 1927925 h 4157608"/>
                <a:gd name="connsiteX8" fmla="*/ 935885 w 935885"/>
                <a:gd name="connsiteY8" fmla="*/ 2754178 h 4157608"/>
                <a:gd name="connsiteX9" fmla="*/ 935885 w 935885"/>
                <a:gd name="connsiteY9" fmla="*/ 3149030 h 4157608"/>
                <a:gd name="connsiteX10" fmla="*/ 779901 w 935885"/>
                <a:gd name="connsiteY10" fmla="*/ 3305014 h 4157608"/>
                <a:gd name="connsiteX11" fmla="*/ 389952 w 935885"/>
                <a:gd name="connsiteY11" fmla="*/ 3305014 h 4157608"/>
                <a:gd name="connsiteX12" fmla="*/ 352258 w 935885"/>
                <a:gd name="connsiteY12" fmla="*/ 4157608 h 4157608"/>
                <a:gd name="connsiteX13" fmla="*/ 155981 w 935885"/>
                <a:gd name="connsiteY13" fmla="*/ 3305014 h 4157608"/>
                <a:gd name="connsiteX14" fmla="*/ 155984 w 935885"/>
                <a:gd name="connsiteY14" fmla="*/ 3305014 h 4157608"/>
                <a:gd name="connsiteX15" fmla="*/ 0 w 935885"/>
                <a:gd name="connsiteY15" fmla="*/ 3149030 h 4157608"/>
                <a:gd name="connsiteX16" fmla="*/ 0 w 935885"/>
                <a:gd name="connsiteY16" fmla="*/ 2754178 h 4157608"/>
                <a:gd name="connsiteX17" fmla="*/ 0 w 935885"/>
                <a:gd name="connsiteY17" fmla="*/ 1927925 h 4157608"/>
                <a:gd name="connsiteX18" fmla="*/ 0 w 935885"/>
                <a:gd name="connsiteY18" fmla="*/ 1927925 h 4157608"/>
                <a:gd name="connsiteX0" fmla="*/ 0 w 935885"/>
                <a:gd name="connsiteY0" fmla="*/ 2070734 h 4300417"/>
                <a:gd name="connsiteX1" fmla="*/ 155984 w 935885"/>
                <a:gd name="connsiteY1" fmla="*/ 142809 h 4300417"/>
                <a:gd name="connsiteX2" fmla="*/ 155981 w 935885"/>
                <a:gd name="connsiteY2" fmla="*/ 142809 h 4300417"/>
                <a:gd name="connsiteX3" fmla="*/ 155981 w 935885"/>
                <a:gd name="connsiteY3" fmla="*/ 142809 h 4300417"/>
                <a:gd name="connsiteX4" fmla="*/ 389952 w 935885"/>
                <a:gd name="connsiteY4" fmla="*/ 142809 h 4300417"/>
                <a:gd name="connsiteX5" fmla="*/ 779901 w 935885"/>
                <a:gd name="connsiteY5" fmla="*/ 142809 h 4300417"/>
                <a:gd name="connsiteX6" fmla="*/ 935885 w 935885"/>
                <a:gd name="connsiteY6" fmla="*/ 2070734 h 4300417"/>
                <a:gd name="connsiteX7" fmla="*/ 935885 w 935885"/>
                <a:gd name="connsiteY7" fmla="*/ 2070734 h 4300417"/>
                <a:gd name="connsiteX8" fmla="*/ 935885 w 935885"/>
                <a:gd name="connsiteY8" fmla="*/ 2896987 h 4300417"/>
                <a:gd name="connsiteX9" fmla="*/ 935885 w 935885"/>
                <a:gd name="connsiteY9" fmla="*/ 3291839 h 4300417"/>
                <a:gd name="connsiteX10" fmla="*/ 779901 w 935885"/>
                <a:gd name="connsiteY10" fmla="*/ 3447823 h 4300417"/>
                <a:gd name="connsiteX11" fmla="*/ 389952 w 935885"/>
                <a:gd name="connsiteY11" fmla="*/ 3447823 h 4300417"/>
                <a:gd name="connsiteX12" fmla="*/ 352258 w 935885"/>
                <a:gd name="connsiteY12" fmla="*/ 4300417 h 4300417"/>
                <a:gd name="connsiteX13" fmla="*/ 155981 w 935885"/>
                <a:gd name="connsiteY13" fmla="*/ 3447823 h 4300417"/>
                <a:gd name="connsiteX14" fmla="*/ 155984 w 935885"/>
                <a:gd name="connsiteY14" fmla="*/ 3447823 h 4300417"/>
                <a:gd name="connsiteX15" fmla="*/ 0 w 935885"/>
                <a:gd name="connsiteY15" fmla="*/ 3291839 h 4300417"/>
                <a:gd name="connsiteX16" fmla="*/ 0 w 935885"/>
                <a:gd name="connsiteY16" fmla="*/ 2896987 h 4300417"/>
                <a:gd name="connsiteX17" fmla="*/ 0 w 935885"/>
                <a:gd name="connsiteY17" fmla="*/ 2070734 h 4300417"/>
                <a:gd name="connsiteX18" fmla="*/ 0 w 935885"/>
                <a:gd name="connsiteY18" fmla="*/ 2070734 h 4300417"/>
                <a:gd name="connsiteX0" fmla="*/ 0 w 935885"/>
                <a:gd name="connsiteY0" fmla="*/ 2070734 h 4300417"/>
                <a:gd name="connsiteX1" fmla="*/ 155984 w 935885"/>
                <a:gd name="connsiteY1" fmla="*/ 142809 h 4300417"/>
                <a:gd name="connsiteX2" fmla="*/ 155981 w 935885"/>
                <a:gd name="connsiteY2" fmla="*/ 142809 h 4300417"/>
                <a:gd name="connsiteX3" fmla="*/ 155981 w 935885"/>
                <a:gd name="connsiteY3" fmla="*/ 142809 h 4300417"/>
                <a:gd name="connsiteX4" fmla="*/ 389952 w 935885"/>
                <a:gd name="connsiteY4" fmla="*/ 142809 h 4300417"/>
                <a:gd name="connsiteX5" fmla="*/ 779901 w 935885"/>
                <a:gd name="connsiteY5" fmla="*/ 142809 h 4300417"/>
                <a:gd name="connsiteX6" fmla="*/ 935885 w 935885"/>
                <a:gd name="connsiteY6" fmla="*/ 2070734 h 4300417"/>
                <a:gd name="connsiteX7" fmla="*/ 935885 w 935885"/>
                <a:gd name="connsiteY7" fmla="*/ 2070734 h 4300417"/>
                <a:gd name="connsiteX8" fmla="*/ 935885 w 935885"/>
                <a:gd name="connsiteY8" fmla="*/ 2896987 h 4300417"/>
                <a:gd name="connsiteX9" fmla="*/ 935885 w 935885"/>
                <a:gd name="connsiteY9" fmla="*/ 3291839 h 4300417"/>
                <a:gd name="connsiteX10" fmla="*/ 779901 w 935885"/>
                <a:gd name="connsiteY10" fmla="*/ 3447823 h 4300417"/>
                <a:gd name="connsiteX11" fmla="*/ 389952 w 935885"/>
                <a:gd name="connsiteY11" fmla="*/ 3447823 h 4300417"/>
                <a:gd name="connsiteX12" fmla="*/ 352258 w 935885"/>
                <a:gd name="connsiteY12" fmla="*/ 4300417 h 4300417"/>
                <a:gd name="connsiteX13" fmla="*/ 155981 w 935885"/>
                <a:gd name="connsiteY13" fmla="*/ 3447823 h 4300417"/>
                <a:gd name="connsiteX14" fmla="*/ 155984 w 935885"/>
                <a:gd name="connsiteY14" fmla="*/ 3447823 h 4300417"/>
                <a:gd name="connsiteX15" fmla="*/ 0 w 935885"/>
                <a:gd name="connsiteY15" fmla="*/ 3291839 h 4300417"/>
                <a:gd name="connsiteX16" fmla="*/ 0 w 935885"/>
                <a:gd name="connsiteY16" fmla="*/ 2896987 h 4300417"/>
                <a:gd name="connsiteX17" fmla="*/ 0 w 935885"/>
                <a:gd name="connsiteY17" fmla="*/ 2070734 h 4300417"/>
                <a:gd name="connsiteX18" fmla="*/ 0 w 935885"/>
                <a:gd name="connsiteY18" fmla="*/ 2070734 h 4300417"/>
                <a:gd name="connsiteX0" fmla="*/ 0 w 935885"/>
                <a:gd name="connsiteY0" fmla="*/ 2070734 h 4300417"/>
                <a:gd name="connsiteX1" fmla="*/ 155984 w 935885"/>
                <a:gd name="connsiteY1" fmla="*/ 142809 h 4300417"/>
                <a:gd name="connsiteX2" fmla="*/ 155981 w 935885"/>
                <a:gd name="connsiteY2" fmla="*/ 142809 h 4300417"/>
                <a:gd name="connsiteX3" fmla="*/ 155981 w 935885"/>
                <a:gd name="connsiteY3" fmla="*/ 142809 h 4300417"/>
                <a:gd name="connsiteX4" fmla="*/ 389952 w 935885"/>
                <a:gd name="connsiteY4" fmla="*/ 142809 h 4300417"/>
                <a:gd name="connsiteX5" fmla="*/ 779901 w 935885"/>
                <a:gd name="connsiteY5" fmla="*/ 142809 h 4300417"/>
                <a:gd name="connsiteX6" fmla="*/ 935885 w 935885"/>
                <a:gd name="connsiteY6" fmla="*/ 2070734 h 4300417"/>
                <a:gd name="connsiteX7" fmla="*/ 935885 w 935885"/>
                <a:gd name="connsiteY7" fmla="*/ 2070734 h 4300417"/>
                <a:gd name="connsiteX8" fmla="*/ 935885 w 935885"/>
                <a:gd name="connsiteY8" fmla="*/ 2896987 h 4300417"/>
                <a:gd name="connsiteX9" fmla="*/ 935885 w 935885"/>
                <a:gd name="connsiteY9" fmla="*/ 3291839 h 4300417"/>
                <a:gd name="connsiteX10" fmla="*/ 779901 w 935885"/>
                <a:gd name="connsiteY10" fmla="*/ 3447823 h 4300417"/>
                <a:gd name="connsiteX11" fmla="*/ 389952 w 935885"/>
                <a:gd name="connsiteY11" fmla="*/ 3447823 h 4300417"/>
                <a:gd name="connsiteX12" fmla="*/ 352258 w 935885"/>
                <a:gd name="connsiteY12" fmla="*/ 4300417 h 4300417"/>
                <a:gd name="connsiteX13" fmla="*/ 155981 w 935885"/>
                <a:gd name="connsiteY13" fmla="*/ 3447823 h 4300417"/>
                <a:gd name="connsiteX14" fmla="*/ 155984 w 935885"/>
                <a:gd name="connsiteY14" fmla="*/ 3447823 h 4300417"/>
                <a:gd name="connsiteX15" fmla="*/ 0 w 935885"/>
                <a:gd name="connsiteY15" fmla="*/ 3291839 h 4300417"/>
                <a:gd name="connsiteX16" fmla="*/ 0 w 935885"/>
                <a:gd name="connsiteY16" fmla="*/ 2896987 h 4300417"/>
                <a:gd name="connsiteX17" fmla="*/ 0 w 935885"/>
                <a:gd name="connsiteY17" fmla="*/ 2070734 h 4300417"/>
                <a:gd name="connsiteX18" fmla="*/ 0 w 935885"/>
                <a:gd name="connsiteY18" fmla="*/ 2070734 h 4300417"/>
                <a:gd name="connsiteX0" fmla="*/ 0 w 935885"/>
                <a:gd name="connsiteY0" fmla="*/ 1927925 h 4157608"/>
                <a:gd name="connsiteX1" fmla="*/ 155984 w 935885"/>
                <a:gd name="connsiteY1" fmla="*/ 0 h 4157608"/>
                <a:gd name="connsiteX2" fmla="*/ 155981 w 935885"/>
                <a:gd name="connsiteY2" fmla="*/ 0 h 4157608"/>
                <a:gd name="connsiteX3" fmla="*/ 155981 w 935885"/>
                <a:gd name="connsiteY3" fmla="*/ 0 h 4157608"/>
                <a:gd name="connsiteX4" fmla="*/ 779901 w 935885"/>
                <a:gd name="connsiteY4" fmla="*/ 0 h 4157608"/>
                <a:gd name="connsiteX5" fmla="*/ 935885 w 935885"/>
                <a:gd name="connsiteY5" fmla="*/ 1927925 h 4157608"/>
                <a:gd name="connsiteX6" fmla="*/ 935885 w 935885"/>
                <a:gd name="connsiteY6" fmla="*/ 1927925 h 4157608"/>
                <a:gd name="connsiteX7" fmla="*/ 935885 w 935885"/>
                <a:gd name="connsiteY7" fmla="*/ 2754178 h 4157608"/>
                <a:gd name="connsiteX8" fmla="*/ 935885 w 935885"/>
                <a:gd name="connsiteY8" fmla="*/ 3149030 h 4157608"/>
                <a:gd name="connsiteX9" fmla="*/ 779901 w 935885"/>
                <a:gd name="connsiteY9" fmla="*/ 3305014 h 4157608"/>
                <a:gd name="connsiteX10" fmla="*/ 389952 w 935885"/>
                <a:gd name="connsiteY10" fmla="*/ 3305014 h 4157608"/>
                <a:gd name="connsiteX11" fmla="*/ 352258 w 935885"/>
                <a:gd name="connsiteY11" fmla="*/ 4157608 h 4157608"/>
                <a:gd name="connsiteX12" fmla="*/ 155981 w 935885"/>
                <a:gd name="connsiteY12" fmla="*/ 3305014 h 4157608"/>
                <a:gd name="connsiteX13" fmla="*/ 155984 w 935885"/>
                <a:gd name="connsiteY13" fmla="*/ 3305014 h 4157608"/>
                <a:gd name="connsiteX14" fmla="*/ 0 w 935885"/>
                <a:gd name="connsiteY14" fmla="*/ 3149030 h 4157608"/>
                <a:gd name="connsiteX15" fmla="*/ 0 w 935885"/>
                <a:gd name="connsiteY15" fmla="*/ 2754178 h 4157608"/>
                <a:gd name="connsiteX16" fmla="*/ 0 w 935885"/>
                <a:gd name="connsiteY16" fmla="*/ 1927925 h 4157608"/>
                <a:gd name="connsiteX17" fmla="*/ 0 w 935885"/>
                <a:gd name="connsiteY17" fmla="*/ 1927925 h 4157608"/>
                <a:gd name="connsiteX0" fmla="*/ 0 w 935885"/>
                <a:gd name="connsiteY0" fmla="*/ 2128340 h 4358023"/>
                <a:gd name="connsiteX1" fmla="*/ 155984 w 935885"/>
                <a:gd name="connsiteY1" fmla="*/ 200415 h 4358023"/>
                <a:gd name="connsiteX2" fmla="*/ 155981 w 935885"/>
                <a:gd name="connsiteY2" fmla="*/ 200415 h 4358023"/>
                <a:gd name="connsiteX3" fmla="*/ 260759 w 935885"/>
                <a:gd name="connsiteY3" fmla="*/ 19437 h 4358023"/>
                <a:gd name="connsiteX4" fmla="*/ 779901 w 935885"/>
                <a:gd name="connsiteY4" fmla="*/ 200415 h 4358023"/>
                <a:gd name="connsiteX5" fmla="*/ 935885 w 935885"/>
                <a:gd name="connsiteY5" fmla="*/ 2128340 h 4358023"/>
                <a:gd name="connsiteX6" fmla="*/ 935885 w 935885"/>
                <a:gd name="connsiteY6" fmla="*/ 2128340 h 4358023"/>
                <a:gd name="connsiteX7" fmla="*/ 935885 w 935885"/>
                <a:gd name="connsiteY7" fmla="*/ 2954593 h 4358023"/>
                <a:gd name="connsiteX8" fmla="*/ 935885 w 935885"/>
                <a:gd name="connsiteY8" fmla="*/ 3349445 h 4358023"/>
                <a:gd name="connsiteX9" fmla="*/ 779901 w 935885"/>
                <a:gd name="connsiteY9" fmla="*/ 3505429 h 4358023"/>
                <a:gd name="connsiteX10" fmla="*/ 389952 w 935885"/>
                <a:gd name="connsiteY10" fmla="*/ 3505429 h 4358023"/>
                <a:gd name="connsiteX11" fmla="*/ 352258 w 935885"/>
                <a:gd name="connsiteY11" fmla="*/ 4358023 h 4358023"/>
                <a:gd name="connsiteX12" fmla="*/ 155981 w 935885"/>
                <a:gd name="connsiteY12" fmla="*/ 3505429 h 4358023"/>
                <a:gd name="connsiteX13" fmla="*/ 155984 w 935885"/>
                <a:gd name="connsiteY13" fmla="*/ 3505429 h 4358023"/>
                <a:gd name="connsiteX14" fmla="*/ 0 w 935885"/>
                <a:gd name="connsiteY14" fmla="*/ 3349445 h 4358023"/>
                <a:gd name="connsiteX15" fmla="*/ 0 w 935885"/>
                <a:gd name="connsiteY15" fmla="*/ 2954593 h 4358023"/>
                <a:gd name="connsiteX16" fmla="*/ 0 w 935885"/>
                <a:gd name="connsiteY16" fmla="*/ 2128340 h 4358023"/>
                <a:gd name="connsiteX17" fmla="*/ 0 w 935885"/>
                <a:gd name="connsiteY17" fmla="*/ 2128340 h 4358023"/>
                <a:gd name="connsiteX0" fmla="*/ 0 w 935885"/>
                <a:gd name="connsiteY0" fmla="*/ 2308928 h 4538611"/>
                <a:gd name="connsiteX1" fmla="*/ 155984 w 935885"/>
                <a:gd name="connsiteY1" fmla="*/ 381003 h 4538611"/>
                <a:gd name="connsiteX2" fmla="*/ 155981 w 935885"/>
                <a:gd name="connsiteY2" fmla="*/ 381003 h 4538611"/>
                <a:gd name="connsiteX3" fmla="*/ 165509 w 935885"/>
                <a:gd name="connsiteY3" fmla="*/ 0 h 4538611"/>
                <a:gd name="connsiteX4" fmla="*/ 779901 w 935885"/>
                <a:gd name="connsiteY4" fmla="*/ 381003 h 4538611"/>
                <a:gd name="connsiteX5" fmla="*/ 935885 w 935885"/>
                <a:gd name="connsiteY5" fmla="*/ 2308928 h 4538611"/>
                <a:gd name="connsiteX6" fmla="*/ 935885 w 935885"/>
                <a:gd name="connsiteY6" fmla="*/ 2308928 h 4538611"/>
                <a:gd name="connsiteX7" fmla="*/ 935885 w 935885"/>
                <a:gd name="connsiteY7" fmla="*/ 3135181 h 4538611"/>
                <a:gd name="connsiteX8" fmla="*/ 935885 w 935885"/>
                <a:gd name="connsiteY8" fmla="*/ 3530033 h 4538611"/>
                <a:gd name="connsiteX9" fmla="*/ 779901 w 935885"/>
                <a:gd name="connsiteY9" fmla="*/ 3686017 h 4538611"/>
                <a:gd name="connsiteX10" fmla="*/ 389952 w 935885"/>
                <a:gd name="connsiteY10" fmla="*/ 3686017 h 4538611"/>
                <a:gd name="connsiteX11" fmla="*/ 352258 w 935885"/>
                <a:gd name="connsiteY11" fmla="*/ 4538611 h 4538611"/>
                <a:gd name="connsiteX12" fmla="*/ 155981 w 935885"/>
                <a:gd name="connsiteY12" fmla="*/ 3686017 h 4538611"/>
                <a:gd name="connsiteX13" fmla="*/ 155984 w 935885"/>
                <a:gd name="connsiteY13" fmla="*/ 3686017 h 4538611"/>
                <a:gd name="connsiteX14" fmla="*/ 0 w 935885"/>
                <a:gd name="connsiteY14" fmla="*/ 3530033 h 4538611"/>
                <a:gd name="connsiteX15" fmla="*/ 0 w 935885"/>
                <a:gd name="connsiteY15" fmla="*/ 3135181 h 4538611"/>
                <a:gd name="connsiteX16" fmla="*/ 0 w 935885"/>
                <a:gd name="connsiteY16" fmla="*/ 2308928 h 4538611"/>
                <a:gd name="connsiteX17" fmla="*/ 0 w 935885"/>
                <a:gd name="connsiteY17" fmla="*/ 2308928 h 4538611"/>
                <a:gd name="connsiteX0" fmla="*/ 0 w 935885"/>
                <a:gd name="connsiteY0" fmla="*/ 2308928 h 4538611"/>
                <a:gd name="connsiteX1" fmla="*/ 155984 w 935885"/>
                <a:gd name="connsiteY1" fmla="*/ 381003 h 4538611"/>
                <a:gd name="connsiteX2" fmla="*/ 165509 w 935885"/>
                <a:gd name="connsiteY2" fmla="*/ 0 h 4538611"/>
                <a:gd name="connsiteX3" fmla="*/ 779901 w 935885"/>
                <a:gd name="connsiteY3" fmla="*/ 381003 h 4538611"/>
                <a:gd name="connsiteX4" fmla="*/ 935885 w 935885"/>
                <a:gd name="connsiteY4" fmla="*/ 2308928 h 4538611"/>
                <a:gd name="connsiteX5" fmla="*/ 935885 w 935885"/>
                <a:gd name="connsiteY5" fmla="*/ 2308928 h 4538611"/>
                <a:gd name="connsiteX6" fmla="*/ 935885 w 935885"/>
                <a:gd name="connsiteY6" fmla="*/ 3135181 h 4538611"/>
                <a:gd name="connsiteX7" fmla="*/ 935885 w 935885"/>
                <a:gd name="connsiteY7" fmla="*/ 3530033 h 4538611"/>
                <a:gd name="connsiteX8" fmla="*/ 779901 w 935885"/>
                <a:gd name="connsiteY8" fmla="*/ 3686017 h 4538611"/>
                <a:gd name="connsiteX9" fmla="*/ 389952 w 935885"/>
                <a:gd name="connsiteY9" fmla="*/ 3686017 h 4538611"/>
                <a:gd name="connsiteX10" fmla="*/ 352258 w 935885"/>
                <a:gd name="connsiteY10" fmla="*/ 4538611 h 4538611"/>
                <a:gd name="connsiteX11" fmla="*/ 155981 w 935885"/>
                <a:gd name="connsiteY11" fmla="*/ 3686017 h 4538611"/>
                <a:gd name="connsiteX12" fmla="*/ 155984 w 935885"/>
                <a:gd name="connsiteY12" fmla="*/ 3686017 h 4538611"/>
                <a:gd name="connsiteX13" fmla="*/ 0 w 935885"/>
                <a:gd name="connsiteY13" fmla="*/ 3530033 h 4538611"/>
                <a:gd name="connsiteX14" fmla="*/ 0 w 935885"/>
                <a:gd name="connsiteY14" fmla="*/ 3135181 h 4538611"/>
                <a:gd name="connsiteX15" fmla="*/ 0 w 935885"/>
                <a:gd name="connsiteY15" fmla="*/ 2308928 h 4538611"/>
                <a:gd name="connsiteX16" fmla="*/ 0 w 935885"/>
                <a:gd name="connsiteY16" fmla="*/ 2308928 h 4538611"/>
                <a:gd name="connsiteX0" fmla="*/ 15466 w 951351"/>
                <a:gd name="connsiteY0" fmla="*/ 2309139 h 4538822"/>
                <a:gd name="connsiteX1" fmla="*/ 0 w 951351"/>
                <a:gd name="connsiteY1" fmla="*/ 390739 h 4538822"/>
                <a:gd name="connsiteX2" fmla="*/ 180975 w 951351"/>
                <a:gd name="connsiteY2" fmla="*/ 211 h 4538822"/>
                <a:gd name="connsiteX3" fmla="*/ 795367 w 951351"/>
                <a:gd name="connsiteY3" fmla="*/ 381214 h 4538822"/>
                <a:gd name="connsiteX4" fmla="*/ 951351 w 951351"/>
                <a:gd name="connsiteY4" fmla="*/ 2309139 h 4538822"/>
                <a:gd name="connsiteX5" fmla="*/ 951351 w 951351"/>
                <a:gd name="connsiteY5" fmla="*/ 2309139 h 4538822"/>
                <a:gd name="connsiteX6" fmla="*/ 951351 w 951351"/>
                <a:gd name="connsiteY6" fmla="*/ 3135392 h 4538822"/>
                <a:gd name="connsiteX7" fmla="*/ 951351 w 951351"/>
                <a:gd name="connsiteY7" fmla="*/ 3530244 h 4538822"/>
                <a:gd name="connsiteX8" fmla="*/ 795367 w 951351"/>
                <a:gd name="connsiteY8" fmla="*/ 3686228 h 4538822"/>
                <a:gd name="connsiteX9" fmla="*/ 405418 w 951351"/>
                <a:gd name="connsiteY9" fmla="*/ 3686228 h 4538822"/>
                <a:gd name="connsiteX10" fmla="*/ 367724 w 951351"/>
                <a:gd name="connsiteY10" fmla="*/ 4538822 h 4538822"/>
                <a:gd name="connsiteX11" fmla="*/ 171447 w 951351"/>
                <a:gd name="connsiteY11" fmla="*/ 3686228 h 4538822"/>
                <a:gd name="connsiteX12" fmla="*/ 171450 w 951351"/>
                <a:gd name="connsiteY12" fmla="*/ 3686228 h 4538822"/>
                <a:gd name="connsiteX13" fmla="*/ 15466 w 951351"/>
                <a:gd name="connsiteY13" fmla="*/ 3530244 h 4538822"/>
                <a:gd name="connsiteX14" fmla="*/ 15466 w 951351"/>
                <a:gd name="connsiteY14" fmla="*/ 3135392 h 4538822"/>
                <a:gd name="connsiteX15" fmla="*/ 15466 w 951351"/>
                <a:gd name="connsiteY15" fmla="*/ 2309139 h 4538822"/>
                <a:gd name="connsiteX16" fmla="*/ 15466 w 951351"/>
                <a:gd name="connsiteY16" fmla="*/ 2309139 h 4538822"/>
                <a:gd name="connsiteX0" fmla="*/ 0 w 935885"/>
                <a:gd name="connsiteY0" fmla="*/ 2309139 h 4538822"/>
                <a:gd name="connsiteX1" fmla="*/ 165509 w 935885"/>
                <a:gd name="connsiteY1" fmla="*/ 211 h 4538822"/>
                <a:gd name="connsiteX2" fmla="*/ 779901 w 935885"/>
                <a:gd name="connsiteY2" fmla="*/ 381214 h 4538822"/>
                <a:gd name="connsiteX3" fmla="*/ 935885 w 935885"/>
                <a:gd name="connsiteY3" fmla="*/ 2309139 h 4538822"/>
                <a:gd name="connsiteX4" fmla="*/ 935885 w 935885"/>
                <a:gd name="connsiteY4" fmla="*/ 2309139 h 4538822"/>
                <a:gd name="connsiteX5" fmla="*/ 935885 w 935885"/>
                <a:gd name="connsiteY5" fmla="*/ 3135392 h 4538822"/>
                <a:gd name="connsiteX6" fmla="*/ 935885 w 935885"/>
                <a:gd name="connsiteY6" fmla="*/ 3530244 h 4538822"/>
                <a:gd name="connsiteX7" fmla="*/ 779901 w 935885"/>
                <a:gd name="connsiteY7" fmla="*/ 3686228 h 4538822"/>
                <a:gd name="connsiteX8" fmla="*/ 389952 w 935885"/>
                <a:gd name="connsiteY8" fmla="*/ 3686228 h 4538822"/>
                <a:gd name="connsiteX9" fmla="*/ 352258 w 935885"/>
                <a:gd name="connsiteY9" fmla="*/ 4538822 h 4538822"/>
                <a:gd name="connsiteX10" fmla="*/ 155981 w 935885"/>
                <a:gd name="connsiteY10" fmla="*/ 3686228 h 4538822"/>
                <a:gd name="connsiteX11" fmla="*/ 155984 w 935885"/>
                <a:gd name="connsiteY11" fmla="*/ 3686228 h 4538822"/>
                <a:gd name="connsiteX12" fmla="*/ 0 w 935885"/>
                <a:gd name="connsiteY12" fmla="*/ 3530244 h 4538822"/>
                <a:gd name="connsiteX13" fmla="*/ 0 w 935885"/>
                <a:gd name="connsiteY13" fmla="*/ 3135392 h 4538822"/>
                <a:gd name="connsiteX14" fmla="*/ 0 w 935885"/>
                <a:gd name="connsiteY14" fmla="*/ 2309139 h 4538822"/>
                <a:gd name="connsiteX15" fmla="*/ 0 w 935885"/>
                <a:gd name="connsiteY15" fmla="*/ 2309139 h 4538822"/>
                <a:gd name="connsiteX0" fmla="*/ 0 w 935885"/>
                <a:gd name="connsiteY0" fmla="*/ 2022971 h 4252654"/>
                <a:gd name="connsiteX1" fmla="*/ 194087 w 935885"/>
                <a:gd name="connsiteY1" fmla="*/ 276019 h 4252654"/>
                <a:gd name="connsiteX2" fmla="*/ 779901 w 935885"/>
                <a:gd name="connsiteY2" fmla="*/ 95046 h 4252654"/>
                <a:gd name="connsiteX3" fmla="*/ 935885 w 935885"/>
                <a:gd name="connsiteY3" fmla="*/ 2022971 h 4252654"/>
                <a:gd name="connsiteX4" fmla="*/ 935885 w 935885"/>
                <a:gd name="connsiteY4" fmla="*/ 2022971 h 4252654"/>
                <a:gd name="connsiteX5" fmla="*/ 935885 w 935885"/>
                <a:gd name="connsiteY5" fmla="*/ 2849224 h 4252654"/>
                <a:gd name="connsiteX6" fmla="*/ 935885 w 935885"/>
                <a:gd name="connsiteY6" fmla="*/ 3244076 h 4252654"/>
                <a:gd name="connsiteX7" fmla="*/ 779901 w 935885"/>
                <a:gd name="connsiteY7" fmla="*/ 3400060 h 4252654"/>
                <a:gd name="connsiteX8" fmla="*/ 389952 w 935885"/>
                <a:gd name="connsiteY8" fmla="*/ 3400060 h 4252654"/>
                <a:gd name="connsiteX9" fmla="*/ 352258 w 935885"/>
                <a:gd name="connsiteY9" fmla="*/ 4252654 h 4252654"/>
                <a:gd name="connsiteX10" fmla="*/ 155981 w 935885"/>
                <a:gd name="connsiteY10" fmla="*/ 3400060 h 4252654"/>
                <a:gd name="connsiteX11" fmla="*/ 155984 w 935885"/>
                <a:gd name="connsiteY11" fmla="*/ 3400060 h 4252654"/>
                <a:gd name="connsiteX12" fmla="*/ 0 w 935885"/>
                <a:gd name="connsiteY12" fmla="*/ 3244076 h 4252654"/>
                <a:gd name="connsiteX13" fmla="*/ 0 w 935885"/>
                <a:gd name="connsiteY13" fmla="*/ 2849224 h 4252654"/>
                <a:gd name="connsiteX14" fmla="*/ 0 w 935885"/>
                <a:gd name="connsiteY14" fmla="*/ 2022971 h 4252654"/>
                <a:gd name="connsiteX15" fmla="*/ 0 w 935885"/>
                <a:gd name="connsiteY15" fmla="*/ 2022971 h 4252654"/>
                <a:gd name="connsiteX0" fmla="*/ 0 w 935885"/>
                <a:gd name="connsiteY0" fmla="*/ 2083348 h 4313031"/>
                <a:gd name="connsiteX1" fmla="*/ 194087 w 935885"/>
                <a:gd name="connsiteY1" fmla="*/ 336396 h 4313031"/>
                <a:gd name="connsiteX2" fmla="*/ 779901 w 935885"/>
                <a:gd name="connsiteY2" fmla="*/ 155423 h 4313031"/>
                <a:gd name="connsiteX3" fmla="*/ 935885 w 935885"/>
                <a:gd name="connsiteY3" fmla="*/ 2083348 h 4313031"/>
                <a:gd name="connsiteX4" fmla="*/ 935885 w 935885"/>
                <a:gd name="connsiteY4" fmla="*/ 2083348 h 4313031"/>
                <a:gd name="connsiteX5" fmla="*/ 935885 w 935885"/>
                <a:gd name="connsiteY5" fmla="*/ 2909601 h 4313031"/>
                <a:gd name="connsiteX6" fmla="*/ 935885 w 935885"/>
                <a:gd name="connsiteY6" fmla="*/ 3304453 h 4313031"/>
                <a:gd name="connsiteX7" fmla="*/ 779901 w 935885"/>
                <a:gd name="connsiteY7" fmla="*/ 3460437 h 4313031"/>
                <a:gd name="connsiteX8" fmla="*/ 389952 w 935885"/>
                <a:gd name="connsiteY8" fmla="*/ 3460437 h 4313031"/>
                <a:gd name="connsiteX9" fmla="*/ 352258 w 935885"/>
                <a:gd name="connsiteY9" fmla="*/ 4313031 h 4313031"/>
                <a:gd name="connsiteX10" fmla="*/ 155981 w 935885"/>
                <a:gd name="connsiteY10" fmla="*/ 3460437 h 4313031"/>
                <a:gd name="connsiteX11" fmla="*/ 155984 w 935885"/>
                <a:gd name="connsiteY11" fmla="*/ 3460437 h 4313031"/>
                <a:gd name="connsiteX12" fmla="*/ 0 w 935885"/>
                <a:gd name="connsiteY12" fmla="*/ 3304453 h 4313031"/>
                <a:gd name="connsiteX13" fmla="*/ 0 w 935885"/>
                <a:gd name="connsiteY13" fmla="*/ 2909601 h 4313031"/>
                <a:gd name="connsiteX14" fmla="*/ 0 w 935885"/>
                <a:gd name="connsiteY14" fmla="*/ 2083348 h 4313031"/>
                <a:gd name="connsiteX15" fmla="*/ 0 w 935885"/>
                <a:gd name="connsiteY15" fmla="*/ 2083348 h 4313031"/>
                <a:gd name="connsiteX0" fmla="*/ 0 w 935885"/>
                <a:gd name="connsiteY0" fmla="*/ 2042265 h 4271948"/>
                <a:gd name="connsiteX1" fmla="*/ 194087 w 935885"/>
                <a:gd name="connsiteY1" fmla="*/ 295313 h 4271948"/>
                <a:gd name="connsiteX2" fmla="*/ 779901 w 935885"/>
                <a:gd name="connsiteY2" fmla="*/ 114340 h 4271948"/>
                <a:gd name="connsiteX3" fmla="*/ 935885 w 935885"/>
                <a:gd name="connsiteY3" fmla="*/ 2042265 h 4271948"/>
                <a:gd name="connsiteX4" fmla="*/ 935885 w 935885"/>
                <a:gd name="connsiteY4" fmla="*/ 2042265 h 4271948"/>
                <a:gd name="connsiteX5" fmla="*/ 935885 w 935885"/>
                <a:gd name="connsiteY5" fmla="*/ 2868518 h 4271948"/>
                <a:gd name="connsiteX6" fmla="*/ 935885 w 935885"/>
                <a:gd name="connsiteY6" fmla="*/ 3263370 h 4271948"/>
                <a:gd name="connsiteX7" fmla="*/ 779901 w 935885"/>
                <a:gd name="connsiteY7" fmla="*/ 3419354 h 4271948"/>
                <a:gd name="connsiteX8" fmla="*/ 389952 w 935885"/>
                <a:gd name="connsiteY8" fmla="*/ 3419354 h 4271948"/>
                <a:gd name="connsiteX9" fmla="*/ 352258 w 935885"/>
                <a:gd name="connsiteY9" fmla="*/ 4271948 h 4271948"/>
                <a:gd name="connsiteX10" fmla="*/ 155981 w 935885"/>
                <a:gd name="connsiteY10" fmla="*/ 3419354 h 4271948"/>
                <a:gd name="connsiteX11" fmla="*/ 155984 w 935885"/>
                <a:gd name="connsiteY11" fmla="*/ 3419354 h 4271948"/>
                <a:gd name="connsiteX12" fmla="*/ 0 w 935885"/>
                <a:gd name="connsiteY12" fmla="*/ 3263370 h 4271948"/>
                <a:gd name="connsiteX13" fmla="*/ 0 w 935885"/>
                <a:gd name="connsiteY13" fmla="*/ 2868518 h 4271948"/>
                <a:gd name="connsiteX14" fmla="*/ 0 w 935885"/>
                <a:gd name="connsiteY14" fmla="*/ 2042265 h 4271948"/>
                <a:gd name="connsiteX15" fmla="*/ 0 w 935885"/>
                <a:gd name="connsiteY15" fmla="*/ 2042265 h 4271948"/>
                <a:gd name="connsiteX0" fmla="*/ 0 w 935885"/>
                <a:gd name="connsiteY0" fmla="*/ 2029947 h 4259630"/>
                <a:gd name="connsiteX1" fmla="*/ 194087 w 935885"/>
                <a:gd name="connsiteY1" fmla="*/ 282995 h 4259630"/>
                <a:gd name="connsiteX2" fmla="*/ 827529 w 935885"/>
                <a:gd name="connsiteY2" fmla="*/ 178220 h 4259630"/>
                <a:gd name="connsiteX3" fmla="*/ 935885 w 935885"/>
                <a:gd name="connsiteY3" fmla="*/ 2029947 h 4259630"/>
                <a:gd name="connsiteX4" fmla="*/ 935885 w 935885"/>
                <a:gd name="connsiteY4" fmla="*/ 2029947 h 4259630"/>
                <a:gd name="connsiteX5" fmla="*/ 935885 w 935885"/>
                <a:gd name="connsiteY5" fmla="*/ 2856200 h 4259630"/>
                <a:gd name="connsiteX6" fmla="*/ 935885 w 935885"/>
                <a:gd name="connsiteY6" fmla="*/ 3251052 h 4259630"/>
                <a:gd name="connsiteX7" fmla="*/ 779901 w 935885"/>
                <a:gd name="connsiteY7" fmla="*/ 3407036 h 4259630"/>
                <a:gd name="connsiteX8" fmla="*/ 389952 w 935885"/>
                <a:gd name="connsiteY8" fmla="*/ 3407036 h 4259630"/>
                <a:gd name="connsiteX9" fmla="*/ 352258 w 935885"/>
                <a:gd name="connsiteY9" fmla="*/ 4259630 h 4259630"/>
                <a:gd name="connsiteX10" fmla="*/ 155981 w 935885"/>
                <a:gd name="connsiteY10" fmla="*/ 3407036 h 4259630"/>
                <a:gd name="connsiteX11" fmla="*/ 155984 w 935885"/>
                <a:gd name="connsiteY11" fmla="*/ 3407036 h 4259630"/>
                <a:gd name="connsiteX12" fmla="*/ 0 w 935885"/>
                <a:gd name="connsiteY12" fmla="*/ 3251052 h 4259630"/>
                <a:gd name="connsiteX13" fmla="*/ 0 w 935885"/>
                <a:gd name="connsiteY13" fmla="*/ 2856200 h 4259630"/>
                <a:gd name="connsiteX14" fmla="*/ 0 w 935885"/>
                <a:gd name="connsiteY14" fmla="*/ 2029947 h 4259630"/>
                <a:gd name="connsiteX15" fmla="*/ 0 w 935885"/>
                <a:gd name="connsiteY15" fmla="*/ 2029947 h 4259630"/>
                <a:gd name="connsiteX0" fmla="*/ 0 w 1002160"/>
                <a:gd name="connsiteY0" fmla="*/ 1913502 h 4143185"/>
                <a:gd name="connsiteX1" fmla="*/ 194087 w 1002160"/>
                <a:gd name="connsiteY1" fmla="*/ 166550 h 4143185"/>
                <a:gd name="connsiteX2" fmla="*/ 827529 w 1002160"/>
                <a:gd name="connsiteY2" fmla="*/ 61775 h 4143185"/>
                <a:gd name="connsiteX3" fmla="*/ 935885 w 1002160"/>
                <a:gd name="connsiteY3" fmla="*/ 1913502 h 4143185"/>
                <a:gd name="connsiteX4" fmla="*/ 935885 w 1002160"/>
                <a:gd name="connsiteY4" fmla="*/ 1913502 h 4143185"/>
                <a:gd name="connsiteX5" fmla="*/ 935885 w 1002160"/>
                <a:gd name="connsiteY5" fmla="*/ 2739755 h 4143185"/>
                <a:gd name="connsiteX6" fmla="*/ 935885 w 1002160"/>
                <a:gd name="connsiteY6" fmla="*/ 3134607 h 4143185"/>
                <a:gd name="connsiteX7" fmla="*/ 779901 w 1002160"/>
                <a:gd name="connsiteY7" fmla="*/ 3290591 h 4143185"/>
                <a:gd name="connsiteX8" fmla="*/ 389952 w 1002160"/>
                <a:gd name="connsiteY8" fmla="*/ 3290591 h 4143185"/>
                <a:gd name="connsiteX9" fmla="*/ 352258 w 1002160"/>
                <a:gd name="connsiteY9" fmla="*/ 4143185 h 4143185"/>
                <a:gd name="connsiteX10" fmla="*/ 155981 w 1002160"/>
                <a:gd name="connsiteY10" fmla="*/ 3290591 h 4143185"/>
                <a:gd name="connsiteX11" fmla="*/ 155984 w 1002160"/>
                <a:gd name="connsiteY11" fmla="*/ 3290591 h 4143185"/>
                <a:gd name="connsiteX12" fmla="*/ 0 w 1002160"/>
                <a:gd name="connsiteY12" fmla="*/ 3134607 h 4143185"/>
                <a:gd name="connsiteX13" fmla="*/ 0 w 1002160"/>
                <a:gd name="connsiteY13" fmla="*/ 2739755 h 4143185"/>
                <a:gd name="connsiteX14" fmla="*/ 0 w 1002160"/>
                <a:gd name="connsiteY14" fmla="*/ 1913502 h 4143185"/>
                <a:gd name="connsiteX15" fmla="*/ 0 w 1002160"/>
                <a:gd name="connsiteY15" fmla="*/ 1913502 h 4143185"/>
                <a:gd name="connsiteX0" fmla="*/ 0 w 1002160"/>
                <a:gd name="connsiteY0" fmla="*/ 1860213 h 4089896"/>
                <a:gd name="connsiteX1" fmla="*/ 194087 w 1002160"/>
                <a:gd name="connsiteY1" fmla="*/ 113261 h 4089896"/>
                <a:gd name="connsiteX2" fmla="*/ 827529 w 1002160"/>
                <a:gd name="connsiteY2" fmla="*/ 8486 h 4089896"/>
                <a:gd name="connsiteX3" fmla="*/ 935885 w 1002160"/>
                <a:gd name="connsiteY3" fmla="*/ 1860213 h 4089896"/>
                <a:gd name="connsiteX4" fmla="*/ 935885 w 1002160"/>
                <a:gd name="connsiteY4" fmla="*/ 1860213 h 4089896"/>
                <a:gd name="connsiteX5" fmla="*/ 935885 w 1002160"/>
                <a:gd name="connsiteY5" fmla="*/ 2686466 h 4089896"/>
                <a:gd name="connsiteX6" fmla="*/ 935885 w 1002160"/>
                <a:gd name="connsiteY6" fmla="*/ 3081318 h 4089896"/>
                <a:gd name="connsiteX7" fmla="*/ 779901 w 1002160"/>
                <a:gd name="connsiteY7" fmla="*/ 3237302 h 4089896"/>
                <a:gd name="connsiteX8" fmla="*/ 389952 w 1002160"/>
                <a:gd name="connsiteY8" fmla="*/ 3237302 h 4089896"/>
                <a:gd name="connsiteX9" fmla="*/ 352258 w 1002160"/>
                <a:gd name="connsiteY9" fmla="*/ 4089896 h 4089896"/>
                <a:gd name="connsiteX10" fmla="*/ 155981 w 1002160"/>
                <a:gd name="connsiteY10" fmla="*/ 3237302 h 4089896"/>
                <a:gd name="connsiteX11" fmla="*/ 155984 w 1002160"/>
                <a:gd name="connsiteY11" fmla="*/ 3237302 h 4089896"/>
                <a:gd name="connsiteX12" fmla="*/ 0 w 1002160"/>
                <a:gd name="connsiteY12" fmla="*/ 3081318 h 4089896"/>
                <a:gd name="connsiteX13" fmla="*/ 0 w 1002160"/>
                <a:gd name="connsiteY13" fmla="*/ 2686466 h 4089896"/>
                <a:gd name="connsiteX14" fmla="*/ 0 w 1002160"/>
                <a:gd name="connsiteY14" fmla="*/ 1860213 h 4089896"/>
                <a:gd name="connsiteX15" fmla="*/ 0 w 1002160"/>
                <a:gd name="connsiteY15" fmla="*/ 1860213 h 4089896"/>
                <a:gd name="connsiteX0" fmla="*/ 0 w 935885"/>
                <a:gd name="connsiteY0" fmla="*/ 1993243 h 4222926"/>
                <a:gd name="connsiteX1" fmla="*/ 155987 w 935885"/>
                <a:gd name="connsiteY1" fmla="*/ 246291 h 4222926"/>
                <a:gd name="connsiteX2" fmla="*/ 827529 w 935885"/>
                <a:gd name="connsiteY2" fmla="*/ 141516 h 4222926"/>
                <a:gd name="connsiteX3" fmla="*/ 935885 w 935885"/>
                <a:gd name="connsiteY3" fmla="*/ 1993243 h 4222926"/>
                <a:gd name="connsiteX4" fmla="*/ 935885 w 935885"/>
                <a:gd name="connsiteY4" fmla="*/ 1993243 h 4222926"/>
                <a:gd name="connsiteX5" fmla="*/ 935885 w 935885"/>
                <a:gd name="connsiteY5" fmla="*/ 2819496 h 4222926"/>
                <a:gd name="connsiteX6" fmla="*/ 935885 w 935885"/>
                <a:gd name="connsiteY6" fmla="*/ 3214348 h 4222926"/>
                <a:gd name="connsiteX7" fmla="*/ 779901 w 935885"/>
                <a:gd name="connsiteY7" fmla="*/ 3370332 h 4222926"/>
                <a:gd name="connsiteX8" fmla="*/ 389952 w 935885"/>
                <a:gd name="connsiteY8" fmla="*/ 3370332 h 4222926"/>
                <a:gd name="connsiteX9" fmla="*/ 352258 w 935885"/>
                <a:gd name="connsiteY9" fmla="*/ 4222926 h 4222926"/>
                <a:gd name="connsiteX10" fmla="*/ 155981 w 935885"/>
                <a:gd name="connsiteY10" fmla="*/ 3370332 h 4222926"/>
                <a:gd name="connsiteX11" fmla="*/ 155984 w 935885"/>
                <a:gd name="connsiteY11" fmla="*/ 3370332 h 4222926"/>
                <a:gd name="connsiteX12" fmla="*/ 0 w 935885"/>
                <a:gd name="connsiteY12" fmla="*/ 3214348 h 4222926"/>
                <a:gd name="connsiteX13" fmla="*/ 0 w 935885"/>
                <a:gd name="connsiteY13" fmla="*/ 2819496 h 4222926"/>
                <a:gd name="connsiteX14" fmla="*/ 0 w 935885"/>
                <a:gd name="connsiteY14" fmla="*/ 1993243 h 4222926"/>
                <a:gd name="connsiteX15" fmla="*/ 0 w 935885"/>
                <a:gd name="connsiteY15" fmla="*/ 1993243 h 4222926"/>
                <a:gd name="connsiteX0" fmla="*/ 0 w 935885"/>
                <a:gd name="connsiteY0" fmla="*/ 1987530 h 4217213"/>
                <a:gd name="connsiteX1" fmla="*/ 155987 w 935885"/>
                <a:gd name="connsiteY1" fmla="*/ 240578 h 4217213"/>
                <a:gd name="connsiteX2" fmla="*/ 827532 w 935885"/>
                <a:gd name="connsiteY2" fmla="*/ 202476 h 4217213"/>
                <a:gd name="connsiteX3" fmla="*/ 935885 w 935885"/>
                <a:gd name="connsiteY3" fmla="*/ 1987530 h 4217213"/>
                <a:gd name="connsiteX4" fmla="*/ 935885 w 935885"/>
                <a:gd name="connsiteY4" fmla="*/ 1987530 h 4217213"/>
                <a:gd name="connsiteX5" fmla="*/ 935885 w 935885"/>
                <a:gd name="connsiteY5" fmla="*/ 2813783 h 4217213"/>
                <a:gd name="connsiteX6" fmla="*/ 935885 w 935885"/>
                <a:gd name="connsiteY6" fmla="*/ 3208635 h 4217213"/>
                <a:gd name="connsiteX7" fmla="*/ 779901 w 935885"/>
                <a:gd name="connsiteY7" fmla="*/ 3364619 h 4217213"/>
                <a:gd name="connsiteX8" fmla="*/ 389952 w 935885"/>
                <a:gd name="connsiteY8" fmla="*/ 3364619 h 4217213"/>
                <a:gd name="connsiteX9" fmla="*/ 352258 w 935885"/>
                <a:gd name="connsiteY9" fmla="*/ 4217213 h 4217213"/>
                <a:gd name="connsiteX10" fmla="*/ 155981 w 935885"/>
                <a:gd name="connsiteY10" fmla="*/ 3364619 h 4217213"/>
                <a:gd name="connsiteX11" fmla="*/ 155984 w 935885"/>
                <a:gd name="connsiteY11" fmla="*/ 3364619 h 4217213"/>
                <a:gd name="connsiteX12" fmla="*/ 0 w 935885"/>
                <a:gd name="connsiteY12" fmla="*/ 3208635 h 4217213"/>
                <a:gd name="connsiteX13" fmla="*/ 0 w 935885"/>
                <a:gd name="connsiteY13" fmla="*/ 2813783 h 4217213"/>
                <a:gd name="connsiteX14" fmla="*/ 0 w 935885"/>
                <a:gd name="connsiteY14" fmla="*/ 1987530 h 4217213"/>
                <a:gd name="connsiteX15" fmla="*/ 0 w 935885"/>
                <a:gd name="connsiteY15" fmla="*/ 1987530 h 4217213"/>
                <a:gd name="connsiteX0" fmla="*/ 0 w 945725"/>
                <a:gd name="connsiteY0" fmla="*/ 1918548 h 4148231"/>
                <a:gd name="connsiteX1" fmla="*/ 155987 w 945725"/>
                <a:gd name="connsiteY1" fmla="*/ 171596 h 4148231"/>
                <a:gd name="connsiteX2" fmla="*/ 827532 w 945725"/>
                <a:gd name="connsiteY2" fmla="*/ 133494 h 4148231"/>
                <a:gd name="connsiteX3" fmla="*/ 935885 w 945725"/>
                <a:gd name="connsiteY3" fmla="*/ 1918548 h 4148231"/>
                <a:gd name="connsiteX4" fmla="*/ 935885 w 945725"/>
                <a:gd name="connsiteY4" fmla="*/ 1918548 h 4148231"/>
                <a:gd name="connsiteX5" fmla="*/ 935885 w 945725"/>
                <a:gd name="connsiteY5" fmla="*/ 2744801 h 4148231"/>
                <a:gd name="connsiteX6" fmla="*/ 935885 w 945725"/>
                <a:gd name="connsiteY6" fmla="*/ 3139653 h 4148231"/>
                <a:gd name="connsiteX7" fmla="*/ 779901 w 945725"/>
                <a:gd name="connsiteY7" fmla="*/ 3295637 h 4148231"/>
                <a:gd name="connsiteX8" fmla="*/ 389952 w 945725"/>
                <a:gd name="connsiteY8" fmla="*/ 3295637 h 4148231"/>
                <a:gd name="connsiteX9" fmla="*/ 352258 w 945725"/>
                <a:gd name="connsiteY9" fmla="*/ 4148231 h 4148231"/>
                <a:gd name="connsiteX10" fmla="*/ 155981 w 945725"/>
                <a:gd name="connsiteY10" fmla="*/ 3295637 h 4148231"/>
                <a:gd name="connsiteX11" fmla="*/ 155984 w 945725"/>
                <a:gd name="connsiteY11" fmla="*/ 3295637 h 4148231"/>
                <a:gd name="connsiteX12" fmla="*/ 0 w 945725"/>
                <a:gd name="connsiteY12" fmla="*/ 3139653 h 4148231"/>
                <a:gd name="connsiteX13" fmla="*/ 0 w 945725"/>
                <a:gd name="connsiteY13" fmla="*/ 2744801 h 4148231"/>
                <a:gd name="connsiteX14" fmla="*/ 0 w 945725"/>
                <a:gd name="connsiteY14" fmla="*/ 1918548 h 4148231"/>
                <a:gd name="connsiteX15" fmla="*/ 0 w 945725"/>
                <a:gd name="connsiteY15" fmla="*/ 1918548 h 4148231"/>
                <a:gd name="connsiteX0" fmla="*/ 0 w 945725"/>
                <a:gd name="connsiteY0" fmla="*/ 1887305 h 4116988"/>
                <a:gd name="connsiteX1" fmla="*/ 155987 w 945725"/>
                <a:gd name="connsiteY1" fmla="*/ 140353 h 4116988"/>
                <a:gd name="connsiteX2" fmla="*/ 827532 w 945725"/>
                <a:gd name="connsiteY2" fmla="*/ 102251 h 4116988"/>
                <a:gd name="connsiteX3" fmla="*/ 935885 w 945725"/>
                <a:gd name="connsiteY3" fmla="*/ 1887305 h 4116988"/>
                <a:gd name="connsiteX4" fmla="*/ 935885 w 945725"/>
                <a:gd name="connsiteY4" fmla="*/ 1887305 h 4116988"/>
                <a:gd name="connsiteX5" fmla="*/ 935885 w 945725"/>
                <a:gd name="connsiteY5" fmla="*/ 2713558 h 4116988"/>
                <a:gd name="connsiteX6" fmla="*/ 935885 w 945725"/>
                <a:gd name="connsiteY6" fmla="*/ 3108410 h 4116988"/>
                <a:gd name="connsiteX7" fmla="*/ 779901 w 945725"/>
                <a:gd name="connsiteY7" fmla="*/ 3264394 h 4116988"/>
                <a:gd name="connsiteX8" fmla="*/ 389952 w 945725"/>
                <a:gd name="connsiteY8" fmla="*/ 3264394 h 4116988"/>
                <a:gd name="connsiteX9" fmla="*/ 352258 w 945725"/>
                <a:gd name="connsiteY9" fmla="*/ 4116988 h 4116988"/>
                <a:gd name="connsiteX10" fmla="*/ 155981 w 945725"/>
                <a:gd name="connsiteY10" fmla="*/ 3264394 h 4116988"/>
                <a:gd name="connsiteX11" fmla="*/ 155984 w 945725"/>
                <a:gd name="connsiteY11" fmla="*/ 3264394 h 4116988"/>
                <a:gd name="connsiteX12" fmla="*/ 0 w 945725"/>
                <a:gd name="connsiteY12" fmla="*/ 3108410 h 4116988"/>
                <a:gd name="connsiteX13" fmla="*/ 0 w 945725"/>
                <a:gd name="connsiteY13" fmla="*/ 2713558 h 4116988"/>
                <a:gd name="connsiteX14" fmla="*/ 0 w 945725"/>
                <a:gd name="connsiteY14" fmla="*/ 1887305 h 4116988"/>
                <a:gd name="connsiteX15" fmla="*/ 0 w 945725"/>
                <a:gd name="connsiteY15" fmla="*/ 1887305 h 4116988"/>
                <a:gd name="connsiteX0" fmla="*/ 0 w 945725"/>
                <a:gd name="connsiteY0" fmla="*/ 1887305 h 4116988"/>
                <a:gd name="connsiteX1" fmla="*/ 155987 w 945725"/>
                <a:gd name="connsiteY1" fmla="*/ 140353 h 4116988"/>
                <a:gd name="connsiteX2" fmla="*/ 827532 w 945725"/>
                <a:gd name="connsiteY2" fmla="*/ 102251 h 4116988"/>
                <a:gd name="connsiteX3" fmla="*/ 935885 w 945725"/>
                <a:gd name="connsiteY3" fmla="*/ 1887305 h 4116988"/>
                <a:gd name="connsiteX4" fmla="*/ 935885 w 945725"/>
                <a:gd name="connsiteY4" fmla="*/ 1887305 h 4116988"/>
                <a:gd name="connsiteX5" fmla="*/ 935885 w 945725"/>
                <a:gd name="connsiteY5" fmla="*/ 2713558 h 4116988"/>
                <a:gd name="connsiteX6" fmla="*/ 935885 w 945725"/>
                <a:gd name="connsiteY6" fmla="*/ 3108410 h 4116988"/>
                <a:gd name="connsiteX7" fmla="*/ 779901 w 945725"/>
                <a:gd name="connsiteY7" fmla="*/ 3264394 h 4116988"/>
                <a:gd name="connsiteX8" fmla="*/ 389952 w 945725"/>
                <a:gd name="connsiteY8" fmla="*/ 3264394 h 4116988"/>
                <a:gd name="connsiteX9" fmla="*/ 352258 w 945725"/>
                <a:gd name="connsiteY9" fmla="*/ 4116988 h 4116988"/>
                <a:gd name="connsiteX10" fmla="*/ 155981 w 945725"/>
                <a:gd name="connsiteY10" fmla="*/ 3264394 h 4116988"/>
                <a:gd name="connsiteX11" fmla="*/ 155984 w 945725"/>
                <a:gd name="connsiteY11" fmla="*/ 3264394 h 4116988"/>
                <a:gd name="connsiteX12" fmla="*/ 0 w 945725"/>
                <a:gd name="connsiteY12" fmla="*/ 3108410 h 4116988"/>
                <a:gd name="connsiteX13" fmla="*/ 0 w 945725"/>
                <a:gd name="connsiteY13" fmla="*/ 2713558 h 4116988"/>
                <a:gd name="connsiteX14" fmla="*/ 0 w 945725"/>
                <a:gd name="connsiteY14" fmla="*/ 1887305 h 4116988"/>
                <a:gd name="connsiteX15" fmla="*/ 0 w 945725"/>
                <a:gd name="connsiteY15" fmla="*/ 1887305 h 4116988"/>
                <a:gd name="connsiteX0" fmla="*/ 0 w 945725"/>
                <a:gd name="connsiteY0" fmla="*/ 1887305 h 4116988"/>
                <a:gd name="connsiteX1" fmla="*/ 155987 w 945725"/>
                <a:gd name="connsiteY1" fmla="*/ 140353 h 4116988"/>
                <a:gd name="connsiteX2" fmla="*/ 827532 w 945725"/>
                <a:gd name="connsiteY2" fmla="*/ 102251 h 4116988"/>
                <a:gd name="connsiteX3" fmla="*/ 935885 w 945725"/>
                <a:gd name="connsiteY3" fmla="*/ 1887305 h 4116988"/>
                <a:gd name="connsiteX4" fmla="*/ 935885 w 945725"/>
                <a:gd name="connsiteY4" fmla="*/ 1887305 h 4116988"/>
                <a:gd name="connsiteX5" fmla="*/ 935885 w 945725"/>
                <a:gd name="connsiteY5" fmla="*/ 2713558 h 4116988"/>
                <a:gd name="connsiteX6" fmla="*/ 935885 w 945725"/>
                <a:gd name="connsiteY6" fmla="*/ 3108410 h 4116988"/>
                <a:gd name="connsiteX7" fmla="*/ 779901 w 945725"/>
                <a:gd name="connsiteY7" fmla="*/ 3264394 h 4116988"/>
                <a:gd name="connsiteX8" fmla="*/ 389952 w 945725"/>
                <a:gd name="connsiteY8" fmla="*/ 3264394 h 4116988"/>
                <a:gd name="connsiteX9" fmla="*/ 352258 w 945725"/>
                <a:gd name="connsiteY9" fmla="*/ 4116988 h 4116988"/>
                <a:gd name="connsiteX10" fmla="*/ 155981 w 945725"/>
                <a:gd name="connsiteY10" fmla="*/ 3264394 h 4116988"/>
                <a:gd name="connsiteX11" fmla="*/ 155984 w 945725"/>
                <a:gd name="connsiteY11" fmla="*/ 3264394 h 4116988"/>
                <a:gd name="connsiteX12" fmla="*/ 0 w 945725"/>
                <a:gd name="connsiteY12" fmla="*/ 3108410 h 4116988"/>
                <a:gd name="connsiteX13" fmla="*/ 0 w 945725"/>
                <a:gd name="connsiteY13" fmla="*/ 2713558 h 4116988"/>
                <a:gd name="connsiteX14" fmla="*/ 0 w 945725"/>
                <a:gd name="connsiteY14" fmla="*/ 1887305 h 4116988"/>
                <a:gd name="connsiteX15" fmla="*/ 0 w 945725"/>
                <a:gd name="connsiteY15" fmla="*/ 1887305 h 4116988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79901 w 945725"/>
                <a:gd name="connsiteY7" fmla="*/ 3264394 h 3593113"/>
                <a:gd name="connsiteX8" fmla="*/ 389952 w 945725"/>
                <a:gd name="connsiteY8" fmla="*/ 3264394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79901 w 945725"/>
                <a:gd name="connsiteY7" fmla="*/ 3264394 h 3593113"/>
                <a:gd name="connsiteX8" fmla="*/ 389952 w 945725"/>
                <a:gd name="connsiteY8" fmla="*/ 3264394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808476 w 945725"/>
                <a:gd name="connsiteY7" fmla="*/ 3312019 h 3593113"/>
                <a:gd name="connsiteX8" fmla="*/ 389952 w 945725"/>
                <a:gd name="connsiteY8" fmla="*/ 3264394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60851 w 945725"/>
                <a:gd name="connsiteY7" fmla="*/ 3283444 h 3593113"/>
                <a:gd name="connsiteX8" fmla="*/ 389952 w 945725"/>
                <a:gd name="connsiteY8" fmla="*/ 3264394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60851 w 945725"/>
                <a:gd name="connsiteY7" fmla="*/ 3283444 h 3593113"/>
                <a:gd name="connsiteX8" fmla="*/ 399477 w 945725"/>
                <a:gd name="connsiteY8" fmla="*/ 3235819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60851 w 945725"/>
                <a:gd name="connsiteY7" fmla="*/ 3283444 h 3593113"/>
                <a:gd name="connsiteX8" fmla="*/ 399477 w 945725"/>
                <a:gd name="connsiteY8" fmla="*/ 3235819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84559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897785 w 945725"/>
                <a:gd name="connsiteY5" fmla="*/ 2704033 h 3593113"/>
                <a:gd name="connsiteX6" fmla="*/ 935885 w 945725"/>
                <a:gd name="connsiteY6" fmla="*/ 3108410 h 3593113"/>
                <a:gd name="connsiteX7" fmla="*/ 760851 w 945725"/>
                <a:gd name="connsiteY7" fmla="*/ 3283444 h 3593113"/>
                <a:gd name="connsiteX8" fmla="*/ 399477 w 945725"/>
                <a:gd name="connsiteY8" fmla="*/ 3235819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84559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73985"/>
                <a:gd name="connsiteY0" fmla="*/ 1887305 h 3593113"/>
                <a:gd name="connsiteX1" fmla="*/ 155987 w 973985"/>
                <a:gd name="connsiteY1" fmla="*/ 140353 h 3593113"/>
                <a:gd name="connsiteX2" fmla="*/ 827532 w 973985"/>
                <a:gd name="connsiteY2" fmla="*/ 102251 h 3593113"/>
                <a:gd name="connsiteX3" fmla="*/ 935885 w 973985"/>
                <a:gd name="connsiteY3" fmla="*/ 1887305 h 3593113"/>
                <a:gd name="connsiteX4" fmla="*/ 935885 w 973985"/>
                <a:gd name="connsiteY4" fmla="*/ 1887305 h 3593113"/>
                <a:gd name="connsiteX5" fmla="*/ 973985 w 973985"/>
                <a:gd name="connsiteY5" fmla="*/ 2713558 h 3593113"/>
                <a:gd name="connsiteX6" fmla="*/ 935885 w 973985"/>
                <a:gd name="connsiteY6" fmla="*/ 3108410 h 3593113"/>
                <a:gd name="connsiteX7" fmla="*/ 760851 w 973985"/>
                <a:gd name="connsiteY7" fmla="*/ 3283444 h 3593113"/>
                <a:gd name="connsiteX8" fmla="*/ 399477 w 973985"/>
                <a:gd name="connsiteY8" fmla="*/ 3235819 h 3593113"/>
                <a:gd name="connsiteX9" fmla="*/ 342735 w 973985"/>
                <a:gd name="connsiteY9" fmla="*/ 3593113 h 3593113"/>
                <a:gd name="connsiteX10" fmla="*/ 155981 w 973985"/>
                <a:gd name="connsiteY10" fmla="*/ 3264394 h 3593113"/>
                <a:gd name="connsiteX11" fmla="*/ 184559 w 973985"/>
                <a:gd name="connsiteY11" fmla="*/ 3264394 h 3593113"/>
                <a:gd name="connsiteX12" fmla="*/ 0 w 973985"/>
                <a:gd name="connsiteY12" fmla="*/ 3108410 h 3593113"/>
                <a:gd name="connsiteX13" fmla="*/ 0 w 973985"/>
                <a:gd name="connsiteY13" fmla="*/ 2713558 h 3593113"/>
                <a:gd name="connsiteX14" fmla="*/ 0 w 973985"/>
                <a:gd name="connsiteY14" fmla="*/ 1887305 h 3593113"/>
                <a:gd name="connsiteX15" fmla="*/ 0 w 973985"/>
                <a:gd name="connsiteY15" fmla="*/ 1887305 h 3593113"/>
                <a:gd name="connsiteX0" fmla="*/ 0 w 1097810"/>
                <a:gd name="connsiteY0" fmla="*/ 1887305 h 3593113"/>
                <a:gd name="connsiteX1" fmla="*/ 155987 w 1097810"/>
                <a:gd name="connsiteY1" fmla="*/ 140353 h 3593113"/>
                <a:gd name="connsiteX2" fmla="*/ 827532 w 1097810"/>
                <a:gd name="connsiteY2" fmla="*/ 102251 h 3593113"/>
                <a:gd name="connsiteX3" fmla="*/ 935885 w 1097810"/>
                <a:gd name="connsiteY3" fmla="*/ 1887305 h 3593113"/>
                <a:gd name="connsiteX4" fmla="*/ 1097810 w 1097810"/>
                <a:gd name="connsiteY4" fmla="*/ 1925405 h 3593113"/>
                <a:gd name="connsiteX5" fmla="*/ 973985 w 1097810"/>
                <a:gd name="connsiteY5" fmla="*/ 2713558 h 3593113"/>
                <a:gd name="connsiteX6" fmla="*/ 935885 w 1097810"/>
                <a:gd name="connsiteY6" fmla="*/ 3108410 h 3593113"/>
                <a:gd name="connsiteX7" fmla="*/ 760851 w 1097810"/>
                <a:gd name="connsiteY7" fmla="*/ 3283444 h 3593113"/>
                <a:gd name="connsiteX8" fmla="*/ 399477 w 1097810"/>
                <a:gd name="connsiteY8" fmla="*/ 3235819 h 3593113"/>
                <a:gd name="connsiteX9" fmla="*/ 342735 w 1097810"/>
                <a:gd name="connsiteY9" fmla="*/ 3593113 h 3593113"/>
                <a:gd name="connsiteX10" fmla="*/ 155981 w 1097810"/>
                <a:gd name="connsiteY10" fmla="*/ 3264394 h 3593113"/>
                <a:gd name="connsiteX11" fmla="*/ 184559 w 1097810"/>
                <a:gd name="connsiteY11" fmla="*/ 3264394 h 3593113"/>
                <a:gd name="connsiteX12" fmla="*/ 0 w 1097810"/>
                <a:gd name="connsiteY12" fmla="*/ 3108410 h 3593113"/>
                <a:gd name="connsiteX13" fmla="*/ 0 w 1097810"/>
                <a:gd name="connsiteY13" fmla="*/ 2713558 h 3593113"/>
                <a:gd name="connsiteX14" fmla="*/ 0 w 1097810"/>
                <a:gd name="connsiteY14" fmla="*/ 1887305 h 3593113"/>
                <a:gd name="connsiteX15" fmla="*/ 0 w 1097810"/>
                <a:gd name="connsiteY15" fmla="*/ 1887305 h 3593113"/>
                <a:gd name="connsiteX0" fmla="*/ 0 w 973985"/>
                <a:gd name="connsiteY0" fmla="*/ 1887305 h 3593113"/>
                <a:gd name="connsiteX1" fmla="*/ 155987 w 973985"/>
                <a:gd name="connsiteY1" fmla="*/ 140353 h 3593113"/>
                <a:gd name="connsiteX2" fmla="*/ 827532 w 973985"/>
                <a:gd name="connsiteY2" fmla="*/ 102251 h 3593113"/>
                <a:gd name="connsiteX3" fmla="*/ 935885 w 973985"/>
                <a:gd name="connsiteY3" fmla="*/ 1887305 h 3593113"/>
                <a:gd name="connsiteX4" fmla="*/ 973985 w 973985"/>
                <a:gd name="connsiteY4" fmla="*/ 2713558 h 3593113"/>
                <a:gd name="connsiteX5" fmla="*/ 935885 w 973985"/>
                <a:gd name="connsiteY5" fmla="*/ 3108410 h 3593113"/>
                <a:gd name="connsiteX6" fmla="*/ 760851 w 973985"/>
                <a:gd name="connsiteY6" fmla="*/ 3283444 h 3593113"/>
                <a:gd name="connsiteX7" fmla="*/ 399477 w 973985"/>
                <a:gd name="connsiteY7" fmla="*/ 3235819 h 3593113"/>
                <a:gd name="connsiteX8" fmla="*/ 342735 w 973985"/>
                <a:gd name="connsiteY8" fmla="*/ 3593113 h 3593113"/>
                <a:gd name="connsiteX9" fmla="*/ 155981 w 973985"/>
                <a:gd name="connsiteY9" fmla="*/ 3264394 h 3593113"/>
                <a:gd name="connsiteX10" fmla="*/ 184559 w 973985"/>
                <a:gd name="connsiteY10" fmla="*/ 3264394 h 3593113"/>
                <a:gd name="connsiteX11" fmla="*/ 0 w 973985"/>
                <a:gd name="connsiteY11" fmla="*/ 3108410 h 3593113"/>
                <a:gd name="connsiteX12" fmla="*/ 0 w 973985"/>
                <a:gd name="connsiteY12" fmla="*/ 2713558 h 3593113"/>
                <a:gd name="connsiteX13" fmla="*/ 0 w 973985"/>
                <a:gd name="connsiteY13" fmla="*/ 1887305 h 3593113"/>
                <a:gd name="connsiteX14" fmla="*/ 0 w 973985"/>
                <a:gd name="connsiteY14" fmla="*/ 1887305 h 3593113"/>
                <a:gd name="connsiteX0" fmla="*/ 0 w 983510"/>
                <a:gd name="connsiteY0" fmla="*/ 1963977 h 3669785"/>
                <a:gd name="connsiteX1" fmla="*/ 155987 w 983510"/>
                <a:gd name="connsiteY1" fmla="*/ 217025 h 3669785"/>
                <a:gd name="connsiteX2" fmla="*/ 827532 w 983510"/>
                <a:gd name="connsiteY2" fmla="*/ 178923 h 3669785"/>
                <a:gd name="connsiteX3" fmla="*/ 983510 w 983510"/>
                <a:gd name="connsiteY3" fmla="*/ 1992552 h 3669785"/>
                <a:gd name="connsiteX4" fmla="*/ 973985 w 983510"/>
                <a:gd name="connsiteY4" fmla="*/ 2790230 h 3669785"/>
                <a:gd name="connsiteX5" fmla="*/ 935885 w 983510"/>
                <a:gd name="connsiteY5" fmla="*/ 3185082 h 3669785"/>
                <a:gd name="connsiteX6" fmla="*/ 760851 w 983510"/>
                <a:gd name="connsiteY6" fmla="*/ 3360116 h 3669785"/>
                <a:gd name="connsiteX7" fmla="*/ 399477 w 983510"/>
                <a:gd name="connsiteY7" fmla="*/ 3312491 h 3669785"/>
                <a:gd name="connsiteX8" fmla="*/ 342735 w 983510"/>
                <a:gd name="connsiteY8" fmla="*/ 3669785 h 3669785"/>
                <a:gd name="connsiteX9" fmla="*/ 155981 w 983510"/>
                <a:gd name="connsiteY9" fmla="*/ 3341066 h 3669785"/>
                <a:gd name="connsiteX10" fmla="*/ 184559 w 983510"/>
                <a:gd name="connsiteY10" fmla="*/ 3341066 h 3669785"/>
                <a:gd name="connsiteX11" fmla="*/ 0 w 983510"/>
                <a:gd name="connsiteY11" fmla="*/ 3185082 h 3669785"/>
                <a:gd name="connsiteX12" fmla="*/ 0 w 983510"/>
                <a:gd name="connsiteY12" fmla="*/ 2790230 h 3669785"/>
                <a:gd name="connsiteX13" fmla="*/ 0 w 983510"/>
                <a:gd name="connsiteY13" fmla="*/ 1963977 h 3669785"/>
                <a:gd name="connsiteX14" fmla="*/ 0 w 983510"/>
                <a:gd name="connsiteY14" fmla="*/ 1963977 h 3669785"/>
                <a:gd name="connsiteX0" fmla="*/ 0 w 983510"/>
                <a:gd name="connsiteY0" fmla="*/ 1876100 h 3581908"/>
                <a:gd name="connsiteX1" fmla="*/ 155987 w 983510"/>
                <a:gd name="connsiteY1" fmla="*/ 129148 h 3581908"/>
                <a:gd name="connsiteX2" fmla="*/ 827532 w 983510"/>
                <a:gd name="connsiteY2" fmla="*/ 91046 h 3581908"/>
                <a:gd name="connsiteX3" fmla="*/ 983510 w 983510"/>
                <a:gd name="connsiteY3" fmla="*/ 1904675 h 3581908"/>
                <a:gd name="connsiteX4" fmla="*/ 973985 w 983510"/>
                <a:gd name="connsiteY4" fmla="*/ 2702353 h 3581908"/>
                <a:gd name="connsiteX5" fmla="*/ 935885 w 983510"/>
                <a:gd name="connsiteY5" fmla="*/ 3097205 h 3581908"/>
                <a:gd name="connsiteX6" fmla="*/ 760851 w 983510"/>
                <a:gd name="connsiteY6" fmla="*/ 3272239 h 3581908"/>
                <a:gd name="connsiteX7" fmla="*/ 399477 w 983510"/>
                <a:gd name="connsiteY7" fmla="*/ 3224614 h 3581908"/>
                <a:gd name="connsiteX8" fmla="*/ 342735 w 983510"/>
                <a:gd name="connsiteY8" fmla="*/ 3581908 h 3581908"/>
                <a:gd name="connsiteX9" fmla="*/ 155981 w 983510"/>
                <a:gd name="connsiteY9" fmla="*/ 3253189 h 3581908"/>
                <a:gd name="connsiteX10" fmla="*/ 184559 w 983510"/>
                <a:gd name="connsiteY10" fmla="*/ 3253189 h 3581908"/>
                <a:gd name="connsiteX11" fmla="*/ 0 w 983510"/>
                <a:gd name="connsiteY11" fmla="*/ 3097205 h 3581908"/>
                <a:gd name="connsiteX12" fmla="*/ 0 w 983510"/>
                <a:gd name="connsiteY12" fmla="*/ 2702353 h 3581908"/>
                <a:gd name="connsiteX13" fmla="*/ 0 w 983510"/>
                <a:gd name="connsiteY13" fmla="*/ 1876100 h 3581908"/>
                <a:gd name="connsiteX14" fmla="*/ 0 w 983510"/>
                <a:gd name="connsiteY14" fmla="*/ 1876100 h 3581908"/>
                <a:gd name="connsiteX0" fmla="*/ 0 w 983510"/>
                <a:gd name="connsiteY0" fmla="*/ 1823329 h 3529137"/>
                <a:gd name="connsiteX1" fmla="*/ 155987 w 983510"/>
                <a:gd name="connsiteY1" fmla="*/ 76377 h 3529137"/>
                <a:gd name="connsiteX2" fmla="*/ 827532 w 983510"/>
                <a:gd name="connsiteY2" fmla="*/ 38275 h 3529137"/>
                <a:gd name="connsiteX3" fmla="*/ 983510 w 983510"/>
                <a:gd name="connsiteY3" fmla="*/ 1851904 h 3529137"/>
                <a:gd name="connsiteX4" fmla="*/ 973985 w 983510"/>
                <a:gd name="connsiteY4" fmla="*/ 2649582 h 3529137"/>
                <a:gd name="connsiteX5" fmla="*/ 935885 w 983510"/>
                <a:gd name="connsiteY5" fmla="*/ 3044434 h 3529137"/>
                <a:gd name="connsiteX6" fmla="*/ 760851 w 983510"/>
                <a:gd name="connsiteY6" fmla="*/ 3219468 h 3529137"/>
                <a:gd name="connsiteX7" fmla="*/ 399477 w 983510"/>
                <a:gd name="connsiteY7" fmla="*/ 3171843 h 3529137"/>
                <a:gd name="connsiteX8" fmla="*/ 342735 w 983510"/>
                <a:gd name="connsiteY8" fmla="*/ 3529137 h 3529137"/>
                <a:gd name="connsiteX9" fmla="*/ 155981 w 983510"/>
                <a:gd name="connsiteY9" fmla="*/ 3200418 h 3529137"/>
                <a:gd name="connsiteX10" fmla="*/ 184559 w 983510"/>
                <a:gd name="connsiteY10" fmla="*/ 3200418 h 3529137"/>
                <a:gd name="connsiteX11" fmla="*/ 0 w 983510"/>
                <a:gd name="connsiteY11" fmla="*/ 3044434 h 3529137"/>
                <a:gd name="connsiteX12" fmla="*/ 0 w 983510"/>
                <a:gd name="connsiteY12" fmla="*/ 2649582 h 3529137"/>
                <a:gd name="connsiteX13" fmla="*/ 0 w 983510"/>
                <a:gd name="connsiteY13" fmla="*/ 1823329 h 3529137"/>
                <a:gd name="connsiteX14" fmla="*/ 0 w 983510"/>
                <a:gd name="connsiteY14" fmla="*/ 1823329 h 3529137"/>
                <a:gd name="connsiteX0" fmla="*/ 0 w 983510"/>
                <a:gd name="connsiteY0" fmla="*/ 1823329 h 3529137"/>
                <a:gd name="connsiteX1" fmla="*/ 155987 w 983510"/>
                <a:gd name="connsiteY1" fmla="*/ 76377 h 3529137"/>
                <a:gd name="connsiteX2" fmla="*/ 827532 w 983510"/>
                <a:gd name="connsiteY2" fmla="*/ 38275 h 3529137"/>
                <a:gd name="connsiteX3" fmla="*/ 983510 w 983510"/>
                <a:gd name="connsiteY3" fmla="*/ 1851904 h 3529137"/>
                <a:gd name="connsiteX4" fmla="*/ 973985 w 983510"/>
                <a:gd name="connsiteY4" fmla="*/ 2649582 h 3529137"/>
                <a:gd name="connsiteX5" fmla="*/ 935885 w 983510"/>
                <a:gd name="connsiteY5" fmla="*/ 3044434 h 3529137"/>
                <a:gd name="connsiteX6" fmla="*/ 760851 w 983510"/>
                <a:gd name="connsiteY6" fmla="*/ 3219468 h 3529137"/>
                <a:gd name="connsiteX7" fmla="*/ 399477 w 983510"/>
                <a:gd name="connsiteY7" fmla="*/ 3171843 h 3529137"/>
                <a:gd name="connsiteX8" fmla="*/ 342735 w 983510"/>
                <a:gd name="connsiteY8" fmla="*/ 3529137 h 3529137"/>
                <a:gd name="connsiteX9" fmla="*/ 155981 w 983510"/>
                <a:gd name="connsiteY9" fmla="*/ 3200418 h 3529137"/>
                <a:gd name="connsiteX10" fmla="*/ 184559 w 983510"/>
                <a:gd name="connsiteY10" fmla="*/ 3200418 h 3529137"/>
                <a:gd name="connsiteX11" fmla="*/ 0 w 983510"/>
                <a:gd name="connsiteY11" fmla="*/ 3044434 h 3529137"/>
                <a:gd name="connsiteX12" fmla="*/ 0 w 983510"/>
                <a:gd name="connsiteY12" fmla="*/ 2649582 h 3529137"/>
                <a:gd name="connsiteX13" fmla="*/ 0 w 983510"/>
                <a:gd name="connsiteY13" fmla="*/ 1823329 h 3529137"/>
                <a:gd name="connsiteX14" fmla="*/ 0 w 983510"/>
                <a:gd name="connsiteY14" fmla="*/ 1823329 h 3529137"/>
                <a:gd name="connsiteX0" fmla="*/ 0 w 983510"/>
                <a:gd name="connsiteY0" fmla="*/ 1823329 h 3465501"/>
                <a:gd name="connsiteX1" fmla="*/ 155987 w 983510"/>
                <a:gd name="connsiteY1" fmla="*/ 76377 h 3465501"/>
                <a:gd name="connsiteX2" fmla="*/ 827532 w 983510"/>
                <a:gd name="connsiteY2" fmla="*/ 38275 h 3465501"/>
                <a:gd name="connsiteX3" fmla="*/ 983510 w 983510"/>
                <a:gd name="connsiteY3" fmla="*/ 1851904 h 3465501"/>
                <a:gd name="connsiteX4" fmla="*/ 973985 w 983510"/>
                <a:gd name="connsiteY4" fmla="*/ 2649582 h 3465501"/>
                <a:gd name="connsiteX5" fmla="*/ 935885 w 983510"/>
                <a:gd name="connsiteY5" fmla="*/ 3044434 h 3465501"/>
                <a:gd name="connsiteX6" fmla="*/ 760851 w 983510"/>
                <a:gd name="connsiteY6" fmla="*/ 3219468 h 3465501"/>
                <a:gd name="connsiteX7" fmla="*/ 399477 w 983510"/>
                <a:gd name="connsiteY7" fmla="*/ 3171843 h 3465501"/>
                <a:gd name="connsiteX8" fmla="*/ 342735 w 983510"/>
                <a:gd name="connsiteY8" fmla="*/ 3465501 h 3465501"/>
                <a:gd name="connsiteX9" fmla="*/ 155981 w 983510"/>
                <a:gd name="connsiteY9" fmla="*/ 3200418 h 3465501"/>
                <a:gd name="connsiteX10" fmla="*/ 184559 w 983510"/>
                <a:gd name="connsiteY10" fmla="*/ 3200418 h 3465501"/>
                <a:gd name="connsiteX11" fmla="*/ 0 w 983510"/>
                <a:gd name="connsiteY11" fmla="*/ 3044434 h 3465501"/>
                <a:gd name="connsiteX12" fmla="*/ 0 w 983510"/>
                <a:gd name="connsiteY12" fmla="*/ 2649582 h 3465501"/>
                <a:gd name="connsiteX13" fmla="*/ 0 w 983510"/>
                <a:gd name="connsiteY13" fmla="*/ 1823329 h 3465501"/>
                <a:gd name="connsiteX14" fmla="*/ 0 w 983510"/>
                <a:gd name="connsiteY14" fmla="*/ 1823329 h 346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83510" h="3465501">
                  <a:moveTo>
                    <a:pt x="0" y="1823329"/>
                  </a:moveTo>
                  <a:cubicBezTo>
                    <a:pt x="25998" y="1532170"/>
                    <a:pt x="-985" y="154811"/>
                    <a:pt x="155987" y="76377"/>
                  </a:cubicBezTo>
                  <a:cubicBezTo>
                    <a:pt x="312959" y="-2057"/>
                    <a:pt x="632464" y="-29045"/>
                    <a:pt x="827532" y="38275"/>
                  </a:cubicBezTo>
                  <a:cubicBezTo>
                    <a:pt x="1022600" y="105595"/>
                    <a:pt x="957513" y="1530583"/>
                    <a:pt x="983510" y="1851904"/>
                  </a:cubicBezTo>
                  <a:lnTo>
                    <a:pt x="973985" y="2649582"/>
                  </a:lnTo>
                  <a:lnTo>
                    <a:pt x="935885" y="3044434"/>
                  </a:lnTo>
                  <a:cubicBezTo>
                    <a:pt x="935885" y="3130582"/>
                    <a:pt x="904149" y="3219468"/>
                    <a:pt x="760851" y="3219468"/>
                  </a:cubicBezTo>
                  <a:lnTo>
                    <a:pt x="399477" y="3171843"/>
                  </a:lnTo>
                  <a:lnTo>
                    <a:pt x="342735" y="3465501"/>
                  </a:lnTo>
                  <a:cubicBezTo>
                    <a:pt x="232861" y="3327353"/>
                    <a:pt x="218232" y="3309991"/>
                    <a:pt x="155981" y="3200418"/>
                  </a:cubicBezTo>
                  <a:lnTo>
                    <a:pt x="184559" y="3200418"/>
                  </a:lnTo>
                  <a:cubicBezTo>
                    <a:pt x="98411" y="3200418"/>
                    <a:pt x="0" y="3130582"/>
                    <a:pt x="0" y="3044434"/>
                  </a:cubicBezTo>
                  <a:lnTo>
                    <a:pt x="0" y="2649582"/>
                  </a:lnTo>
                  <a:lnTo>
                    <a:pt x="0" y="1823329"/>
                  </a:lnTo>
                  <a:lnTo>
                    <a:pt x="0" y="182332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>
              <a:outerShdw blurRad="381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6" name="矩形 40">
              <a:extLst>
                <a:ext uri="{FF2B5EF4-FFF2-40B4-BE49-F238E27FC236}">
                  <a16:creationId xmlns:a16="http://schemas.microsoft.com/office/drawing/2014/main" id="{4305E95A-0F17-441D-950A-B67505729A81}"/>
                </a:ext>
              </a:extLst>
            </p:cNvPr>
            <p:cNvSpPr/>
            <p:nvPr/>
          </p:nvSpPr>
          <p:spPr>
            <a:xfrm>
              <a:off x="6256877" y="2284298"/>
              <a:ext cx="3353666" cy="63825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GB" altLang="zh-CN" sz="4400" dirty="0" err="1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Thảo</a:t>
              </a:r>
              <a:r>
                <a:rPr lang="en-GB" altLang="zh-CN" sz="4400" dirty="0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 </a:t>
              </a:r>
              <a:r>
                <a:rPr lang="en-GB" altLang="zh-CN" sz="4400" dirty="0" err="1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luận</a:t>
              </a:r>
              <a:r>
                <a:rPr lang="en-GB" altLang="zh-CN" sz="4400" dirty="0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 </a:t>
              </a:r>
              <a:r>
                <a:rPr lang="en-GB" altLang="zh-CN" sz="4400" dirty="0" err="1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nhóm</a:t>
              </a:r>
              <a:r>
                <a:rPr lang="en-GB" altLang="zh-CN" sz="4400" dirty="0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 </a:t>
              </a:r>
              <a:r>
                <a:rPr lang="en-GB" altLang="zh-CN" sz="4400" dirty="0" err="1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đôi</a:t>
              </a:r>
              <a:endParaRPr lang="zh-CN" altLang="en-US" sz="4400" dirty="0">
                <a:solidFill>
                  <a:srgbClr val="C6579C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75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7726" y="129594"/>
            <a:ext cx="1153427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u="sng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600" b="1" u="sng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u="sng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GB" sz="3600" b="1" u="sng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Ta có hình lập phương gồm 12 cạnh.</a:t>
            </a:r>
          </a:p>
          <a:p>
            <a:pPr algn="just"/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tranh ta thấy ngôi nhà này có 4 cạnh sát mặt đất không cần gắn dây đèn.</a:t>
            </a:r>
          </a:p>
          <a:p>
            <a:pPr algn="just"/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Vậy bác Nam cần gắn tất cả số dây đèn là</a:t>
            </a:r>
          </a:p>
          <a:p>
            <a:pPr algn="just"/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 12 – 4 = 8 (dây đèn)</a:t>
            </a:r>
          </a:p>
          <a:p>
            <a:pPr algn="just"/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Tổng độ dài các dây đèn dọc đó là:</a:t>
            </a:r>
          </a:p>
          <a:p>
            <a:pPr algn="just"/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 450 x 8 = 3 600 (cm)</a:t>
            </a:r>
          </a:p>
          <a:p>
            <a:pPr algn="just"/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 Đáp số: a) 8 dây đèn</a:t>
            </a:r>
          </a:p>
          <a:p>
            <a:pPr algn="just"/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 </a:t>
            </a:r>
            <a:r>
              <a:rPr lang="en-GB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3 600 cm</a:t>
            </a:r>
          </a:p>
        </p:txBody>
      </p:sp>
      <p:pic>
        <p:nvPicPr>
          <p:cNvPr id="3" name="Picture 2" descr="https://img.loigiaihay.com/picture/2022/0405/bai-2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7988" y1="32197" x2="32622" y2="45833"/>
                        <a14:foregroundMark x1="28963" y1="32197" x2="35976" y2="43939"/>
                        <a14:foregroundMark x1="39024" y1="32197" x2="59756" y2="45833"/>
                        <a14:foregroundMark x1="50610" y1="31818" x2="57317" y2="38258"/>
                        <a14:foregroundMark x1="24390" y1="56061" x2="53049" y2="80303"/>
                        <a14:foregroundMark x1="31707" y1="52273" x2="64634" y2="85227"/>
                        <a14:foregroundMark x1="50305" y1="53788" x2="33232" y2="83712"/>
                        <a14:foregroundMark x1="33232" y1="77273" x2="55488" y2="81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148" y="3329528"/>
            <a:ext cx="4536852" cy="365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266" y="4305083"/>
            <a:ext cx="3626815" cy="291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4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 flipH="1">
            <a:off x="216233" y="142072"/>
            <a:ext cx="11694695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050" name="Picture 2" descr="https://img.loigiaihay.com/picture/2022/0405/bai-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067" y="2523837"/>
            <a:ext cx="66770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38"/>
          <p:cNvGrpSpPr/>
          <p:nvPr/>
        </p:nvGrpSpPr>
        <p:grpSpPr>
          <a:xfrm>
            <a:off x="1524000" y="5602833"/>
            <a:ext cx="8854908" cy="1191035"/>
            <a:chOff x="5649687" y="2171698"/>
            <a:chExt cx="4080518" cy="877259"/>
          </a:xfrm>
        </p:grpSpPr>
        <p:sp>
          <p:nvSpPr>
            <p:cNvPr id="6" name="圆角矩形标注 15"/>
            <p:cNvSpPr/>
            <p:nvPr/>
          </p:nvSpPr>
          <p:spPr>
            <a:xfrm rot="5400000">
              <a:off x="7251316" y="570069"/>
              <a:ext cx="877259" cy="4080518"/>
            </a:xfrm>
            <a:custGeom>
              <a:avLst/>
              <a:gdLst>
                <a:gd name="connsiteX0" fmla="*/ 0 w 935885"/>
                <a:gd name="connsiteY0" fmla="*/ 155984 h 3305014"/>
                <a:gd name="connsiteX1" fmla="*/ 155984 w 935885"/>
                <a:gd name="connsiteY1" fmla="*/ 0 h 3305014"/>
                <a:gd name="connsiteX2" fmla="*/ 155981 w 935885"/>
                <a:gd name="connsiteY2" fmla="*/ 0 h 3305014"/>
                <a:gd name="connsiteX3" fmla="*/ 155981 w 935885"/>
                <a:gd name="connsiteY3" fmla="*/ 0 h 3305014"/>
                <a:gd name="connsiteX4" fmla="*/ 389952 w 935885"/>
                <a:gd name="connsiteY4" fmla="*/ 0 h 3305014"/>
                <a:gd name="connsiteX5" fmla="*/ 779901 w 935885"/>
                <a:gd name="connsiteY5" fmla="*/ 0 h 3305014"/>
                <a:gd name="connsiteX6" fmla="*/ 935885 w 935885"/>
                <a:gd name="connsiteY6" fmla="*/ 155984 h 3305014"/>
                <a:gd name="connsiteX7" fmla="*/ 935885 w 935885"/>
                <a:gd name="connsiteY7" fmla="*/ 1927925 h 3305014"/>
                <a:gd name="connsiteX8" fmla="*/ 935885 w 935885"/>
                <a:gd name="connsiteY8" fmla="*/ 1927925 h 3305014"/>
                <a:gd name="connsiteX9" fmla="*/ 935885 w 935885"/>
                <a:gd name="connsiteY9" fmla="*/ 2754178 h 3305014"/>
                <a:gd name="connsiteX10" fmla="*/ 935885 w 935885"/>
                <a:gd name="connsiteY10" fmla="*/ 3149030 h 3305014"/>
                <a:gd name="connsiteX11" fmla="*/ 779901 w 935885"/>
                <a:gd name="connsiteY11" fmla="*/ 3305014 h 3305014"/>
                <a:gd name="connsiteX12" fmla="*/ 389952 w 935885"/>
                <a:gd name="connsiteY12" fmla="*/ 3305014 h 3305014"/>
                <a:gd name="connsiteX13" fmla="*/ 352258 w 935885"/>
                <a:gd name="connsiteY13" fmla="*/ 4157608 h 3305014"/>
                <a:gd name="connsiteX14" fmla="*/ 155981 w 935885"/>
                <a:gd name="connsiteY14" fmla="*/ 3305014 h 3305014"/>
                <a:gd name="connsiteX15" fmla="*/ 155984 w 935885"/>
                <a:gd name="connsiteY15" fmla="*/ 3305014 h 3305014"/>
                <a:gd name="connsiteX16" fmla="*/ 0 w 935885"/>
                <a:gd name="connsiteY16" fmla="*/ 3149030 h 3305014"/>
                <a:gd name="connsiteX17" fmla="*/ 0 w 935885"/>
                <a:gd name="connsiteY17" fmla="*/ 2754178 h 3305014"/>
                <a:gd name="connsiteX18" fmla="*/ 0 w 935885"/>
                <a:gd name="connsiteY18" fmla="*/ 1927925 h 3305014"/>
                <a:gd name="connsiteX19" fmla="*/ 0 w 935885"/>
                <a:gd name="connsiteY19" fmla="*/ 1927925 h 3305014"/>
                <a:gd name="connsiteX20" fmla="*/ 0 w 935885"/>
                <a:gd name="connsiteY20" fmla="*/ 155984 h 3305014"/>
                <a:gd name="connsiteX0" fmla="*/ 0 w 935885"/>
                <a:gd name="connsiteY0" fmla="*/ 1927925 h 4157608"/>
                <a:gd name="connsiteX1" fmla="*/ 155984 w 935885"/>
                <a:gd name="connsiteY1" fmla="*/ 0 h 4157608"/>
                <a:gd name="connsiteX2" fmla="*/ 155981 w 935885"/>
                <a:gd name="connsiteY2" fmla="*/ 0 h 4157608"/>
                <a:gd name="connsiteX3" fmla="*/ 155981 w 935885"/>
                <a:gd name="connsiteY3" fmla="*/ 0 h 4157608"/>
                <a:gd name="connsiteX4" fmla="*/ 389952 w 935885"/>
                <a:gd name="connsiteY4" fmla="*/ 0 h 4157608"/>
                <a:gd name="connsiteX5" fmla="*/ 779901 w 935885"/>
                <a:gd name="connsiteY5" fmla="*/ 0 h 4157608"/>
                <a:gd name="connsiteX6" fmla="*/ 935885 w 935885"/>
                <a:gd name="connsiteY6" fmla="*/ 155984 h 4157608"/>
                <a:gd name="connsiteX7" fmla="*/ 935885 w 935885"/>
                <a:gd name="connsiteY7" fmla="*/ 1927925 h 4157608"/>
                <a:gd name="connsiteX8" fmla="*/ 935885 w 935885"/>
                <a:gd name="connsiteY8" fmla="*/ 1927925 h 4157608"/>
                <a:gd name="connsiteX9" fmla="*/ 935885 w 935885"/>
                <a:gd name="connsiteY9" fmla="*/ 2754178 h 4157608"/>
                <a:gd name="connsiteX10" fmla="*/ 935885 w 935885"/>
                <a:gd name="connsiteY10" fmla="*/ 3149030 h 4157608"/>
                <a:gd name="connsiteX11" fmla="*/ 779901 w 935885"/>
                <a:gd name="connsiteY11" fmla="*/ 3305014 h 4157608"/>
                <a:gd name="connsiteX12" fmla="*/ 389952 w 935885"/>
                <a:gd name="connsiteY12" fmla="*/ 3305014 h 4157608"/>
                <a:gd name="connsiteX13" fmla="*/ 352258 w 935885"/>
                <a:gd name="connsiteY13" fmla="*/ 4157608 h 4157608"/>
                <a:gd name="connsiteX14" fmla="*/ 155981 w 935885"/>
                <a:gd name="connsiteY14" fmla="*/ 3305014 h 4157608"/>
                <a:gd name="connsiteX15" fmla="*/ 155984 w 935885"/>
                <a:gd name="connsiteY15" fmla="*/ 3305014 h 4157608"/>
                <a:gd name="connsiteX16" fmla="*/ 0 w 935885"/>
                <a:gd name="connsiteY16" fmla="*/ 3149030 h 4157608"/>
                <a:gd name="connsiteX17" fmla="*/ 0 w 935885"/>
                <a:gd name="connsiteY17" fmla="*/ 2754178 h 4157608"/>
                <a:gd name="connsiteX18" fmla="*/ 0 w 935885"/>
                <a:gd name="connsiteY18" fmla="*/ 1927925 h 4157608"/>
                <a:gd name="connsiteX19" fmla="*/ 0 w 935885"/>
                <a:gd name="connsiteY19" fmla="*/ 1927925 h 4157608"/>
                <a:gd name="connsiteX0" fmla="*/ 0 w 935885"/>
                <a:gd name="connsiteY0" fmla="*/ 1927925 h 4157608"/>
                <a:gd name="connsiteX1" fmla="*/ 155984 w 935885"/>
                <a:gd name="connsiteY1" fmla="*/ 0 h 4157608"/>
                <a:gd name="connsiteX2" fmla="*/ 155981 w 935885"/>
                <a:gd name="connsiteY2" fmla="*/ 0 h 4157608"/>
                <a:gd name="connsiteX3" fmla="*/ 155981 w 935885"/>
                <a:gd name="connsiteY3" fmla="*/ 0 h 4157608"/>
                <a:gd name="connsiteX4" fmla="*/ 389952 w 935885"/>
                <a:gd name="connsiteY4" fmla="*/ 0 h 4157608"/>
                <a:gd name="connsiteX5" fmla="*/ 779901 w 935885"/>
                <a:gd name="connsiteY5" fmla="*/ 0 h 4157608"/>
                <a:gd name="connsiteX6" fmla="*/ 935885 w 935885"/>
                <a:gd name="connsiteY6" fmla="*/ 1927925 h 4157608"/>
                <a:gd name="connsiteX7" fmla="*/ 935885 w 935885"/>
                <a:gd name="connsiteY7" fmla="*/ 1927925 h 4157608"/>
                <a:gd name="connsiteX8" fmla="*/ 935885 w 935885"/>
                <a:gd name="connsiteY8" fmla="*/ 2754178 h 4157608"/>
                <a:gd name="connsiteX9" fmla="*/ 935885 w 935885"/>
                <a:gd name="connsiteY9" fmla="*/ 3149030 h 4157608"/>
                <a:gd name="connsiteX10" fmla="*/ 779901 w 935885"/>
                <a:gd name="connsiteY10" fmla="*/ 3305014 h 4157608"/>
                <a:gd name="connsiteX11" fmla="*/ 389952 w 935885"/>
                <a:gd name="connsiteY11" fmla="*/ 3305014 h 4157608"/>
                <a:gd name="connsiteX12" fmla="*/ 352258 w 935885"/>
                <a:gd name="connsiteY12" fmla="*/ 4157608 h 4157608"/>
                <a:gd name="connsiteX13" fmla="*/ 155981 w 935885"/>
                <a:gd name="connsiteY13" fmla="*/ 3305014 h 4157608"/>
                <a:gd name="connsiteX14" fmla="*/ 155984 w 935885"/>
                <a:gd name="connsiteY14" fmla="*/ 3305014 h 4157608"/>
                <a:gd name="connsiteX15" fmla="*/ 0 w 935885"/>
                <a:gd name="connsiteY15" fmla="*/ 3149030 h 4157608"/>
                <a:gd name="connsiteX16" fmla="*/ 0 w 935885"/>
                <a:gd name="connsiteY16" fmla="*/ 2754178 h 4157608"/>
                <a:gd name="connsiteX17" fmla="*/ 0 w 935885"/>
                <a:gd name="connsiteY17" fmla="*/ 1927925 h 4157608"/>
                <a:gd name="connsiteX18" fmla="*/ 0 w 935885"/>
                <a:gd name="connsiteY18" fmla="*/ 1927925 h 4157608"/>
                <a:gd name="connsiteX0" fmla="*/ 0 w 935885"/>
                <a:gd name="connsiteY0" fmla="*/ 2070734 h 4300417"/>
                <a:gd name="connsiteX1" fmla="*/ 155984 w 935885"/>
                <a:gd name="connsiteY1" fmla="*/ 142809 h 4300417"/>
                <a:gd name="connsiteX2" fmla="*/ 155981 w 935885"/>
                <a:gd name="connsiteY2" fmla="*/ 142809 h 4300417"/>
                <a:gd name="connsiteX3" fmla="*/ 155981 w 935885"/>
                <a:gd name="connsiteY3" fmla="*/ 142809 h 4300417"/>
                <a:gd name="connsiteX4" fmla="*/ 389952 w 935885"/>
                <a:gd name="connsiteY4" fmla="*/ 142809 h 4300417"/>
                <a:gd name="connsiteX5" fmla="*/ 779901 w 935885"/>
                <a:gd name="connsiteY5" fmla="*/ 142809 h 4300417"/>
                <a:gd name="connsiteX6" fmla="*/ 935885 w 935885"/>
                <a:gd name="connsiteY6" fmla="*/ 2070734 h 4300417"/>
                <a:gd name="connsiteX7" fmla="*/ 935885 w 935885"/>
                <a:gd name="connsiteY7" fmla="*/ 2070734 h 4300417"/>
                <a:gd name="connsiteX8" fmla="*/ 935885 w 935885"/>
                <a:gd name="connsiteY8" fmla="*/ 2896987 h 4300417"/>
                <a:gd name="connsiteX9" fmla="*/ 935885 w 935885"/>
                <a:gd name="connsiteY9" fmla="*/ 3291839 h 4300417"/>
                <a:gd name="connsiteX10" fmla="*/ 779901 w 935885"/>
                <a:gd name="connsiteY10" fmla="*/ 3447823 h 4300417"/>
                <a:gd name="connsiteX11" fmla="*/ 389952 w 935885"/>
                <a:gd name="connsiteY11" fmla="*/ 3447823 h 4300417"/>
                <a:gd name="connsiteX12" fmla="*/ 352258 w 935885"/>
                <a:gd name="connsiteY12" fmla="*/ 4300417 h 4300417"/>
                <a:gd name="connsiteX13" fmla="*/ 155981 w 935885"/>
                <a:gd name="connsiteY13" fmla="*/ 3447823 h 4300417"/>
                <a:gd name="connsiteX14" fmla="*/ 155984 w 935885"/>
                <a:gd name="connsiteY14" fmla="*/ 3447823 h 4300417"/>
                <a:gd name="connsiteX15" fmla="*/ 0 w 935885"/>
                <a:gd name="connsiteY15" fmla="*/ 3291839 h 4300417"/>
                <a:gd name="connsiteX16" fmla="*/ 0 w 935885"/>
                <a:gd name="connsiteY16" fmla="*/ 2896987 h 4300417"/>
                <a:gd name="connsiteX17" fmla="*/ 0 w 935885"/>
                <a:gd name="connsiteY17" fmla="*/ 2070734 h 4300417"/>
                <a:gd name="connsiteX18" fmla="*/ 0 w 935885"/>
                <a:gd name="connsiteY18" fmla="*/ 2070734 h 4300417"/>
                <a:gd name="connsiteX0" fmla="*/ 0 w 935885"/>
                <a:gd name="connsiteY0" fmla="*/ 2070734 h 4300417"/>
                <a:gd name="connsiteX1" fmla="*/ 155984 w 935885"/>
                <a:gd name="connsiteY1" fmla="*/ 142809 h 4300417"/>
                <a:gd name="connsiteX2" fmla="*/ 155981 w 935885"/>
                <a:gd name="connsiteY2" fmla="*/ 142809 h 4300417"/>
                <a:gd name="connsiteX3" fmla="*/ 155981 w 935885"/>
                <a:gd name="connsiteY3" fmla="*/ 142809 h 4300417"/>
                <a:gd name="connsiteX4" fmla="*/ 389952 w 935885"/>
                <a:gd name="connsiteY4" fmla="*/ 142809 h 4300417"/>
                <a:gd name="connsiteX5" fmla="*/ 779901 w 935885"/>
                <a:gd name="connsiteY5" fmla="*/ 142809 h 4300417"/>
                <a:gd name="connsiteX6" fmla="*/ 935885 w 935885"/>
                <a:gd name="connsiteY6" fmla="*/ 2070734 h 4300417"/>
                <a:gd name="connsiteX7" fmla="*/ 935885 w 935885"/>
                <a:gd name="connsiteY7" fmla="*/ 2070734 h 4300417"/>
                <a:gd name="connsiteX8" fmla="*/ 935885 w 935885"/>
                <a:gd name="connsiteY8" fmla="*/ 2896987 h 4300417"/>
                <a:gd name="connsiteX9" fmla="*/ 935885 w 935885"/>
                <a:gd name="connsiteY9" fmla="*/ 3291839 h 4300417"/>
                <a:gd name="connsiteX10" fmla="*/ 779901 w 935885"/>
                <a:gd name="connsiteY10" fmla="*/ 3447823 h 4300417"/>
                <a:gd name="connsiteX11" fmla="*/ 389952 w 935885"/>
                <a:gd name="connsiteY11" fmla="*/ 3447823 h 4300417"/>
                <a:gd name="connsiteX12" fmla="*/ 352258 w 935885"/>
                <a:gd name="connsiteY12" fmla="*/ 4300417 h 4300417"/>
                <a:gd name="connsiteX13" fmla="*/ 155981 w 935885"/>
                <a:gd name="connsiteY13" fmla="*/ 3447823 h 4300417"/>
                <a:gd name="connsiteX14" fmla="*/ 155984 w 935885"/>
                <a:gd name="connsiteY14" fmla="*/ 3447823 h 4300417"/>
                <a:gd name="connsiteX15" fmla="*/ 0 w 935885"/>
                <a:gd name="connsiteY15" fmla="*/ 3291839 h 4300417"/>
                <a:gd name="connsiteX16" fmla="*/ 0 w 935885"/>
                <a:gd name="connsiteY16" fmla="*/ 2896987 h 4300417"/>
                <a:gd name="connsiteX17" fmla="*/ 0 w 935885"/>
                <a:gd name="connsiteY17" fmla="*/ 2070734 h 4300417"/>
                <a:gd name="connsiteX18" fmla="*/ 0 w 935885"/>
                <a:gd name="connsiteY18" fmla="*/ 2070734 h 4300417"/>
                <a:gd name="connsiteX0" fmla="*/ 0 w 935885"/>
                <a:gd name="connsiteY0" fmla="*/ 2070734 h 4300417"/>
                <a:gd name="connsiteX1" fmla="*/ 155984 w 935885"/>
                <a:gd name="connsiteY1" fmla="*/ 142809 h 4300417"/>
                <a:gd name="connsiteX2" fmla="*/ 155981 w 935885"/>
                <a:gd name="connsiteY2" fmla="*/ 142809 h 4300417"/>
                <a:gd name="connsiteX3" fmla="*/ 155981 w 935885"/>
                <a:gd name="connsiteY3" fmla="*/ 142809 h 4300417"/>
                <a:gd name="connsiteX4" fmla="*/ 389952 w 935885"/>
                <a:gd name="connsiteY4" fmla="*/ 142809 h 4300417"/>
                <a:gd name="connsiteX5" fmla="*/ 779901 w 935885"/>
                <a:gd name="connsiteY5" fmla="*/ 142809 h 4300417"/>
                <a:gd name="connsiteX6" fmla="*/ 935885 w 935885"/>
                <a:gd name="connsiteY6" fmla="*/ 2070734 h 4300417"/>
                <a:gd name="connsiteX7" fmla="*/ 935885 w 935885"/>
                <a:gd name="connsiteY7" fmla="*/ 2070734 h 4300417"/>
                <a:gd name="connsiteX8" fmla="*/ 935885 w 935885"/>
                <a:gd name="connsiteY8" fmla="*/ 2896987 h 4300417"/>
                <a:gd name="connsiteX9" fmla="*/ 935885 w 935885"/>
                <a:gd name="connsiteY9" fmla="*/ 3291839 h 4300417"/>
                <a:gd name="connsiteX10" fmla="*/ 779901 w 935885"/>
                <a:gd name="connsiteY10" fmla="*/ 3447823 h 4300417"/>
                <a:gd name="connsiteX11" fmla="*/ 389952 w 935885"/>
                <a:gd name="connsiteY11" fmla="*/ 3447823 h 4300417"/>
                <a:gd name="connsiteX12" fmla="*/ 352258 w 935885"/>
                <a:gd name="connsiteY12" fmla="*/ 4300417 h 4300417"/>
                <a:gd name="connsiteX13" fmla="*/ 155981 w 935885"/>
                <a:gd name="connsiteY13" fmla="*/ 3447823 h 4300417"/>
                <a:gd name="connsiteX14" fmla="*/ 155984 w 935885"/>
                <a:gd name="connsiteY14" fmla="*/ 3447823 h 4300417"/>
                <a:gd name="connsiteX15" fmla="*/ 0 w 935885"/>
                <a:gd name="connsiteY15" fmla="*/ 3291839 h 4300417"/>
                <a:gd name="connsiteX16" fmla="*/ 0 w 935885"/>
                <a:gd name="connsiteY16" fmla="*/ 2896987 h 4300417"/>
                <a:gd name="connsiteX17" fmla="*/ 0 w 935885"/>
                <a:gd name="connsiteY17" fmla="*/ 2070734 h 4300417"/>
                <a:gd name="connsiteX18" fmla="*/ 0 w 935885"/>
                <a:gd name="connsiteY18" fmla="*/ 2070734 h 4300417"/>
                <a:gd name="connsiteX0" fmla="*/ 0 w 935885"/>
                <a:gd name="connsiteY0" fmla="*/ 1927925 h 4157608"/>
                <a:gd name="connsiteX1" fmla="*/ 155984 w 935885"/>
                <a:gd name="connsiteY1" fmla="*/ 0 h 4157608"/>
                <a:gd name="connsiteX2" fmla="*/ 155981 w 935885"/>
                <a:gd name="connsiteY2" fmla="*/ 0 h 4157608"/>
                <a:gd name="connsiteX3" fmla="*/ 155981 w 935885"/>
                <a:gd name="connsiteY3" fmla="*/ 0 h 4157608"/>
                <a:gd name="connsiteX4" fmla="*/ 779901 w 935885"/>
                <a:gd name="connsiteY4" fmla="*/ 0 h 4157608"/>
                <a:gd name="connsiteX5" fmla="*/ 935885 w 935885"/>
                <a:gd name="connsiteY5" fmla="*/ 1927925 h 4157608"/>
                <a:gd name="connsiteX6" fmla="*/ 935885 w 935885"/>
                <a:gd name="connsiteY6" fmla="*/ 1927925 h 4157608"/>
                <a:gd name="connsiteX7" fmla="*/ 935885 w 935885"/>
                <a:gd name="connsiteY7" fmla="*/ 2754178 h 4157608"/>
                <a:gd name="connsiteX8" fmla="*/ 935885 w 935885"/>
                <a:gd name="connsiteY8" fmla="*/ 3149030 h 4157608"/>
                <a:gd name="connsiteX9" fmla="*/ 779901 w 935885"/>
                <a:gd name="connsiteY9" fmla="*/ 3305014 h 4157608"/>
                <a:gd name="connsiteX10" fmla="*/ 389952 w 935885"/>
                <a:gd name="connsiteY10" fmla="*/ 3305014 h 4157608"/>
                <a:gd name="connsiteX11" fmla="*/ 352258 w 935885"/>
                <a:gd name="connsiteY11" fmla="*/ 4157608 h 4157608"/>
                <a:gd name="connsiteX12" fmla="*/ 155981 w 935885"/>
                <a:gd name="connsiteY12" fmla="*/ 3305014 h 4157608"/>
                <a:gd name="connsiteX13" fmla="*/ 155984 w 935885"/>
                <a:gd name="connsiteY13" fmla="*/ 3305014 h 4157608"/>
                <a:gd name="connsiteX14" fmla="*/ 0 w 935885"/>
                <a:gd name="connsiteY14" fmla="*/ 3149030 h 4157608"/>
                <a:gd name="connsiteX15" fmla="*/ 0 w 935885"/>
                <a:gd name="connsiteY15" fmla="*/ 2754178 h 4157608"/>
                <a:gd name="connsiteX16" fmla="*/ 0 w 935885"/>
                <a:gd name="connsiteY16" fmla="*/ 1927925 h 4157608"/>
                <a:gd name="connsiteX17" fmla="*/ 0 w 935885"/>
                <a:gd name="connsiteY17" fmla="*/ 1927925 h 4157608"/>
                <a:gd name="connsiteX0" fmla="*/ 0 w 935885"/>
                <a:gd name="connsiteY0" fmla="*/ 2128340 h 4358023"/>
                <a:gd name="connsiteX1" fmla="*/ 155984 w 935885"/>
                <a:gd name="connsiteY1" fmla="*/ 200415 h 4358023"/>
                <a:gd name="connsiteX2" fmla="*/ 155981 w 935885"/>
                <a:gd name="connsiteY2" fmla="*/ 200415 h 4358023"/>
                <a:gd name="connsiteX3" fmla="*/ 260759 w 935885"/>
                <a:gd name="connsiteY3" fmla="*/ 19437 h 4358023"/>
                <a:gd name="connsiteX4" fmla="*/ 779901 w 935885"/>
                <a:gd name="connsiteY4" fmla="*/ 200415 h 4358023"/>
                <a:gd name="connsiteX5" fmla="*/ 935885 w 935885"/>
                <a:gd name="connsiteY5" fmla="*/ 2128340 h 4358023"/>
                <a:gd name="connsiteX6" fmla="*/ 935885 w 935885"/>
                <a:gd name="connsiteY6" fmla="*/ 2128340 h 4358023"/>
                <a:gd name="connsiteX7" fmla="*/ 935885 w 935885"/>
                <a:gd name="connsiteY7" fmla="*/ 2954593 h 4358023"/>
                <a:gd name="connsiteX8" fmla="*/ 935885 w 935885"/>
                <a:gd name="connsiteY8" fmla="*/ 3349445 h 4358023"/>
                <a:gd name="connsiteX9" fmla="*/ 779901 w 935885"/>
                <a:gd name="connsiteY9" fmla="*/ 3505429 h 4358023"/>
                <a:gd name="connsiteX10" fmla="*/ 389952 w 935885"/>
                <a:gd name="connsiteY10" fmla="*/ 3505429 h 4358023"/>
                <a:gd name="connsiteX11" fmla="*/ 352258 w 935885"/>
                <a:gd name="connsiteY11" fmla="*/ 4358023 h 4358023"/>
                <a:gd name="connsiteX12" fmla="*/ 155981 w 935885"/>
                <a:gd name="connsiteY12" fmla="*/ 3505429 h 4358023"/>
                <a:gd name="connsiteX13" fmla="*/ 155984 w 935885"/>
                <a:gd name="connsiteY13" fmla="*/ 3505429 h 4358023"/>
                <a:gd name="connsiteX14" fmla="*/ 0 w 935885"/>
                <a:gd name="connsiteY14" fmla="*/ 3349445 h 4358023"/>
                <a:gd name="connsiteX15" fmla="*/ 0 w 935885"/>
                <a:gd name="connsiteY15" fmla="*/ 2954593 h 4358023"/>
                <a:gd name="connsiteX16" fmla="*/ 0 w 935885"/>
                <a:gd name="connsiteY16" fmla="*/ 2128340 h 4358023"/>
                <a:gd name="connsiteX17" fmla="*/ 0 w 935885"/>
                <a:gd name="connsiteY17" fmla="*/ 2128340 h 4358023"/>
                <a:gd name="connsiteX0" fmla="*/ 0 w 935885"/>
                <a:gd name="connsiteY0" fmla="*/ 2308928 h 4538611"/>
                <a:gd name="connsiteX1" fmla="*/ 155984 w 935885"/>
                <a:gd name="connsiteY1" fmla="*/ 381003 h 4538611"/>
                <a:gd name="connsiteX2" fmla="*/ 155981 w 935885"/>
                <a:gd name="connsiteY2" fmla="*/ 381003 h 4538611"/>
                <a:gd name="connsiteX3" fmla="*/ 165509 w 935885"/>
                <a:gd name="connsiteY3" fmla="*/ 0 h 4538611"/>
                <a:gd name="connsiteX4" fmla="*/ 779901 w 935885"/>
                <a:gd name="connsiteY4" fmla="*/ 381003 h 4538611"/>
                <a:gd name="connsiteX5" fmla="*/ 935885 w 935885"/>
                <a:gd name="connsiteY5" fmla="*/ 2308928 h 4538611"/>
                <a:gd name="connsiteX6" fmla="*/ 935885 w 935885"/>
                <a:gd name="connsiteY6" fmla="*/ 2308928 h 4538611"/>
                <a:gd name="connsiteX7" fmla="*/ 935885 w 935885"/>
                <a:gd name="connsiteY7" fmla="*/ 3135181 h 4538611"/>
                <a:gd name="connsiteX8" fmla="*/ 935885 w 935885"/>
                <a:gd name="connsiteY8" fmla="*/ 3530033 h 4538611"/>
                <a:gd name="connsiteX9" fmla="*/ 779901 w 935885"/>
                <a:gd name="connsiteY9" fmla="*/ 3686017 h 4538611"/>
                <a:gd name="connsiteX10" fmla="*/ 389952 w 935885"/>
                <a:gd name="connsiteY10" fmla="*/ 3686017 h 4538611"/>
                <a:gd name="connsiteX11" fmla="*/ 352258 w 935885"/>
                <a:gd name="connsiteY11" fmla="*/ 4538611 h 4538611"/>
                <a:gd name="connsiteX12" fmla="*/ 155981 w 935885"/>
                <a:gd name="connsiteY12" fmla="*/ 3686017 h 4538611"/>
                <a:gd name="connsiteX13" fmla="*/ 155984 w 935885"/>
                <a:gd name="connsiteY13" fmla="*/ 3686017 h 4538611"/>
                <a:gd name="connsiteX14" fmla="*/ 0 w 935885"/>
                <a:gd name="connsiteY14" fmla="*/ 3530033 h 4538611"/>
                <a:gd name="connsiteX15" fmla="*/ 0 w 935885"/>
                <a:gd name="connsiteY15" fmla="*/ 3135181 h 4538611"/>
                <a:gd name="connsiteX16" fmla="*/ 0 w 935885"/>
                <a:gd name="connsiteY16" fmla="*/ 2308928 h 4538611"/>
                <a:gd name="connsiteX17" fmla="*/ 0 w 935885"/>
                <a:gd name="connsiteY17" fmla="*/ 2308928 h 4538611"/>
                <a:gd name="connsiteX0" fmla="*/ 0 w 935885"/>
                <a:gd name="connsiteY0" fmla="*/ 2308928 h 4538611"/>
                <a:gd name="connsiteX1" fmla="*/ 155984 w 935885"/>
                <a:gd name="connsiteY1" fmla="*/ 381003 h 4538611"/>
                <a:gd name="connsiteX2" fmla="*/ 165509 w 935885"/>
                <a:gd name="connsiteY2" fmla="*/ 0 h 4538611"/>
                <a:gd name="connsiteX3" fmla="*/ 779901 w 935885"/>
                <a:gd name="connsiteY3" fmla="*/ 381003 h 4538611"/>
                <a:gd name="connsiteX4" fmla="*/ 935885 w 935885"/>
                <a:gd name="connsiteY4" fmla="*/ 2308928 h 4538611"/>
                <a:gd name="connsiteX5" fmla="*/ 935885 w 935885"/>
                <a:gd name="connsiteY5" fmla="*/ 2308928 h 4538611"/>
                <a:gd name="connsiteX6" fmla="*/ 935885 w 935885"/>
                <a:gd name="connsiteY6" fmla="*/ 3135181 h 4538611"/>
                <a:gd name="connsiteX7" fmla="*/ 935885 w 935885"/>
                <a:gd name="connsiteY7" fmla="*/ 3530033 h 4538611"/>
                <a:gd name="connsiteX8" fmla="*/ 779901 w 935885"/>
                <a:gd name="connsiteY8" fmla="*/ 3686017 h 4538611"/>
                <a:gd name="connsiteX9" fmla="*/ 389952 w 935885"/>
                <a:gd name="connsiteY9" fmla="*/ 3686017 h 4538611"/>
                <a:gd name="connsiteX10" fmla="*/ 352258 w 935885"/>
                <a:gd name="connsiteY10" fmla="*/ 4538611 h 4538611"/>
                <a:gd name="connsiteX11" fmla="*/ 155981 w 935885"/>
                <a:gd name="connsiteY11" fmla="*/ 3686017 h 4538611"/>
                <a:gd name="connsiteX12" fmla="*/ 155984 w 935885"/>
                <a:gd name="connsiteY12" fmla="*/ 3686017 h 4538611"/>
                <a:gd name="connsiteX13" fmla="*/ 0 w 935885"/>
                <a:gd name="connsiteY13" fmla="*/ 3530033 h 4538611"/>
                <a:gd name="connsiteX14" fmla="*/ 0 w 935885"/>
                <a:gd name="connsiteY14" fmla="*/ 3135181 h 4538611"/>
                <a:gd name="connsiteX15" fmla="*/ 0 w 935885"/>
                <a:gd name="connsiteY15" fmla="*/ 2308928 h 4538611"/>
                <a:gd name="connsiteX16" fmla="*/ 0 w 935885"/>
                <a:gd name="connsiteY16" fmla="*/ 2308928 h 4538611"/>
                <a:gd name="connsiteX0" fmla="*/ 15466 w 951351"/>
                <a:gd name="connsiteY0" fmla="*/ 2309139 h 4538822"/>
                <a:gd name="connsiteX1" fmla="*/ 0 w 951351"/>
                <a:gd name="connsiteY1" fmla="*/ 390739 h 4538822"/>
                <a:gd name="connsiteX2" fmla="*/ 180975 w 951351"/>
                <a:gd name="connsiteY2" fmla="*/ 211 h 4538822"/>
                <a:gd name="connsiteX3" fmla="*/ 795367 w 951351"/>
                <a:gd name="connsiteY3" fmla="*/ 381214 h 4538822"/>
                <a:gd name="connsiteX4" fmla="*/ 951351 w 951351"/>
                <a:gd name="connsiteY4" fmla="*/ 2309139 h 4538822"/>
                <a:gd name="connsiteX5" fmla="*/ 951351 w 951351"/>
                <a:gd name="connsiteY5" fmla="*/ 2309139 h 4538822"/>
                <a:gd name="connsiteX6" fmla="*/ 951351 w 951351"/>
                <a:gd name="connsiteY6" fmla="*/ 3135392 h 4538822"/>
                <a:gd name="connsiteX7" fmla="*/ 951351 w 951351"/>
                <a:gd name="connsiteY7" fmla="*/ 3530244 h 4538822"/>
                <a:gd name="connsiteX8" fmla="*/ 795367 w 951351"/>
                <a:gd name="connsiteY8" fmla="*/ 3686228 h 4538822"/>
                <a:gd name="connsiteX9" fmla="*/ 405418 w 951351"/>
                <a:gd name="connsiteY9" fmla="*/ 3686228 h 4538822"/>
                <a:gd name="connsiteX10" fmla="*/ 367724 w 951351"/>
                <a:gd name="connsiteY10" fmla="*/ 4538822 h 4538822"/>
                <a:gd name="connsiteX11" fmla="*/ 171447 w 951351"/>
                <a:gd name="connsiteY11" fmla="*/ 3686228 h 4538822"/>
                <a:gd name="connsiteX12" fmla="*/ 171450 w 951351"/>
                <a:gd name="connsiteY12" fmla="*/ 3686228 h 4538822"/>
                <a:gd name="connsiteX13" fmla="*/ 15466 w 951351"/>
                <a:gd name="connsiteY13" fmla="*/ 3530244 h 4538822"/>
                <a:gd name="connsiteX14" fmla="*/ 15466 w 951351"/>
                <a:gd name="connsiteY14" fmla="*/ 3135392 h 4538822"/>
                <a:gd name="connsiteX15" fmla="*/ 15466 w 951351"/>
                <a:gd name="connsiteY15" fmla="*/ 2309139 h 4538822"/>
                <a:gd name="connsiteX16" fmla="*/ 15466 w 951351"/>
                <a:gd name="connsiteY16" fmla="*/ 2309139 h 4538822"/>
                <a:gd name="connsiteX0" fmla="*/ 0 w 935885"/>
                <a:gd name="connsiteY0" fmla="*/ 2309139 h 4538822"/>
                <a:gd name="connsiteX1" fmla="*/ 165509 w 935885"/>
                <a:gd name="connsiteY1" fmla="*/ 211 h 4538822"/>
                <a:gd name="connsiteX2" fmla="*/ 779901 w 935885"/>
                <a:gd name="connsiteY2" fmla="*/ 381214 h 4538822"/>
                <a:gd name="connsiteX3" fmla="*/ 935885 w 935885"/>
                <a:gd name="connsiteY3" fmla="*/ 2309139 h 4538822"/>
                <a:gd name="connsiteX4" fmla="*/ 935885 w 935885"/>
                <a:gd name="connsiteY4" fmla="*/ 2309139 h 4538822"/>
                <a:gd name="connsiteX5" fmla="*/ 935885 w 935885"/>
                <a:gd name="connsiteY5" fmla="*/ 3135392 h 4538822"/>
                <a:gd name="connsiteX6" fmla="*/ 935885 w 935885"/>
                <a:gd name="connsiteY6" fmla="*/ 3530244 h 4538822"/>
                <a:gd name="connsiteX7" fmla="*/ 779901 w 935885"/>
                <a:gd name="connsiteY7" fmla="*/ 3686228 h 4538822"/>
                <a:gd name="connsiteX8" fmla="*/ 389952 w 935885"/>
                <a:gd name="connsiteY8" fmla="*/ 3686228 h 4538822"/>
                <a:gd name="connsiteX9" fmla="*/ 352258 w 935885"/>
                <a:gd name="connsiteY9" fmla="*/ 4538822 h 4538822"/>
                <a:gd name="connsiteX10" fmla="*/ 155981 w 935885"/>
                <a:gd name="connsiteY10" fmla="*/ 3686228 h 4538822"/>
                <a:gd name="connsiteX11" fmla="*/ 155984 w 935885"/>
                <a:gd name="connsiteY11" fmla="*/ 3686228 h 4538822"/>
                <a:gd name="connsiteX12" fmla="*/ 0 w 935885"/>
                <a:gd name="connsiteY12" fmla="*/ 3530244 h 4538822"/>
                <a:gd name="connsiteX13" fmla="*/ 0 w 935885"/>
                <a:gd name="connsiteY13" fmla="*/ 3135392 h 4538822"/>
                <a:gd name="connsiteX14" fmla="*/ 0 w 935885"/>
                <a:gd name="connsiteY14" fmla="*/ 2309139 h 4538822"/>
                <a:gd name="connsiteX15" fmla="*/ 0 w 935885"/>
                <a:gd name="connsiteY15" fmla="*/ 2309139 h 4538822"/>
                <a:gd name="connsiteX0" fmla="*/ 0 w 935885"/>
                <a:gd name="connsiteY0" fmla="*/ 2022971 h 4252654"/>
                <a:gd name="connsiteX1" fmla="*/ 194087 w 935885"/>
                <a:gd name="connsiteY1" fmla="*/ 276019 h 4252654"/>
                <a:gd name="connsiteX2" fmla="*/ 779901 w 935885"/>
                <a:gd name="connsiteY2" fmla="*/ 95046 h 4252654"/>
                <a:gd name="connsiteX3" fmla="*/ 935885 w 935885"/>
                <a:gd name="connsiteY3" fmla="*/ 2022971 h 4252654"/>
                <a:gd name="connsiteX4" fmla="*/ 935885 w 935885"/>
                <a:gd name="connsiteY4" fmla="*/ 2022971 h 4252654"/>
                <a:gd name="connsiteX5" fmla="*/ 935885 w 935885"/>
                <a:gd name="connsiteY5" fmla="*/ 2849224 h 4252654"/>
                <a:gd name="connsiteX6" fmla="*/ 935885 w 935885"/>
                <a:gd name="connsiteY6" fmla="*/ 3244076 h 4252654"/>
                <a:gd name="connsiteX7" fmla="*/ 779901 w 935885"/>
                <a:gd name="connsiteY7" fmla="*/ 3400060 h 4252654"/>
                <a:gd name="connsiteX8" fmla="*/ 389952 w 935885"/>
                <a:gd name="connsiteY8" fmla="*/ 3400060 h 4252654"/>
                <a:gd name="connsiteX9" fmla="*/ 352258 w 935885"/>
                <a:gd name="connsiteY9" fmla="*/ 4252654 h 4252654"/>
                <a:gd name="connsiteX10" fmla="*/ 155981 w 935885"/>
                <a:gd name="connsiteY10" fmla="*/ 3400060 h 4252654"/>
                <a:gd name="connsiteX11" fmla="*/ 155984 w 935885"/>
                <a:gd name="connsiteY11" fmla="*/ 3400060 h 4252654"/>
                <a:gd name="connsiteX12" fmla="*/ 0 w 935885"/>
                <a:gd name="connsiteY12" fmla="*/ 3244076 h 4252654"/>
                <a:gd name="connsiteX13" fmla="*/ 0 w 935885"/>
                <a:gd name="connsiteY13" fmla="*/ 2849224 h 4252654"/>
                <a:gd name="connsiteX14" fmla="*/ 0 w 935885"/>
                <a:gd name="connsiteY14" fmla="*/ 2022971 h 4252654"/>
                <a:gd name="connsiteX15" fmla="*/ 0 w 935885"/>
                <a:gd name="connsiteY15" fmla="*/ 2022971 h 4252654"/>
                <a:gd name="connsiteX0" fmla="*/ 0 w 935885"/>
                <a:gd name="connsiteY0" fmla="*/ 2083348 h 4313031"/>
                <a:gd name="connsiteX1" fmla="*/ 194087 w 935885"/>
                <a:gd name="connsiteY1" fmla="*/ 336396 h 4313031"/>
                <a:gd name="connsiteX2" fmla="*/ 779901 w 935885"/>
                <a:gd name="connsiteY2" fmla="*/ 155423 h 4313031"/>
                <a:gd name="connsiteX3" fmla="*/ 935885 w 935885"/>
                <a:gd name="connsiteY3" fmla="*/ 2083348 h 4313031"/>
                <a:gd name="connsiteX4" fmla="*/ 935885 w 935885"/>
                <a:gd name="connsiteY4" fmla="*/ 2083348 h 4313031"/>
                <a:gd name="connsiteX5" fmla="*/ 935885 w 935885"/>
                <a:gd name="connsiteY5" fmla="*/ 2909601 h 4313031"/>
                <a:gd name="connsiteX6" fmla="*/ 935885 w 935885"/>
                <a:gd name="connsiteY6" fmla="*/ 3304453 h 4313031"/>
                <a:gd name="connsiteX7" fmla="*/ 779901 w 935885"/>
                <a:gd name="connsiteY7" fmla="*/ 3460437 h 4313031"/>
                <a:gd name="connsiteX8" fmla="*/ 389952 w 935885"/>
                <a:gd name="connsiteY8" fmla="*/ 3460437 h 4313031"/>
                <a:gd name="connsiteX9" fmla="*/ 352258 w 935885"/>
                <a:gd name="connsiteY9" fmla="*/ 4313031 h 4313031"/>
                <a:gd name="connsiteX10" fmla="*/ 155981 w 935885"/>
                <a:gd name="connsiteY10" fmla="*/ 3460437 h 4313031"/>
                <a:gd name="connsiteX11" fmla="*/ 155984 w 935885"/>
                <a:gd name="connsiteY11" fmla="*/ 3460437 h 4313031"/>
                <a:gd name="connsiteX12" fmla="*/ 0 w 935885"/>
                <a:gd name="connsiteY12" fmla="*/ 3304453 h 4313031"/>
                <a:gd name="connsiteX13" fmla="*/ 0 w 935885"/>
                <a:gd name="connsiteY13" fmla="*/ 2909601 h 4313031"/>
                <a:gd name="connsiteX14" fmla="*/ 0 w 935885"/>
                <a:gd name="connsiteY14" fmla="*/ 2083348 h 4313031"/>
                <a:gd name="connsiteX15" fmla="*/ 0 w 935885"/>
                <a:gd name="connsiteY15" fmla="*/ 2083348 h 4313031"/>
                <a:gd name="connsiteX0" fmla="*/ 0 w 935885"/>
                <a:gd name="connsiteY0" fmla="*/ 2042265 h 4271948"/>
                <a:gd name="connsiteX1" fmla="*/ 194087 w 935885"/>
                <a:gd name="connsiteY1" fmla="*/ 295313 h 4271948"/>
                <a:gd name="connsiteX2" fmla="*/ 779901 w 935885"/>
                <a:gd name="connsiteY2" fmla="*/ 114340 h 4271948"/>
                <a:gd name="connsiteX3" fmla="*/ 935885 w 935885"/>
                <a:gd name="connsiteY3" fmla="*/ 2042265 h 4271948"/>
                <a:gd name="connsiteX4" fmla="*/ 935885 w 935885"/>
                <a:gd name="connsiteY4" fmla="*/ 2042265 h 4271948"/>
                <a:gd name="connsiteX5" fmla="*/ 935885 w 935885"/>
                <a:gd name="connsiteY5" fmla="*/ 2868518 h 4271948"/>
                <a:gd name="connsiteX6" fmla="*/ 935885 w 935885"/>
                <a:gd name="connsiteY6" fmla="*/ 3263370 h 4271948"/>
                <a:gd name="connsiteX7" fmla="*/ 779901 w 935885"/>
                <a:gd name="connsiteY7" fmla="*/ 3419354 h 4271948"/>
                <a:gd name="connsiteX8" fmla="*/ 389952 w 935885"/>
                <a:gd name="connsiteY8" fmla="*/ 3419354 h 4271948"/>
                <a:gd name="connsiteX9" fmla="*/ 352258 w 935885"/>
                <a:gd name="connsiteY9" fmla="*/ 4271948 h 4271948"/>
                <a:gd name="connsiteX10" fmla="*/ 155981 w 935885"/>
                <a:gd name="connsiteY10" fmla="*/ 3419354 h 4271948"/>
                <a:gd name="connsiteX11" fmla="*/ 155984 w 935885"/>
                <a:gd name="connsiteY11" fmla="*/ 3419354 h 4271948"/>
                <a:gd name="connsiteX12" fmla="*/ 0 w 935885"/>
                <a:gd name="connsiteY12" fmla="*/ 3263370 h 4271948"/>
                <a:gd name="connsiteX13" fmla="*/ 0 w 935885"/>
                <a:gd name="connsiteY13" fmla="*/ 2868518 h 4271948"/>
                <a:gd name="connsiteX14" fmla="*/ 0 w 935885"/>
                <a:gd name="connsiteY14" fmla="*/ 2042265 h 4271948"/>
                <a:gd name="connsiteX15" fmla="*/ 0 w 935885"/>
                <a:gd name="connsiteY15" fmla="*/ 2042265 h 4271948"/>
                <a:gd name="connsiteX0" fmla="*/ 0 w 935885"/>
                <a:gd name="connsiteY0" fmla="*/ 2029947 h 4259630"/>
                <a:gd name="connsiteX1" fmla="*/ 194087 w 935885"/>
                <a:gd name="connsiteY1" fmla="*/ 282995 h 4259630"/>
                <a:gd name="connsiteX2" fmla="*/ 827529 w 935885"/>
                <a:gd name="connsiteY2" fmla="*/ 178220 h 4259630"/>
                <a:gd name="connsiteX3" fmla="*/ 935885 w 935885"/>
                <a:gd name="connsiteY3" fmla="*/ 2029947 h 4259630"/>
                <a:gd name="connsiteX4" fmla="*/ 935885 w 935885"/>
                <a:gd name="connsiteY4" fmla="*/ 2029947 h 4259630"/>
                <a:gd name="connsiteX5" fmla="*/ 935885 w 935885"/>
                <a:gd name="connsiteY5" fmla="*/ 2856200 h 4259630"/>
                <a:gd name="connsiteX6" fmla="*/ 935885 w 935885"/>
                <a:gd name="connsiteY6" fmla="*/ 3251052 h 4259630"/>
                <a:gd name="connsiteX7" fmla="*/ 779901 w 935885"/>
                <a:gd name="connsiteY7" fmla="*/ 3407036 h 4259630"/>
                <a:gd name="connsiteX8" fmla="*/ 389952 w 935885"/>
                <a:gd name="connsiteY8" fmla="*/ 3407036 h 4259630"/>
                <a:gd name="connsiteX9" fmla="*/ 352258 w 935885"/>
                <a:gd name="connsiteY9" fmla="*/ 4259630 h 4259630"/>
                <a:gd name="connsiteX10" fmla="*/ 155981 w 935885"/>
                <a:gd name="connsiteY10" fmla="*/ 3407036 h 4259630"/>
                <a:gd name="connsiteX11" fmla="*/ 155984 w 935885"/>
                <a:gd name="connsiteY11" fmla="*/ 3407036 h 4259630"/>
                <a:gd name="connsiteX12" fmla="*/ 0 w 935885"/>
                <a:gd name="connsiteY12" fmla="*/ 3251052 h 4259630"/>
                <a:gd name="connsiteX13" fmla="*/ 0 w 935885"/>
                <a:gd name="connsiteY13" fmla="*/ 2856200 h 4259630"/>
                <a:gd name="connsiteX14" fmla="*/ 0 w 935885"/>
                <a:gd name="connsiteY14" fmla="*/ 2029947 h 4259630"/>
                <a:gd name="connsiteX15" fmla="*/ 0 w 935885"/>
                <a:gd name="connsiteY15" fmla="*/ 2029947 h 4259630"/>
                <a:gd name="connsiteX0" fmla="*/ 0 w 1002160"/>
                <a:gd name="connsiteY0" fmla="*/ 1913502 h 4143185"/>
                <a:gd name="connsiteX1" fmla="*/ 194087 w 1002160"/>
                <a:gd name="connsiteY1" fmla="*/ 166550 h 4143185"/>
                <a:gd name="connsiteX2" fmla="*/ 827529 w 1002160"/>
                <a:gd name="connsiteY2" fmla="*/ 61775 h 4143185"/>
                <a:gd name="connsiteX3" fmla="*/ 935885 w 1002160"/>
                <a:gd name="connsiteY3" fmla="*/ 1913502 h 4143185"/>
                <a:gd name="connsiteX4" fmla="*/ 935885 w 1002160"/>
                <a:gd name="connsiteY4" fmla="*/ 1913502 h 4143185"/>
                <a:gd name="connsiteX5" fmla="*/ 935885 w 1002160"/>
                <a:gd name="connsiteY5" fmla="*/ 2739755 h 4143185"/>
                <a:gd name="connsiteX6" fmla="*/ 935885 w 1002160"/>
                <a:gd name="connsiteY6" fmla="*/ 3134607 h 4143185"/>
                <a:gd name="connsiteX7" fmla="*/ 779901 w 1002160"/>
                <a:gd name="connsiteY7" fmla="*/ 3290591 h 4143185"/>
                <a:gd name="connsiteX8" fmla="*/ 389952 w 1002160"/>
                <a:gd name="connsiteY8" fmla="*/ 3290591 h 4143185"/>
                <a:gd name="connsiteX9" fmla="*/ 352258 w 1002160"/>
                <a:gd name="connsiteY9" fmla="*/ 4143185 h 4143185"/>
                <a:gd name="connsiteX10" fmla="*/ 155981 w 1002160"/>
                <a:gd name="connsiteY10" fmla="*/ 3290591 h 4143185"/>
                <a:gd name="connsiteX11" fmla="*/ 155984 w 1002160"/>
                <a:gd name="connsiteY11" fmla="*/ 3290591 h 4143185"/>
                <a:gd name="connsiteX12" fmla="*/ 0 w 1002160"/>
                <a:gd name="connsiteY12" fmla="*/ 3134607 h 4143185"/>
                <a:gd name="connsiteX13" fmla="*/ 0 w 1002160"/>
                <a:gd name="connsiteY13" fmla="*/ 2739755 h 4143185"/>
                <a:gd name="connsiteX14" fmla="*/ 0 w 1002160"/>
                <a:gd name="connsiteY14" fmla="*/ 1913502 h 4143185"/>
                <a:gd name="connsiteX15" fmla="*/ 0 w 1002160"/>
                <a:gd name="connsiteY15" fmla="*/ 1913502 h 4143185"/>
                <a:gd name="connsiteX0" fmla="*/ 0 w 1002160"/>
                <a:gd name="connsiteY0" fmla="*/ 1860213 h 4089896"/>
                <a:gd name="connsiteX1" fmla="*/ 194087 w 1002160"/>
                <a:gd name="connsiteY1" fmla="*/ 113261 h 4089896"/>
                <a:gd name="connsiteX2" fmla="*/ 827529 w 1002160"/>
                <a:gd name="connsiteY2" fmla="*/ 8486 h 4089896"/>
                <a:gd name="connsiteX3" fmla="*/ 935885 w 1002160"/>
                <a:gd name="connsiteY3" fmla="*/ 1860213 h 4089896"/>
                <a:gd name="connsiteX4" fmla="*/ 935885 w 1002160"/>
                <a:gd name="connsiteY4" fmla="*/ 1860213 h 4089896"/>
                <a:gd name="connsiteX5" fmla="*/ 935885 w 1002160"/>
                <a:gd name="connsiteY5" fmla="*/ 2686466 h 4089896"/>
                <a:gd name="connsiteX6" fmla="*/ 935885 w 1002160"/>
                <a:gd name="connsiteY6" fmla="*/ 3081318 h 4089896"/>
                <a:gd name="connsiteX7" fmla="*/ 779901 w 1002160"/>
                <a:gd name="connsiteY7" fmla="*/ 3237302 h 4089896"/>
                <a:gd name="connsiteX8" fmla="*/ 389952 w 1002160"/>
                <a:gd name="connsiteY8" fmla="*/ 3237302 h 4089896"/>
                <a:gd name="connsiteX9" fmla="*/ 352258 w 1002160"/>
                <a:gd name="connsiteY9" fmla="*/ 4089896 h 4089896"/>
                <a:gd name="connsiteX10" fmla="*/ 155981 w 1002160"/>
                <a:gd name="connsiteY10" fmla="*/ 3237302 h 4089896"/>
                <a:gd name="connsiteX11" fmla="*/ 155984 w 1002160"/>
                <a:gd name="connsiteY11" fmla="*/ 3237302 h 4089896"/>
                <a:gd name="connsiteX12" fmla="*/ 0 w 1002160"/>
                <a:gd name="connsiteY12" fmla="*/ 3081318 h 4089896"/>
                <a:gd name="connsiteX13" fmla="*/ 0 w 1002160"/>
                <a:gd name="connsiteY13" fmla="*/ 2686466 h 4089896"/>
                <a:gd name="connsiteX14" fmla="*/ 0 w 1002160"/>
                <a:gd name="connsiteY14" fmla="*/ 1860213 h 4089896"/>
                <a:gd name="connsiteX15" fmla="*/ 0 w 1002160"/>
                <a:gd name="connsiteY15" fmla="*/ 1860213 h 4089896"/>
                <a:gd name="connsiteX0" fmla="*/ 0 w 935885"/>
                <a:gd name="connsiteY0" fmla="*/ 1993243 h 4222926"/>
                <a:gd name="connsiteX1" fmla="*/ 155987 w 935885"/>
                <a:gd name="connsiteY1" fmla="*/ 246291 h 4222926"/>
                <a:gd name="connsiteX2" fmla="*/ 827529 w 935885"/>
                <a:gd name="connsiteY2" fmla="*/ 141516 h 4222926"/>
                <a:gd name="connsiteX3" fmla="*/ 935885 w 935885"/>
                <a:gd name="connsiteY3" fmla="*/ 1993243 h 4222926"/>
                <a:gd name="connsiteX4" fmla="*/ 935885 w 935885"/>
                <a:gd name="connsiteY4" fmla="*/ 1993243 h 4222926"/>
                <a:gd name="connsiteX5" fmla="*/ 935885 w 935885"/>
                <a:gd name="connsiteY5" fmla="*/ 2819496 h 4222926"/>
                <a:gd name="connsiteX6" fmla="*/ 935885 w 935885"/>
                <a:gd name="connsiteY6" fmla="*/ 3214348 h 4222926"/>
                <a:gd name="connsiteX7" fmla="*/ 779901 w 935885"/>
                <a:gd name="connsiteY7" fmla="*/ 3370332 h 4222926"/>
                <a:gd name="connsiteX8" fmla="*/ 389952 w 935885"/>
                <a:gd name="connsiteY8" fmla="*/ 3370332 h 4222926"/>
                <a:gd name="connsiteX9" fmla="*/ 352258 w 935885"/>
                <a:gd name="connsiteY9" fmla="*/ 4222926 h 4222926"/>
                <a:gd name="connsiteX10" fmla="*/ 155981 w 935885"/>
                <a:gd name="connsiteY10" fmla="*/ 3370332 h 4222926"/>
                <a:gd name="connsiteX11" fmla="*/ 155984 w 935885"/>
                <a:gd name="connsiteY11" fmla="*/ 3370332 h 4222926"/>
                <a:gd name="connsiteX12" fmla="*/ 0 w 935885"/>
                <a:gd name="connsiteY12" fmla="*/ 3214348 h 4222926"/>
                <a:gd name="connsiteX13" fmla="*/ 0 w 935885"/>
                <a:gd name="connsiteY13" fmla="*/ 2819496 h 4222926"/>
                <a:gd name="connsiteX14" fmla="*/ 0 w 935885"/>
                <a:gd name="connsiteY14" fmla="*/ 1993243 h 4222926"/>
                <a:gd name="connsiteX15" fmla="*/ 0 w 935885"/>
                <a:gd name="connsiteY15" fmla="*/ 1993243 h 4222926"/>
                <a:gd name="connsiteX0" fmla="*/ 0 w 935885"/>
                <a:gd name="connsiteY0" fmla="*/ 1987530 h 4217213"/>
                <a:gd name="connsiteX1" fmla="*/ 155987 w 935885"/>
                <a:gd name="connsiteY1" fmla="*/ 240578 h 4217213"/>
                <a:gd name="connsiteX2" fmla="*/ 827532 w 935885"/>
                <a:gd name="connsiteY2" fmla="*/ 202476 h 4217213"/>
                <a:gd name="connsiteX3" fmla="*/ 935885 w 935885"/>
                <a:gd name="connsiteY3" fmla="*/ 1987530 h 4217213"/>
                <a:gd name="connsiteX4" fmla="*/ 935885 w 935885"/>
                <a:gd name="connsiteY4" fmla="*/ 1987530 h 4217213"/>
                <a:gd name="connsiteX5" fmla="*/ 935885 w 935885"/>
                <a:gd name="connsiteY5" fmla="*/ 2813783 h 4217213"/>
                <a:gd name="connsiteX6" fmla="*/ 935885 w 935885"/>
                <a:gd name="connsiteY6" fmla="*/ 3208635 h 4217213"/>
                <a:gd name="connsiteX7" fmla="*/ 779901 w 935885"/>
                <a:gd name="connsiteY7" fmla="*/ 3364619 h 4217213"/>
                <a:gd name="connsiteX8" fmla="*/ 389952 w 935885"/>
                <a:gd name="connsiteY8" fmla="*/ 3364619 h 4217213"/>
                <a:gd name="connsiteX9" fmla="*/ 352258 w 935885"/>
                <a:gd name="connsiteY9" fmla="*/ 4217213 h 4217213"/>
                <a:gd name="connsiteX10" fmla="*/ 155981 w 935885"/>
                <a:gd name="connsiteY10" fmla="*/ 3364619 h 4217213"/>
                <a:gd name="connsiteX11" fmla="*/ 155984 w 935885"/>
                <a:gd name="connsiteY11" fmla="*/ 3364619 h 4217213"/>
                <a:gd name="connsiteX12" fmla="*/ 0 w 935885"/>
                <a:gd name="connsiteY12" fmla="*/ 3208635 h 4217213"/>
                <a:gd name="connsiteX13" fmla="*/ 0 w 935885"/>
                <a:gd name="connsiteY13" fmla="*/ 2813783 h 4217213"/>
                <a:gd name="connsiteX14" fmla="*/ 0 w 935885"/>
                <a:gd name="connsiteY14" fmla="*/ 1987530 h 4217213"/>
                <a:gd name="connsiteX15" fmla="*/ 0 w 935885"/>
                <a:gd name="connsiteY15" fmla="*/ 1987530 h 4217213"/>
                <a:gd name="connsiteX0" fmla="*/ 0 w 945725"/>
                <a:gd name="connsiteY0" fmla="*/ 1918548 h 4148231"/>
                <a:gd name="connsiteX1" fmla="*/ 155987 w 945725"/>
                <a:gd name="connsiteY1" fmla="*/ 171596 h 4148231"/>
                <a:gd name="connsiteX2" fmla="*/ 827532 w 945725"/>
                <a:gd name="connsiteY2" fmla="*/ 133494 h 4148231"/>
                <a:gd name="connsiteX3" fmla="*/ 935885 w 945725"/>
                <a:gd name="connsiteY3" fmla="*/ 1918548 h 4148231"/>
                <a:gd name="connsiteX4" fmla="*/ 935885 w 945725"/>
                <a:gd name="connsiteY4" fmla="*/ 1918548 h 4148231"/>
                <a:gd name="connsiteX5" fmla="*/ 935885 w 945725"/>
                <a:gd name="connsiteY5" fmla="*/ 2744801 h 4148231"/>
                <a:gd name="connsiteX6" fmla="*/ 935885 w 945725"/>
                <a:gd name="connsiteY6" fmla="*/ 3139653 h 4148231"/>
                <a:gd name="connsiteX7" fmla="*/ 779901 w 945725"/>
                <a:gd name="connsiteY7" fmla="*/ 3295637 h 4148231"/>
                <a:gd name="connsiteX8" fmla="*/ 389952 w 945725"/>
                <a:gd name="connsiteY8" fmla="*/ 3295637 h 4148231"/>
                <a:gd name="connsiteX9" fmla="*/ 352258 w 945725"/>
                <a:gd name="connsiteY9" fmla="*/ 4148231 h 4148231"/>
                <a:gd name="connsiteX10" fmla="*/ 155981 w 945725"/>
                <a:gd name="connsiteY10" fmla="*/ 3295637 h 4148231"/>
                <a:gd name="connsiteX11" fmla="*/ 155984 w 945725"/>
                <a:gd name="connsiteY11" fmla="*/ 3295637 h 4148231"/>
                <a:gd name="connsiteX12" fmla="*/ 0 w 945725"/>
                <a:gd name="connsiteY12" fmla="*/ 3139653 h 4148231"/>
                <a:gd name="connsiteX13" fmla="*/ 0 w 945725"/>
                <a:gd name="connsiteY13" fmla="*/ 2744801 h 4148231"/>
                <a:gd name="connsiteX14" fmla="*/ 0 w 945725"/>
                <a:gd name="connsiteY14" fmla="*/ 1918548 h 4148231"/>
                <a:gd name="connsiteX15" fmla="*/ 0 w 945725"/>
                <a:gd name="connsiteY15" fmla="*/ 1918548 h 4148231"/>
                <a:gd name="connsiteX0" fmla="*/ 0 w 945725"/>
                <a:gd name="connsiteY0" fmla="*/ 1887305 h 4116988"/>
                <a:gd name="connsiteX1" fmla="*/ 155987 w 945725"/>
                <a:gd name="connsiteY1" fmla="*/ 140353 h 4116988"/>
                <a:gd name="connsiteX2" fmla="*/ 827532 w 945725"/>
                <a:gd name="connsiteY2" fmla="*/ 102251 h 4116988"/>
                <a:gd name="connsiteX3" fmla="*/ 935885 w 945725"/>
                <a:gd name="connsiteY3" fmla="*/ 1887305 h 4116988"/>
                <a:gd name="connsiteX4" fmla="*/ 935885 w 945725"/>
                <a:gd name="connsiteY4" fmla="*/ 1887305 h 4116988"/>
                <a:gd name="connsiteX5" fmla="*/ 935885 w 945725"/>
                <a:gd name="connsiteY5" fmla="*/ 2713558 h 4116988"/>
                <a:gd name="connsiteX6" fmla="*/ 935885 w 945725"/>
                <a:gd name="connsiteY6" fmla="*/ 3108410 h 4116988"/>
                <a:gd name="connsiteX7" fmla="*/ 779901 w 945725"/>
                <a:gd name="connsiteY7" fmla="*/ 3264394 h 4116988"/>
                <a:gd name="connsiteX8" fmla="*/ 389952 w 945725"/>
                <a:gd name="connsiteY8" fmla="*/ 3264394 h 4116988"/>
                <a:gd name="connsiteX9" fmla="*/ 352258 w 945725"/>
                <a:gd name="connsiteY9" fmla="*/ 4116988 h 4116988"/>
                <a:gd name="connsiteX10" fmla="*/ 155981 w 945725"/>
                <a:gd name="connsiteY10" fmla="*/ 3264394 h 4116988"/>
                <a:gd name="connsiteX11" fmla="*/ 155984 w 945725"/>
                <a:gd name="connsiteY11" fmla="*/ 3264394 h 4116988"/>
                <a:gd name="connsiteX12" fmla="*/ 0 w 945725"/>
                <a:gd name="connsiteY12" fmla="*/ 3108410 h 4116988"/>
                <a:gd name="connsiteX13" fmla="*/ 0 w 945725"/>
                <a:gd name="connsiteY13" fmla="*/ 2713558 h 4116988"/>
                <a:gd name="connsiteX14" fmla="*/ 0 w 945725"/>
                <a:gd name="connsiteY14" fmla="*/ 1887305 h 4116988"/>
                <a:gd name="connsiteX15" fmla="*/ 0 w 945725"/>
                <a:gd name="connsiteY15" fmla="*/ 1887305 h 4116988"/>
                <a:gd name="connsiteX0" fmla="*/ 0 w 945725"/>
                <a:gd name="connsiteY0" fmla="*/ 1887305 h 4116988"/>
                <a:gd name="connsiteX1" fmla="*/ 155987 w 945725"/>
                <a:gd name="connsiteY1" fmla="*/ 140353 h 4116988"/>
                <a:gd name="connsiteX2" fmla="*/ 827532 w 945725"/>
                <a:gd name="connsiteY2" fmla="*/ 102251 h 4116988"/>
                <a:gd name="connsiteX3" fmla="*/ 935885 w 945725"/>
                <a:gd name="connsiteY3" fmla="*/ 1887305 h 4116988"/>
                <a:gd name="connsiteX4" fmla="*/ 935885 w 945725"/>
                <a:gd name="connsiteY4" fmla="*/ 1887305 h 4116988"/>
                <a:gd name="connsiteX5" fmla="*/ 935885 w 945725"/>
                <a:gd name="connsiteY5" fmla="*/ 2713558 h 4116988"/>
                <a:gd name="connsiteX6" fmla="*/ 935885 w 945725"/>
                <a:gd name="connsiteY6" fmla="*/ 3108410 h 4116988"/>
                <a:gd name="connsiteX7" fmla="*/ 779901 w 945725"/>
                <a:gd name="connsiteY7" fmla="*/ 3264394 h 4116988"/>
                <a:gd name="connsiteX8" fmla="*/ 389952 w 945725"/>
                <a:gd name="connsiteY8" fmla="*/ 3264394 h 4116988"/>
                <a:gd name="connsiteX9" fmla="*/ 352258 w 945725"/>
                <a:gd name="connsiteY9" fmla="*/ 4116988 h 4116988"/>
                <a:gd name="connsiteX10" fmla="*/ 155981 w 945725"/>
                <a:gd name="connsiteY10" fmla="*/ 3264394 h 4116988"/>
                <a:gd name="connsiteX11" fmla="*/ 155984 w 945725"/>
                <a:gd name="connsiteY11" fmla="*/ 3264394 h 4116988"/>
                <a:gd name="connsiteX12" fmla="*/ 0 w 945725"/>
                <a:gd name="connsiteY12" fmla="*/ 3108410 h 4116988"/>
                <a:gd name="connsiteX13" fmla="*/ 0 w 945725"/>
                <a:gd name="connsiteY13" fmla="*/ 2713558 h 4116988"/>
                <a:gd name="connsiteX14" fmla="*/ 0 w 945725"/>
                <a:gd name="connsiteY14" fmla="*/ 1887305 h 4116988"/>
                <a:gd name="connsiteX15" fmla="*/ 0 w 945725"/>
                <a:gd name="connsiteY15" fmla="*/ 1887305 h 4116988"/>
                <a:gd name="connsiteX0" fmla="*/ 0 w 945725"/>
                <a:gd name="connsiteY0" fmla="*/ 1887305 h 4116988"/>
                <a:gd name="connsiteX1" fmla="*/ 155987 w 945725"/>
                <a:gd name="connsiteY1" fmla="*/ 140353 h 4116988"/>
                <a:gd name="connsiteX2" fmla="*/ 827532 w 945725"/>
                <a:gd name="connsiteY2" fmla="*/ 102251 h 4116988"/>
                <a:gd name="connsiteX3" fmla="*/ 935885 w 945725"/>
                <a:gd name="connsiteY3" fmla="*/ 1887305 h 4116988"/>
                <a:gd name="connsiteX4" fmla="*/ 935885 w 945725"/>
                <a:gd name="connsiteY4" fmla="*/ 1887305 h 4116988"/>
                <a:gd name="connsiteX5" fmla="*/ 935885 w 945725"/>
                <a:gd name="connsiteY5" fmla="*/ 2713558 h 4116988"/>
                <a:gd name="connsiteX6" fmla="*/ 935885 w 945725"/>
                <a:gd name="connsiteY6" fmla="*/ 3108410 h 4116988"/>
                <a:gd name="connsiteX7" fmla="*/ 779901 w 945725"/>
                <a:gd name="connsiteY7" fmla="*/ 3264394 h 4116988"/>
                <a:gd name="connsiteX8" fmla="*/ 389952 w 945725"/>
                <a:gd name="connsiteY8" fmla="*/ 3264394 h 4116988"/>
                <a:gd name="connsiteX9" fmla="*/ 352258 w 945725"/>
                <a:gd name="connsiteY9" fmla="*/ 4116988 h 4116988"/>
                <a:gd name="connsiteX10" fmla="*/ 155981 w 945725"/>
                <a:gd name="connsiteY10" fmla="*/ 3264394 h 4116988"/>
                <a:gd name="connsiteX11" fmla="*/ 155984 w 945725"/>
                <a:gd name="connsiteY11" fmla="*/ 3264394 h 4116988"/>
                <a:gd name="connsiteX12" fmla="*/ 0 w 945725"/>
                <a:gd name="connsiteY12" fmla="*/ 3108410 h 4116988"/>
                <a:gd name="connsiteX13" fmla="*/ 0 w 945725"/>
                <a:gd name="connsiteY13" fmla="*/ 2713558 h 4116988"/>
                <a:gd name="connsiteX14" fmla="*/ 0 w 945725"/>
                <a:gd name="connsiteY14" fmla="*/ 1887305 h 4116988"/>
                <a:gd name="connsiteX15" fmla="*/ 0 w 945725"/>
                <a:gd name="connsiteY15" fmla="*/ 1887305 h 4116988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79901 w 945725"/>
                <a:gd name="connsiteY7" fmla="*/ 3264394 h 3593113"/>
                <a:gd name="connsiteX8" fmla="*/ 389952 w 945725"/>
                <a:gd name="connsiteY8" fmla="*/ 3264394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79901 w 945725"/>
                <a:gd name="connsiteY7" fmla="*/ 3264394 h 3593113"/>
                <a:gd name="connsiteX8" fmla="*/ 389952 w 945725"/>
                <a:gd name="connsiteY8" fmla="*/ 3264394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808476 w 945725"/>
                <a:gd name="connsiteY7" fmla="*/ 3312019 h 3593113"/>
                <a:gd name="connsiteX8" fmla="*/ 389952 w 945725"/>
                <a:gd name="connsiteY8" fmla="*/ 3264394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60851 w 945725"/>
                <a:gd name="connsiteY7" fmla="*/ 3283444 h 3593113"/>
                <a:gd name="connsiteX8" fmla="*/ 389952 w 945725"/>
                <a:gd name="connsiteY8" fmla="*/ 3264394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60851 w 945725"/>
                <a:gd name="connsiteY7" fmla="*/ 3283444 h 3593113"/>
                <a:gd name="connsiteX8" fmla="*/ 399477 w 945725"/>
                <a:gd name="connsiteY8" fmla="*/ 3235819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60851 w 945725"/>
                <a:gd name="connsiteY7" fmla="*/ 3283444 h 3593113"/>
                <a:gd name="connsiteX8" fmla="*/ 399477 w 945725"/>
                <a:gd name="connsiteY8" fmla="*/ 3235819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84559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897785 w 945725"/>
                <a:gd name="connsiteY5" fmla="*/ 2704033 h 3593113"/>
                <a:gd name="connsiteX6" fmla="*/ 935885 w 945725"/>
                <a:gd name="connsiteY6" fmla="*/ 3108410 h 3593113"/>
                <a:gd name="connsiteX7" fmla="*/ 760851 w 945725"/>
                <a:gd name="connsiteY7" fmla="*/ 3283444 h 3593113"/>
                <a:gd name="connsiteX8" fmla="*/ 399477 w 945725"/>
                <a:gd name="connsiteY8" fmla="*/ 3235819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84559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73985"/>
                <a:gd name="connsiteY0" fmla="*/ 1887305 h 3593113"/>
                <a:gd name="connsiteX1" fmla="*/ 155987 w 973985"/>
                <a:gd name="connsiteY1" fmla="*/ 140353 h 3593113"/>
                <a:gd name="connsiteX2" fmla="*/ 827532 w 973985"/>
                <a:gd name="connsiteY2" fmla="*/ 102251 h 3593113"/>
                <a:gd name="connsiteX3" fmla="*/ 935885 w 973985"/>
                <a:gd name="connsiteY3" fmla="*/ 1887305 h 3593113"/>
                <a:gd name="connsiteX4" fmla="*/ 935885 w 973985"/>
                <a:gd name="connsiteY4" fmla="*/ 1887305 h 3593113"/>
                <a:gd name="connsiteX5" fmla="*/ 973985 w 973985"/>
                <a:gd name="connsiteY5" fmla="*/ 2713558 h 3593113"/>
                <a:gd name="connsiteX6" fmla="*/ 935885 w 973985"/>
                <a:gd name="connsiteY6" fmla="*/ 3108410 h 3593113"/>
                <a:gd name="connsiteX7" fmla="*/ 760851 w 973985"/>
                <a:gd name="connsiteY7" fmla="*/ 3283444 h 3593113"/>
                <a:gd name="connsiteX8" fmla="*/ 399477 w 973985"/>
                <a:gd name="connsiteY8" fmla="*/ 3235819 h 3593113"/>
                <a:gd name="connsiteX9" fmla="*/ 342735 w 973985"/>
                <a:gd name="connsiteY9" fmla="*/ 3593113 h 3593113"/>
                <a:gd name="connsiteX10" fmla="*/ 155981 w 973985"/>
                <a:gd name="connsiteY10" fmla="*/ 3264394 h 3593113"/>
                <a:gd name="connsiteX11" fmla="*/ 184559 w 973985"/>
                <a:gd name="connsiteY11" fmla="*/ 3264394 h 3593113"/>
                <a:gd name="connsiteX12" fmla="*/ 0 w 973985"/>
                <a:gd name="connsiteY12" fmla="*/ 3108410 h 3593113"/>
                <a:gd name="connsiteX13" fmla="*/ 0 w 973985"/>
                <a:gd name="connsiteY13" fmla="*/ 2713558 h 3593113"/>
                <a:gd name="connsiteX14" fmla="*/ 0 w 973985"/>
                <a:gd name="connsiteY14" fmla="*/ 1887305 h 3593113"/>
                <a:gd name="connsiteX15" fmla="*/ 0 w 973985"/>
                <a:gd name="connsiteY15" fmla="*/ 1887305 h 3593113"/>
                <a:gd name="connsiteX0" fmla="*/ 0 w 1097810"/>
                <a:gd name="connsiteY0" fmla="*/ 1887305 h 3593113"/>
                <a:gd name="connsiteX1" fmla="*/ 155987 w 1097810"/>
                <a:gd name="connsiteY1" fmla="*/ 140353 h 3593113"/>
                <a:gd name="connsiteX2" fmla="*/ 827532 w 1097810"/>
                <a:gd name="connsiteY2" fmla="*/ 102251 h 3593113"/>
                <a:gd name="connsiteX3" fmla="*/ 935885 w 1097810"/>
                <a:gd name="connsiteY3" fmla="*/ 1887305 h 3593113"/>
                <a:gd name="connsiteX4" fmla="*/ 1097810 w 1097810"/>
                <a:gd name="connsiteY4" fmla="*/ 1925405 h 3593113"/>
                <a:gd name="connsiteX5" fmla="*/ 973985 w 1097810"/>
                <a:gd name="connsiteY5" fmla="*/ 2713558 h 3593113"/>
                <a:gd name="connsiteX6" fmla="*/ 935885 w 1097810"/>
                <a:gd name="connsiteY6" fmla="*/ 3108410 h 3593113"/>
                <a:gd name="connsiteX7" fmla="*/ 760851 w 1097810"/>
                <a:gd name="connsiteY7" fmla="*/ 3283444 h 3593113"/>
                <a:gd name="connsiteX8" fmla="*/ 399477 w 1097810"/>
                <a:gd name="connsiteY8" fmla="*/ 3235819 h 3593113"/>
                <a:gd name="connsiteX9" fmla="*/ 342735 w 1097810"/>
                <a:gd name="connsiteY9" fmla="*/ 3593113 h 3593113"/>
                <a:gd name="connsiteX10" fmla="*/ 155981 w 1097810"/>
                <a:gd name="connsiteY10" fmla="*/ 3264394 h 3593113"/>
                <a:gd name="connsiteX11" fmla="*/ 184559 w 1097810"/>
                <a:gd name="connsiteY11" fmla="*/ 3264394 h 3593113"/>
                <a:gd name="connsiteX12" fmla="*/ 0 w 1097810"/>
                <a:gd name="connsiteY12" fmla="*/ 3108410 h 3593113"/>
                <a:gd name="connsiteX13" fmla="*/ 0 w 1097810"/>
                <a:gd name="connsiteY13" fmla="*/ 2713558 h 3593113"/>
                <a:gd name="connsiteX14" fmla="*/ 0 w 1097810"/>
                <a:gd name="connsiteY14" fmla="*/ 1887305 h 3593113"/>
                <a:gd name="connsiteX15" fmla="*/ 0 w 1097810"/>
                <a:gd name="connsiteY15" fmla="*/ 1887305 h 3593113"/>
                <a:gd name="connsiteX0" fmla="*/ 0 w 973985"/>
                <a:gd name="connsiteY0" fmla="*/ 1887305 h 3593113"/>
                <a:gd name="connsiteX1" fmla="*/ 155987 w 973985"/>
                <a:gd name="connsiteY1" fmla="*/ 140353 h 3593113"/>
                <a:gd name="connsiteX2" fmla="*/ 827532 w 973985"/>
                <a:gd name="connsiteY2" fmla="*/ 102251 h 3593113"/>
                <a:gd name="connsiteX3" fmla="*/ 935885 w 973985"/>
                <a:gd name="connsiteY3" fmla="*/ 1887305 h 3593113"/>
                <a:gd name="connsiteX4" fmla="*/ 973985 w 973985"/>
                <a:gd name="connsiteY4" fmla="*/ 2713558 h 3593113"/>
                <a:gd name="connsiteX5" fmla="*/ 935885 w 973985"/>
                <a:gd name="connsiteY5" fmla="*/ 3108410 h 3593113"/>
                <a:gd name="connsiteX6" fmla="*/ 760851 w 973985"/>
                <a:gd name="connsiteY6" fmla="*/ 3283444 h 3593113"/>
                <a:gd name="connsiteX7" fmla="*/ 399477 w 973985"/>
                <a:gd name="connsiteY7" fmla="*/ 3235819 h 3593113"/>
                <a:gd name="connsiteX8" fmla="*/ 342735 w 973985"/>
                <a:gd name="connsiteY8" fmla="*/ 3593113 h 3593113"/>
                <a:gd name="connsiteX9" fmla="*/ 155981 w 973985"/>
                <a:gd name="connsiteY9" fmla="*/ 3264394 h 3593113"/>
                <a:gd name="connsiteX10" fmla="*/ 184559 w 973985"/>
                <a:gd name="connsiteY10" fmla="*/ 3264394 h 3593113"/>
                <a:gd name="connsiteX11" fmla="*/ 0 w 973985"/>
                <a:gd name="connsiteY11" fmla="*/ 3108410 h 3593113"/>
                <a:gd name="connsiteX12" fmla="*/ 0 w 973985"/>
                <a:gd name="connsiteY12" fmla="*/ 2713558 h 3593113"/>
                <a:gd name="connsiteX13" fmla="*/ 0 w 973985"/>
                <a:gd name="connsiteY13" fmla="*/ 1887305 h 3593113"/>
                <a:gd name="connsiteX14" fmla="*/ 0 w 973985"/>
                <a:gd name="connsiteY14" fmla="*/ 1887305 h 3593113"/>
                <a:gd name="connsiteX0" fmla="*/ 0 w 983510"/>
                <a:gd name="connsiteY0" fmla="*/ 1963977 h 3669785"/>
                <a:gd name="connsiteX1" fmla="*/ 155987 w 983510"/>
                <a:gd name="connsiteY1" fmla="*/ 217025 h 3669785"/>
                <a:gd name="connsiteX2" fmla="*/ 827532 w 983510"/>
                <a:gd name="connsiteY2" fmla="*/ 178923 h 3669785"/>
                <a:gd name="connsiteX3" fmla="*/ 983510 w 983510"/>
                <a:gd name="connsiteY3" fmla="*/ 1992552 h 3669785"/>
                <a:gd name="connsiteX4" fmla="*/ 973985 w 983510"/>
                <a:gd name="connsiteY4" fmla="*/ 2790230 h 3669785"/>
                <a:gd name="connsiteX5" fmla="*/ 935885 w 983510"/>
                <a:gd name="connsiteY5" fmla="*/ 3185082 h 3669785"/>
                <a:gd name="connsiteX6" fmla="*/ 760851 w 983510"/>
                <a:gd name="connsiteY6" fmla="*/ 3360116 h 3669785"/>
                <a:gd name="connsiteX7" fmla="*/ 399477 w 983510"/>
                <a:gd name="connsiteY7" fmla="*/ 3312491 h 3669785"/>
                <a:gd name="connsiteX8" fmla="*/ 342735 w 983510"/>
                <a:gd name="connsiteY8" fmla="*/ 3669785 h 3669785"/>
                <a:gd name="connsiteX9" fmla="*/ 155981 w 983510"/>
                <a:gd name="connsiteY9" fmla="*/ 3341066 h 3669785"/>
                <a:gd name="connsiteX10" fmla="*/ 184559 w 983510"/>
                <a:gd name="connsiteY10" fmla="*/ 3341066 h 3669785"/>
                <a:gd name="connsiteX11" fmla="*/ 0 w 983510"/>
                <a:gd name="connsiteY11" fmla="*/ 3185082 h 3669785"/>
                <a:gd name="connsiteX12" fmla="*/ 0 w 983510"/>
                <a:gd name="connsiteY12" fmla="*/ 2790230 h 3669785"/>
                <a:gd name="connsiteX13" fmla="*/ 0 w 983510"/>
                <a:gd name="connsiteY13" fmla="*/ 1963977 h 3669785"/>
                <a:gd name="connsiteX14" fmla="*/ 0 w 983510"/>
                <a:gd name="connsiteY14" fmla="*/ 1963977 h 3669785"/>
                <a:gd name="connsiteX0" fmla="*/ 0 w 983510"/>
                <a:gd name="connsiteY0" fmla="*/ 1876100 h 3581908"/>
                <a:gd name="connsiteX1" fmla="*/ 155987 w 983510"/>
                <a:gd name="connsiteY1" fmla="*/ 129148 h 3581908"/>
                <a:gd name="connsiteX2" fmla="*/ 827532 w 983510"/>
                <a:gd name="connsiteY2" fmla="*/ 91046 h 3581908"/>
                <a:gd name="connsiteX3" fmla="*/ 983510 w 983510"/>
                <a:gd name="connsiteY3" fmla="*/ 1904675 h 3581908"/>
                <a:gd name="connsiteX4" fmla="*/ 973985 w 983510"/>
                <a:gd name="connsiteY4" fmla="*/ 2702353 h 3581908"/>
                <a:gd name="connsiteX5" fmla="*/ 935885 w 983510"/>
                <a:gd name="connsiteY5" fmla="*/ 3097205 h 3581908"/>
                <a:gd name="connsiteX6" fmla="*/ 760851 w 983510"/>
                <a:gd name="connsiteY6" fmla="*/ 3272239 h 3581908"/>
                <a:gd name="connsiteX7" fmla="*/ 399477 w 983510"/>
                <a:gd name="connsiteY7" fmla="*/ 3224614 h 3581908"/>
                <a:gd name="connsiteX8" fmla="*/ 342735 w 983510"/>
                <a:gd name="connsiteY8" fmla="*/ 3581908 h 3581908"/>
                <a:gd name="connsiteX9" fmla="*/ 155981 w 983510"/>
                <a:gd name="connsiteY9" fmla="*/ 3253189 h 3581908"/>
                <a:gd name="connsiteX10" fmla="*/ 184559 w 983510"/>
                <a:gd name="connsiteY10" fmla="*/ 3253189 h 3581908"/>
                <a:gd name="connsiteX11" fmla="*/ 0 w 983510"/>
                <a:gd name="connsiteY11" fmla="*/ 3097205 h 3581908"/>
                <a:gd name="connsiteX12" fmla="*/ 0 w 983510"/>
                <a:gd name="connsiteY12" fmla="*/ 2702353 h 3581908"/>
                <a:gd name="connsiteX13" fmla="*/ 0 w 983510"/>
                <a:gd name="connsiteY13" fmla="*/ 1876100 h 3581908"/>
                <a:gd name="connsiteX14" fmla="*/ 0 w 983510"/>
                <a:gd name="connsiteY14" fmla="*/ 1876100 h 3581908"/>
                <a:gd name="connsiteX0" fmla="*/ 0 w 983510"/>
                <a:gd name="connsiteY0" fmla="*/ 1823329 h 3529137"/>
                <a:gd name="connsiteX1" fmla="*/ 155987 w 983510"/>
                <a:gd name="connsiteY1" fmla="*/ 76377 h 3529137"/>
                <a:gd name="connsiteX2" fmla="*/ 827532 w 983510"/>
                <a:gd name="connsiteY2" fmla="*/ 38275 h 3529137"/>
                <a:gd name="connsiteX3" fmla="*/ 983510 w 983510"/>
                <a:gd name="connsiteY3" fmla="*/ 1851904 h 3529137"/>
                <a:gd name="connsiteX4" fmla="*/ 973985 w 983510"/>
                <a:gd name="connsiteY4" fmla="*/ 2649582 h 3529137"/>
                <a:gd name="connsiteX5" fmla="*/ 935885 w 983510"/>
                <a:gd name="connsiteY5" fmla="*/ 3044434 h 3529137"/>
                <a:gd name="connsiteX6" fmla="*/ 760851 w 983510"/>
                <a:gd name="connsiteY6" fmla="*/ 3219468 h 3529137"/>
                <a:gd name="connsiteX7" fmla="*/ 399477 w 983510"/>
                <a:gd name="connsiteY7" fmla="*/ 3171843 h 3529137"/>
                <a:gd name="connsiteX8" fmla="*/ 342735 w 983510"/>
                <a:gd name="connsiteY8" fmla="*/ 3529137 h 3529137"/>
                <a:gd name="connsiteX9" fmla="*/ 155981 w 983510"/>
                <a:gd name="connsiteY9" fmla="*/ 3200418 h 3529137"/>
                <a:gd name="connsiteX10" fmla="*/ 184559 w 983510"/>
                <a:gd name="connsiteY10" fmla="*/ 3200418 h 3529137"/>
                <a:gd name="connsiteX11" fmla="*/ 0 w 983510"/>
                <a:gd name="connsiteY11" fmla="*/ 3044434 h 3529137"/>
                <a:gd name="connsiteX12" fmla="*/ 0 w 983510"/>
                <a:gd name="connsiteY12" fmla="*/ 2649582 h 3529137"/>
                <a:gd name="connsiteX13" fmla="*/ 0 w 983510"/>
                <a:gd name="connsiteY13" fmla="*/ 1823329 h 3529137"/>
                <a:gd name="connsiteX14" fmla="*/ 0 w 983510"/>
                <a:gd name="connsiteY14" fmla="*/ 1823329 h 3529137"/>
                <a:gd name="connsiteX0" fmla="*/ 0 w 983510"/>
                <a:gd name="connsiteY0" fmla="*/ 1823329 h 3529137"/>
                <a:gd name="connsiteX1" fmla="*/ 155987 w 983510"/>
                <a:gd name="connsiteY1" fmla="*/ 76377 h 3529137"/>
                <a:gd name="connsiteX2" fmla="*/ 827532 w 983510"/>
                <a:gd name="connsiteY2" fmla="*/ 38275 h 3529137"/>
                <a:gd name="connsiteX3" fmla="*/ 983510 w 983510"/>
                <a:gd name="connsiteY3" fmla="*/ 1851904 h 3529137"/>
                <a:gd name="connsiteX4" fmla="*/ 973985 w 983510"/>
                <a:gd name="connsiteY4" fmla="*/ 2649582 h 3529137"/>
                <a:gd name="connsiteX5" fmla="*/ 935885 w 983510"/>
                <a:gd name="connsiteY5" fmla="*/ 3044434 h 3529137"/>
                <a:gd name="connsiteX6" fmla="*/ 760851 w 983510"/>
                <a:gd name="connsiteY6" fmla="*/ 3219468 h 3529137"/>
                <a:gd name="connsiteX7" fmla="*/ 399477 w 983510"/>
                <a:gd name="connsiteY7" fmla="*/ 3171843 h 3529137"/>
                <a:gd name="connsiteX8" fmla="*/ 342735 w 983510"/>
                <a:gd name="connsiteY8" fmla="*/ 3529137 h 3529137"/>
                <a:gd name="connsiteX9" fmla="*/ 155981 w 983510"/>
                <a:gd name="connsiteY9" fmla="*/ 3200418 h 3529137"/>
                <a:gd name="connsiteX10" fmla="*/ 184559 w 983510"/>
                <a:gd name="connsiteY10" fmla="*/ 3200418 h 3529137"/>
                <a:gd name="connsiteX11" fmla="*/ 0 w 983510"/>
                <a:gd name="connsiteY11" fmla="*/ 3044434 h 3529137"/>
                <a:gd name="connsiteX12" fmla="*/ 0 w 983510"/>
                <a:gd name="connsiteY12" fmla="*/ 2649582 h 3529137"/>
                <a:gd name="connsiteX13" fmla="*/ 0 w 983510"/>
                <a:gd name="connsiteY13" fmla="*/ 1823329 h 3529137"/>
                <a:gd name="connsiteX14" fmla="*/ 0 w 983510"/>
                <a:gd name="connsiteY14" fmla="*/ 1823329 h 3529137"/>
                <a:gd name="connsiteX0" fmla="*/ 0 w 983510"/>
                <a:gd name="connsiteY0" fmla="*/ 1823329 h 3465501"/>
                <a:gd name="connsiteX1" fmla="*/ 155987 w 983510"/>
                <a:gd name="connsiteY1" fmla="*/ 76377 h 3465501"/>
                <a:gd name="connsiteX2" fmla="*/ 827532 w 983510"/>
                <a:gd name="connsiteY2" fmla="*/ 38275 h 3465501"/>
                <a:gd name="connsiteX3" fmla="*/ 983510 w 983510"/>
                <a:gd name="connsiteY3" fmla="*/ 1851904 h 3465501"/>
                <a:gd name="connsiteX4" fmla="*/ 973985 w 983510"/>
                <a:gd name="connsiteY4" fmla="*/ 2649582 h 3465501"/>
                <a:gd name="connsiteX5" fmla="*/ 935885 w 983510"/>
                <a:gd name="connsiteY5" fmla="*/ 3044434 h 3465501"/>
                <a:gd name="connsiteX6" fmla="*/ 760851 w 983510"/>
                <a:gd name="connsiteY6" fmla="*/ 3219468 h 3465501"/>
                <a:gd name="connsiteX7" fmla="*/ 399477 w 983510"/>
                <a:gd name="connsiteY7" fmla="*/ 3171843 h 3465501"/>
                <a:gd name="connsiteX8" fmla="*/ 342735 w 983510"/>
                <a:gd name="connsiteY8" fmla="*/ 3465501 h 3465501"/>
                <a:gd name="connsiteX9" fmla="*/ 155981 w 983510"/>
                <a:gd name="connsiteY9" fmla="*/ 3200418 h 3465501"/>
                <a:gd name="connsiteX10" fmla="*/ 184559 w 983510"/>
                <a:gd name="connsiteY10" fmla="*/ 3200418 h 3465501"/>
                <a:gd name="connsiteX11" fmla="*/ 0 w 983510"/>
                <a:gd name="connsiteY11" fmla="*/ 3044434 h 3465501"/>
                <a:gd name="connsiteX12" fmla="*/ 0 w 983510"/>
                <a:gd name="connsiteY12" fmla="*/ 2649582 h 3465501"/>
                <a:gd name="connsiteX13" fmla="*/ 0 w 983510"/>
                <a:gd name="connsiteY13" fmla="*/ 1823329 h 3465501"/>
                <a:gd name="connsiteX14" fmla="*/ 0 w 983510"/>
                <a:gd name="connsiteY14" fmla="*/ 1823329 h 346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83510" h="3465501">
                  <a:moveTo>
                    <a:pt x="0" y="1823329"/>
                  </a:moveTo>
                  <a:cubicBezTo>
                    <a:pt x="25998" y="1532170"/>
                    <a:pt x="-985" y="154811"/>
                    <a:pt x="155987" y="76377"/>
                  </a:cubicBezTo>
                  <a:cubicBezTo>
                    <a:pt x="312959" y="-2057"/>
                    <a:pt x="632464" y="-29045"/>
                    <a:pt x="827532" y="38275"/>
                  </a:cubicBezTo>
                  <a:cubicBezTo>
                    <a:pt x="1022600" y="105595"/>
                    <a:pt x="957513" y="1530583"/>
                    <a:pt x="983510" y="1851904"/>
                  </a:cubicBezTo>
                  <a:lnTo>
                    <a:pt x="973985" y="2649582"/>
                  </a:lnTo>
                  <a:lnTo>
                    <a:pt x="935885" y="3044434"/>
                  </a:lnTo>
                  <a:cubicBezTo>
                    <a:pt x="935885" y="3130582"/>
                    <a:pt x="904149" y="3219468"/>
                    <a:pt x="760851" y="3219468"/>
                  </a:cubicBezTo>
                  <a:lnTo>
                    <a:pt x="399477" y="3171843"/>
                  </a:lnTo>
                  <a:lnTo>
                    <a:pt x="342735" y="3465501"/>
                  </a:lnTo>
                  <a:cubicBezTo>
                    <a:pt x="232861" y="3327353"/>
                    <a:pt x="218232" y="3309991"/>
                    <a:pt x="155981" y="3200418"/>
                  </a:cubicBezTo>
                  <a:lnTo>
                    <a:pt x="184559" y="3200418"/>
                  </a:lnTo>
                  <a:cubicBezTo>
                    <a:pt x="98411" y="3200418"/>
                    <a:pt x="0" y="3130582"/>
                    <a:pt x="0" y="3044434"/>
                  </a:cubicBezTo>
                  <a:lnTo>
                    <a:pt x="0" y="2649582"/>
                  </a:lnTo>
                  <a:lnTo>
                    <a:pt x="0" y="1823329"/>
                  </a:lnTo>
                  <a:lnTo>
                    <a:pt x="0" y="182332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>
              <a:outerShdw blurRad="381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7" name="矩形 40">
              <a:extLst>
                <a:ext uri="{FF2B5EF4-FFF2-40B4-BE49-F238E27FC236}">
                  <a16:creationId xmlns:a16="http://schemas.microsoft.com/office/drawing/2014/main" id="{4305E95A-0F17-441D-950A-B67505729A81}"/>
                </a:ext>
              </a:extLst>
            </p:cNvPr>
            <p:cNvSpPr/>
            <p:nvPr/>
          </p:nvSpPr>
          <p:spPr>
            <a:xfrm>
              <a:off x="6116419" y="2266226"/>
              <a:ext cx="3473327" cy="6664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GB" altLang="zh-CN" sz="4400" dirty="0" err="1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Em</a:t>
              </a:r>
              <a:r>
                <a:rPr lang="en-GB" altLang="zh-CN" sz="4400" dirty="0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 </a:t>
              </a:r>
              <a:r>
                <a:rPr lang="en-GB" altLang="zh-CN" sz="4400" dirty="0" err="1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hãy</a:t>
              </a:r>
              <a:r>
                <a:rPr lang="en-GB" altLang="zh-CN" sz="4400" dirty="0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 </a:t>
              </a:r>
              <a:r>
                <a:rPr lang="en-GB" altLang="zh-CN" sz="4400" dirty="0" err="1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nêu</a:t>
              </a:r>
              <a:r>
                <a:rPr lang="en-GB" altLang="zh-CN" sz="4400" dirty="0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 </a:t>
              </a:r>
              <a:r>
                <a:rPr lang="en-GB" altLang="zh-CN" sz="4400" dirty="0" err="1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các</a:t>
              </a:r>
              <a:r>
                <a:rPr lang="en-GB" altLang="zh-CN" sz="4400" dirty="0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 </a:t>
              </a:r>
              <a:r>
                <a:rPr lang="en-GB" altLang="zh-CN" sz="4400" dirty="0" err="1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bước</a:t>
              </a:r>
              <a:r>
                <a:rPr lang="en-GB" altLang="zh-CN" sz="4400" dirty="0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 </a:t>
              </a:r>
              <a:r>
                <a:rPr lang="en-GB" altLang="zh-CN" sz="4400" dirty="0" err="1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thực</a:t>
              </a:r>
              <a:r>
                <a:rPr lang="en-GB" altLang="zh-CN" sz="4400" dirty="0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 </a:t>
              </a:r>
              <a:r>
                <a:rPr lang="en-GB" altLang="zh-CN" sz="4400" dirty="0" err="1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hiện</a:t>
              </a:r>
              <a:r>
                <a:rPr lang="en-GB" altLang="zh-CN" sz="4400" dirty="0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 </a:t>
              </a:r>
              <a:r>
                <a:rPr lang="en-GB" altLang="zh-CN" sz="4400" dirty="0" err="1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bài</a:t>
              </a:r>
              <a:r>
                <a:rPr lang="en-GB" altLang="zh-CN" sz="4400" dirty="0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 </a:t>
              </a:r>
              <a:r>
                <a:rPr lang="en-GB" altLang="zh-CN" sz="4400" dirty="0" err="1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toán</a:t>
              </a:r>
              <a:r>
                <a:rPr lang="en-GB" altLang="zh-CN" sz="4400" dirty="0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 </a:t>
              </a:r>
              <a:r>
                <a:rPr lang="en-GB" altLang="zh-CN" sz="4400" dirty="0" err="1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trên</a:t>
              </a:r>
              <a:r>
                <a:rPr lang="en-GB" altLang="zh-CN" sz="4400" dirty="0">
                  <a:solidFill>
                    <a:srgbClr val="C6579C"/>
                  </a:solidFill>
                  <a:latin typeface="方正卡通简体" panose="03000509000000000000" pitchFamily="65" charset="-122"/>
                  <a:ea typeface="方正卡通简体" panose="03000509000000000000" pitchFamily="65" charset="-122"/>
                </a:rPr>
                <a:t>.</a:t>
              </a:r>
              <a:endParaRPr lang="zh-CN" altLang="en-US" sz="4400" dirty="0">
                <a:solidFill>
                  <a:srgbClr val="C6579C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890672" y="5435705"/>
            <a:ext cx="11301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1: Tính kết quả phép tính trên mình chú sâu.</a:t>
            </a:r>
          </a:p>
          <a:p>
            <a:pPr algn="just"/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2: Vẽ đường đi thích hợp cho mỗi chú sâu.</a:t>
            </a:r>
          </a:p>
        </p:txBody>
      </p:sp>
    </p:spTree>
    <p:extLst>
      <p:ext uri="{BB962C8B-B14F-4D97-AF65-F5344CB8AC3E}">
        <p14:creationId xmlns:p14="http://schemas.microsoft.com/office/powerpoint/2010/main" val="78158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621145609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621145609"/>
  <p:tag name="MH_LIBRARY" val="GRAPHIC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觅知网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1344</TotalTime>
  <Words>736</Words>
  <Application>Microsoft Office PowerPoint</Application>
  <PresentationFormat>Widescreen</PresentationFormat>
  <Paragraphs>73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SVN-Good Dog</vt:lpstr>
      <vt:lpstr>Cambria Math</vt:lpstr>
      <vt:lpstr>方正卡通简体</vt:lpstr>
      <vt:lpstr>Calibri Light</vt:lpstr>
      <vt:lpstr>Cambria</vt:lpstr>
      <vt:lpstr>UTM Avo</vt:lpstr>
      <vt:lpstr>等线</vt:lpstr>
      <vt:lpstr>Calibri</vt:lpstr>
      <vt:lpstr>Office Theme</vt:lpstr>
      <vt:lpstr>Office 主题</vt:lpstr>
      <vt:lpstr>1_觅知网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Sinh Chu</cp:lastModifiedBy>
  <cp:revision>25</cp:revision>
  <dcterms:created xsi:type="dcterms:W3CDTF">2023-02-21T14:33:58Z</dcterms:created>
  <dcterms:modified xsi:type="dcterms:W3CDTF">2025-04-13T15:40:20Z</dcterms:modified>
</cp:coreProperties>
</file>