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2" r:id="rId4"/>
    <p:sldId id="270" r:id="rId5"/>
    <p:sldId id="271" r:id="rId6"/>
    <p:sldId id="256" r:id="rId7"/>
    <p:sldId id="292" r:id="rId8"/>
    <p:sldId id="272" r:id="rId9"/>
    <p:sldId id="288" r:id="rId10"/>
    <p:sldId id="259" r:id="rId11"/>
    <p:sldId id="286" r:id="rId12"/>
    <p:sldId id="281" r:id="rId13"/>
    <p:sldId id="287" r:id="rId14"/>
    <p:sldId id="261" r:id="rId15"/>
    <p:sldId id="273" r:id="rId16"/>
    <p:sldId id="274" r:id="rId17"/>
    <p:sldId id="289" r:id="rId18"/>
    <p:sldId id="290" r:id="rId19"/>
    <p:sldId id="291" r:id="rId20"/>
    <p:sldId id="269" r:id="rId21"/>
    <p:sldId id="267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5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3.png"/><Relationship Id="rId5" Type="http://schemas.openxmlformats.org/officeDocument/2006/relationships/image" Target="../media/image5.png"/><Relationship Id="rId10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8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8D990-85EF-B297-B3FB-11089C0F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10" y="2171700"/>
            <a:ext cx="6389809" cy="4343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3E66B5-981B-1D55-8046-3C719C87A32A}"/>
              </a:ext>
            </a:extLst>
          </p:cNvPr>
          <p:cNvSpPr/>
          <p:nvPr/>
        </p:nvSpPr>
        <p:spPr>
          <a:xfrm>
            <a:off x="2057400" y="342900"/>
            <a:ext cx="8458200" cy="3048000"/>
          </a:xfrm>
          <a:prstGeom prst="wedgeRoundRectCallout">
            <a:avLst>
              <a:gd name="adj1" fmla="val 62024"/>
              <a:gd name="adj2" fmla="val 31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ta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nhanh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nay,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nhé</a:t>
            </a:r>
            <a:r>
              <a:rPr lang="en-US" sz="36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71900"/>
            <a:ext cx="9867330" cy="55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3A016D-3A58-450F-CDF7-4CEF71F9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68" y="4934011"/>
            <a:ext cx="7791363" cy="44809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7032A1-A25B-A268-FD2E-2F800E4AC872}"/>
              </a:ext>
            </a:extLst>
          </p:cNvPr>
          <p:cNvSpPr txBox="1"/>
          <p:nvPr/>
        </p:nvSpPr>
        <p:spPr>
          <a:xfrm>
            <a:off x="2667000" y="1790700"/>
            <a:ext cx="1210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en-VN" sz="4400" b="1" i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Tình huống sử dụng máy tính trong cuộc sống</a:t>
            </a:r>
          </a:p>
        </p:txBody>
      </p:sp>
      <p:sp>
        <p:nvSpPr>
          <p:cNvPr id="17" name="Rectangular Callout 2">
            <a:extLst>
              <a:ext uri="{FF2B5EF4-FFF2-40B4-BE49-F238E27FC236}">
                <a16:creationId xmlns:a16="http://schemas.microsoft.com/office/drawing/2014/main" id="{260DA184-EA72-D2E5-46E6-2C0699E150ED}"/>
              </a:ext>
            </a:extLst>
          </p:cNvPr>
          <p:cNvSpPr/>
          <p:nvPr/>
        </p:nvSpPr>
        <p:spPr>
          <a:xfrm>
            <a:off x="7018788" y="5914020"/>
            <a:ext cx="9031484" cy="2873933"/>
          </a:xfrm>
          <a:prstGeom prst="wedgeRectCallout">
            <a:avLst>
              <a:gd name="adj1" fmla="val -61967"/>
              <a:gd name="adj2" fmla="val -7963"/>
            </a:avLst>
          </a:prstGeom>
          <a:solidFill>
            <a:srgbClr val="FFFFFF"/>
          </a:solidFill>
          <a:ln w="25400" cap="flat" cmpd="sng" algn="ctr">
            <a:solidFill>
              <a:srgbClr val="9EC14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Máy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cầm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cụ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mọi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rộng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rãi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cuộc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  <a:endParaRPr lang="en-VN" sz="4000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2A0C23-863D-A225-767E-821B32BA2039}"/>
              </a:ext>
            </a:extLst>
          </p:cNvPr>
          <p:cNvSpPr/>
          <p:nvPr/>
        </p:nvSpPr>
        <p:spPr>
          <a:xfrm>
            <a:off x="883569" y="3846460"/>
            <a:ext cx="28662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tiền mua hàng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6F50A-207F-792D-BFB4-9BF3A49D9026}"/>
              </a:ext>
            </a:extLst>
          </p:cNvPr>
          <p:cNvSpPr/>
          <p:nvPr/>
        </p:nvSpPr>
        <p:spPr>
          <a:xfrm>
            <a:off x="4684296" y="3846460"/>
            <a:ext cx="4050629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khối lượng hàng nhập về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C7BC95-9B09-4279-1CFB-E23EB89A6C3D}"/>
              </a:ext>
            </a:extLst>
          </p:cNvPr>
          <p:cNvSpPr/>
          <p:nvPr/>
        </p:nvSpPr>
        <p:spPr>
          <a:xfrm>
            <a:off x="10041856" y="3846460"/>
            <a:ext cx="3479631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số lượng sản phẩm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FF8B7-1FF8-FF01-FB1A-71A55A606F7A}"/>
              </a:ext>
            </a:extLst>
          </p:cNvPr>
          <p:cNvSpPr/>
          <p:nvPr/>
        </p:nvSpPr>
        <p:spPr>
          <a:xfrm>
            <a:off x="14385753" y="3816746"/>
            <a:ext cx="22779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EF43EF-0456-4CA1-E950-AEDD59BBF118}"/>
              </a:ext>
            </a:extLst>
          </p:cNvPr>
          <p:cNvCxnSpPr/>
          <p:nvPr/>
        </p:nvCxnSpPr>
        <p:spPr>
          <a:xfrm flipH="1">
            <a:off x="2759245" y="2529363"/>
            <a:ext cx="1981200" cy="128738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C23FA3-234B-9B27-B394-B71854C33758}"/>
              </a:ext>
            </a:extLst>
          </p:cNvPr>
          <p:cNvCxnSpPr>
            <a:cxnSpLocks/>
          </p:cNvCxnSpPr>
          <p:nvPr/>
        </p:nvCxnSpPr>
        <p:spPr>
          <a:xfrm flipH="1">
            <a:off x="6709611" y="2481503"/>
            <a:ext cx="623642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AC4F90-4B5E-87BF-9662-AFD5AAB38F63}"/>
              </a:ext>
            </a:extLst>
          </p:cNvPr>
          <p:cNvCxnSpPr>
            <a:cxnSpLocks/>
          </p:cNvCxnSpPr>
          <p:nvPr/>
        </p:nvCxnSpPr>
        <p:spPr>
          <a:xfrm>
            <a:off x="10124579" y="2481503"/>
            <a:ext cx="1123940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26486-0B81-AE72-C76D-2C328061EDC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2237120" y="2426858"/>
            <a:ext cx="3287622" cy="13898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572BD18E-56FB-11E0-21FE-1871E3AC9AB1}"/>
              </a:ext>
            </a:extLst>
          </p:cNvPr>
          <p:cNvSpPr/>
          <p:nvPr/>
        </p:nvSpPr>
        <p:spPr>
          <a:xfrm>
            <a:off x="2697571" y="5805325"/>
            <a:ext cx="3622764" cy="3237845"/>
          </a:xfrm>
          <a:custGeom>
            <a:avLst/>
            <a:gdLst/>
            <a:ahLst/>
            <a:cxnLst/>
            <a:rect l="l" t="t" r="r" b="b"/>
            <a:pathLst>
              <a:path w="1811382" h="1618922">
                <a:moveTo>
                  <a:pt x="0" y="0"/>
                </a:moveTo>
                <a:lnTo>
                  <a:pt x="1811381" y="0"/>
                </a:lnTo>
                <a:lnTo>
                  <a:pt x="1811381" y="1618923"/>
                </a:lnTo>
                <a:lnTo>
                  <a:pt x="0" y="161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B0650-0EE4-E316-0856-89BE5E44AAAC}"/>
              </a:ext>
            </a:extLst>
          </p:cNvPr>
          <p:cNvSpPr txBox="1"/>
          <p:nvPr/>
        </p:nvSpPr>
        <p:spPr>
          <a:xfrm>
            <a:off x="2743200" y="9525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3DE86-EA97-E789-EAB7-719C3E39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76500"/>
            <a:ext cx="164614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6000" y="1930042"/>
            <a:ext cx="11353799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62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4100"/>
            <a:ext cx="14844288" cy="594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0700F-1346-7EE7-298F-C033052A47BC}"/>
              </a:ext>
            </a:extLst>
          </p:cNvPr>
          <p:cNvCxnSpPr/>
          <p:nvPr/>
        </p:nvCxnSpPr>
        <p:spPr>
          <a:xfrm>
            <a:off x="5486400" y="3162300"/>
            <a:ext cx="205740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81BE1D-23A2-A69A-9F1A-4F70784FDFFA}"/>
              </a:ext>
            </a:extLst>
          </p:cNvPr>
          <p:cNvCxnSpPr>
            <a:cxnSpLocks/>
          </p:cNvCxnSpPr>
          <p:nvPr/>
        </p:nvCxnSpPr>
        <p:spPr>
          <a:xfrm flipV="1">
            <a:off x="5486400" y="3086100"/>
            <a:ext cx="21336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6C5DEF-44D9-176C-AC2E-B061FB4CB03C}"/>
              </a:ext>
            </a:extLst>
          </p:cNvPr>
          <p:cNvCxnSpPr>
            <a:cxnSpLocks/>
          </p:cNvCxnSpPr>
          <p:nvPr/>
        </p:nvCxnSpPr>
        <p:spPr>
          <a:xfrm>
            <a:off x="5486400" y="75819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28F98-14BB-880E-A05C-DD420166A703}"/>
              </a:ext>
            </a:extLst>
          </p:cNvPr>
          <p:cNvSpPr txBox="1"/>
          <p:nvPr/>
        </p:nvSpPr>
        <p:spPr>
          <a:xfrm>
            <a:off x="63246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9BC76-3194-0D61-EEF2-7A60543D4112}"/>
              </a:ext>
            </a:extLst>
          </p:cNvPr>
          <p:cNvSpPr txBox="1"/>
          <p:nvPr/>
        </p:nvSpPr>
        <p:spPr>
          <a:xfrm>
            <a:off x="145542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B36A5-4128-9FD9-AD26-3A354E89F7E7}"/>
              </a:ext>
            </a:extLst>
          </p:cNvPr>
          <p:cNvSpPr txBox="1"/>
          <p:nvPr/>
        </p:nvSpPr>
        <p:spPr>
          <a:xfrm>
            <a:off x="4724400" y="40767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38 475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47715-D900-EFDB-8F9B-7AB3F275370E}"/>
              </a:ext>
            </a:extLst>
          </p:cNvPr>
          <p:cNvSpPr txBox="1"/>
          <p:nvPr/>
        </p:nvSpPr>
        <p:spPr>
          <a:xfrm>
            <a:off x="12877800" y="41529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8,5</a:t>
            </a:r>
          </a:p>
        </p:txBody>
      </p:sp>
    </p:spTree>
    <p:extLst>
      <p:ext uri="{BB962C8B-B14F-4D97-AF65-F5344CB8AC3E}">
        <p14:creationId xmlns:p14="http://schemas.microsoft.com/office/powerpoint/2010/main" val="2594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2266122" y="4686299"/>
            <a:ext cx="5887278" cy="3593879"/>
          </a:xfrm>
          <a:custGeom>
            <a:avLst/>
            <a:gdLst/>
            <a:ahLst/>
            <a:cxnLst/>
            <a:rect l="l" t="t" r="r" b="b"/>
            <a:pathLst>
              <a:path w="6206750" h="3747326">
                <a:moveTo>
                  <a:pt x="0" y="0"/>
                </a:moveTo>
                <a:lnTo>
                  <a:pt x="6206750" y="0"/>
                </a:lnTo>
                <a:lnTo>
                  <a:pt x="6206750" y="3747325"/>
                </a:lnTo>
                <a:lnTo>
                  <a:pt x="0" y="374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8563340" y="4742278"/>
            <a:ext cx="7573542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Về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nhà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: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hành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sử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dụng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máy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cầm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tay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để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các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tình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huống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trong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tiễn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38862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Đố</a:t>
            </a:r>
            <a:r>
              <a:rPr lang="en-US" sz="8000" dirty="0"/>
              <a:t> </a:t>
            </a:r>
            <a:r>
              <a:rPr lang="en-US" sz="8000" dirty="0" err="1"/>
              <a:t>các</a:t>
            </a:r>
            <a:r>
              <a:rPr lang="en-US" sz="8000" dirty="0"/>
              <a:t> </a:t>
            </a:r>
            <a:r>
              <a:rPr lang="en-US" sz="8000" dirty="0" err="1"/>
              <a:t>bạn</a:t>
            </a:r>
            <a:r>
              <a:rPr lang="en-US" sz="8000" dirty="0"/>
              <a:t> </a:t>
            </a:r>
            <a:r>
              <a:rPr lang="en-US" sz="8000" dirty="0" err="1"/>
              <a:t>biết</a:t>
            </a:r>
            <a:r>
              <a:rPr lang="en-US" sz="8000" dirty="0"/>
              <a:t> </a:t>
            </a:r>
            <a:r>
              <a:rPr lang="en-US" sz="8000" dirty="0" err="1"/>
              <a:t>đây</a:t>
            </a:r>
            <a:r>
              <a:rPr lang="en-US" sz="8000" dirty="0"/>
              <a:t> </a:t>
            </a:r>
            <a:r>
              <a:rPr lang="en-US" sz="8000" dirty="0" err="1"/>
              <a:t>là</a:t>
            </a:r>
            <a:r>
              <a:rPr lang="en-US" sz="8000" dirty="0"/>
              <a:t> </a:t>
            </a:r>
            <a:r>
              <a:rPr lang="en-US" sz="8000" dirty="0" err="1"/>
              <a:t>đồ</a:t>
            </a:r>
            <a:r>
              <a:rPr lang="en-US" sz="8000" dirty="0"/>
              <a:t> </a:t>
            </a:r>
            <a:r>
              <a:rPr lang="en-US" sz="8000" dirty="0" err="1"/>
              <a:t>vật</a:t>
            </a:r>
            <a:r>
              <a:rPr lang="en-US" sz="8000" dirty="0"/>
              <a:t> </a:t>
            </a:r>
            <a:r>
              <a:rPr lang="en-US" sz="8000" dirty="0" err="1"/>
              <a:t>gì</a:t>
            </a:r>
            <a:r>
              <a:rPr lang="en-US" sz="8000" dirty="0"/>
              <a:t> ? </a:t>
            </a:r>
          </a:p>
        </p:txBody>
      </p:sp>
      <p:pic>
        <p:nvPicPr>
          <p:cNvPr id="38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50C15B66-0650-7ABB-C5F4-AE22E9DC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5913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000" dirty="0">
                <a:solidFill>
                  <a:prstClr val="black"/>
                </a:solidFill>
                <a:latin typeface="Calibri"/>
              </a:rPr>
              <a:t>Bạn có thể chia sẻ những tình huống trong cuộc sống có sử dụng máy tính cầm tay mà bạn đã được chứng kiến.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467100"/>
            <a:ext cx="937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dirty="0">
                <a:solidFill>
                  <a:prstClr val="black"/>
                </a:solidFill>
                <a:latin typeface="Calibri"/>
              </a:rPr>
              <a:t>Theo bạn, máy tính cầm tay giúp ích gì cho cuộc sống của con người?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7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36957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795FE-C87A-595E-2290-C62823F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1866900"/>
            <a:ext cx="18304329" cy="8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áy tính cầm tay màu kẹo đẹp mắt, chính hãng giá tốt">
            <a:extLst>
              <a:ext uri="{FF2B5EF4-FFF2-40B4-BE49-F238E27FC236}">
                <a16:creationId xmlns:a16="http://schemas.microsoft.com/office/drawing/2014/main" id="{5D5EB076-7EB9-4022-0F32-2D0D23BC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1049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áy tính cầm tay học sinh Deli CD580VN mới nhất cho học sinh cấp 2 3 chuyên  dụng mang vào phòng thi, bảo hành 5 năm">
            <a:extLst>
              <a:ext uri="{FF2B5EF4-FFF2-40B4-BE49-F238E27FC236}">
                <a16:creationId xmlns:a16="http://schemas.microsoft.com/office/drawing/2014/main" id="{2F895649-1050-1B6B-FBB2-9F5E355B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8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áy tính cầm tay Casio 880">
            <a:extLst>
              <a:ext uri="{FF2B5EF4-FFF2-40B4-BE49-F238E27FC236}">
                <a16:creationId xmlns:a16="http://schemas.microsoft.com/office/drawing/2014/main" id="{12F60CA1-3F39-C994-8111-C2E76103D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6200" y="13335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ổng kho máy tính cầm tay Thiên Long - Flexio CAL-03S Xanh Navy - Chính  hãng - Điện Máy Gia Khánh">
            <a:extLst>
              <a:ext uri="{FF2B5EF4-FFF2-40B4-BE49-F238E27FC236}">
                <a16:creationId xmlns:a16="http://schemas.microsoft.com/office/drawing/2014/main" id="{6865BB32-483D-92CC-DECD-8C54CF28F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9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áy tính cầm tay màu kẹo đẹp mắt, chính ...">
            <a:extLst>
              <a:ext uri="{FF2B5EF4-FFF2-40B4-BE49-F238E27FC236}">
                <a16:creationId xmlns:a16="http://schemas.microsoft.com/office/drawing/2014/main" id="{0A542AC3-E593-2EFC-234E-BBDF34900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2500"/>
            <a:ext cx="3905885" cy="390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ách bạn các mẹo giúp bạn sử dùng máy tính trên iPhone dễ dàng">
            <a:extLst>
              <a:ext uri="{FF2B5EF4-FFF2-40B4-BE49-F238E27FC236}">
                <a16:creationId xmlns:a16="http://schemas.microsoft.com/office/drawing/2014/main" id="{66418E13-686F-1C3A-4F4A-7C750D8BA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3199" y="4838700"/>
            <a:ext cx="68236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291006" flipH="1">
            <a:off x="521961" y="3014136"/>
            <a:ext cx="5798938" cy="6876888"/>
          </a:xfrm>
          <a:custGeom>
            <a:avLst/>
            <a:gdLst/>
            <a:ahLst/>
            <a:cxnLst/>
            <a:rect l="l" t="t" r="r" b="b"/>
            <a:pathLst>
              <a:path w="4303586" h="4327189">
                <a:moveTo>
                  <a:pt x="4303586" y="0"/>
                </a:moveTo>
                <a:lnTo>
                  <a:pt x="0" y="0"/>
                </a:lnTo>
                <a:lnTo>
                  <a:pt x="0" y="4327189"/>
                </a:lnTo>
                <a:lnTo>
                  <a:pt x="4303586" y="4327189"/>
                </a:lnTo>
                <a:lnTo>
                  <a:pt x="43035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0" y="1638300"/>
            <a:ext cx="11734800" cy="6477000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400800" y="2400300"/>
            <a:ext cx="10972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- M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tay</a:t>
            </a:r>
            <a:r>
              <a:rPr lang="vi-VN" sz="600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có nhiều loại, màu sắc khác nhau,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còn được tích hợp trên một số thiết bị di động như điện thoại, laptop, đồng hồ điện tử…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443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405</Words>
  <Application>Microsoft Office PowerPoint</Application>
  <PresentationFormat>Custom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#9Slide03 Neutra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34</cp:revision>
  <dcterms:created xsi:type="dcterms:W3CDTF">2006-08-16T00:00:00Z</dcterms:created>
  <dcterms:modified xsi:type="dcterms:W3CDTF">2025-02-09T13:19:01Z</dcterms:modified>
  <dc:identifier>DAGXpVHRm8M</dc:identifier>
</cp:coreProperties>
</file>