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7" r:id="rId4"/>
    <p:sldId id="584" r:id="rId5"/>
    <p:sldId id="585" r:id="rId6"/>
    <p:sldId id="586" r:id="rId7"/>
    <p:sldId id="587" r:id="rId8"/>
    <p:sldId id="588" r:id="rId9"/>
    <p:sldId id="307" r:id="rId10"/>
    <p:sldId id="589" r:id="rId11"/>
    <p:sldId id="256" r:id="rId12"/>
    <p:sldId id="292" r:id="rId13"/>
    <p:sldId id="274" r:id="rId14"/>
    <p:sldId id="275" r:id="rId15"/>
    <p:sldId id="590" r:id="rId16"/>
    <p:sldId id="279" r:id="rId17"/>
    <p:sldId id="277" r:id="rId18"/>
    <p:sldId id="592" r:id="rId19"/>
    <p:sldId id="591" r:id="rId20"/>
    <p:sldId id="593" r:id="rId21"/>
    <p:sldId id="59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52.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5.gi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62.svg"/><Relationship Id="rId17" Type="http://schemas.openxmlformats.org/officeDocument/2006/relationships/image" Target="../media/image65.png"/><Relationship Id="rId2" Type="http://schemas.openxmlformats.org/officeDocument/2006/relationships/image" Target="../media/image2.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61.svg"/><Relationship Id="rId4" Type="http://schemas.openxmlformats.org/officeDocument/2006/relationships/image" Target="../media/image58.svg"/><Relationship Id="rId9" Type="http://schemas.openxmlformats.org/officeDocument/2006/relationships/image" Target="../media/image9.png"/><Relationship Id="rId14" Type="http://schemas.openxmlformats.org/officeDocument/2006/relationships/image" Target="../media/image6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66.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23.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slide" Target="slide4.xml"/><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2.png"/><Relationship Id="rId18" Type="http://schemas.openxmlformats.org/officeDocument/2006/relationships/image" Target="../media/image38.png"/><Relationship Id="rId3" Type="http://schemas.openxmlformats.org/officeDocument/2006/relationships/image" Target="../media/image31.jpeg"/><Relationship Id="rId21" Type="http://schemas.openxmlformats.org/officeDocument/2006/relationships/slide" Target="slide7.xml"/><Relationship Id="rId7" Type="http://schemas.openxmlformats.org/officeDocument/2006/relationships/image" Target="../media/image23.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slide" Target="slide6.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slide" Target="slide10.xml"/><Relationship Id="rId5" Type="http://schemas.openxmlformats.org/officeDocument/2006/relationships/image" Target="../media/image32.svg"/><Relationship Id="rId15" Type="http://schemas.openxmlformats.org/officeDocument/2006/relationships/image" Target="../media/image35.png"/><Relationship Id="rId10" Type="http://schemas.openxmlformats.org/officeDocument/2006/relationships/image" Target="../media/image26.png"/><Relationship Id="rId19" Type="http://schemas.openxmlformats.org/officeDocument/2006/relationships/slide" Target="slide5.xml"/><Relationship Id="rId4" Type="http://schemas.openxmlformats.org/officeDocument/2006/relationships/image" Target="../media/image19.png"/><Relationship Id="rId9" Type="http://schemas.openxmlformats.org/officeDocument/2006/relationships/image" Target="../media/image25.png"/><Relationship Id="rId14" Type="http://schemas.openxmlformats.org/officeDocument/2006/relationships/image" Target="../media/image34.png"/><Relationship Id="rId22"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4.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5.png"/><Relationship Id="rId12" Type="http://schemas.openxmlformats.org/officeDocument/2006/relationships/image" Target="../media/image48.svg"/><Relationship Id="rId17" Type="http://schemas.openxmlformats.org/officeDocument/2006/relationships/image" Target="../media/image51.png"/><Relationship Id="rId2" Type="http://schemas.openxmlformats.org/officeDocument/2006/relationships/image" Target="../media/image42.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7.png"/><Relationship Id="rId5" Type="http://schemas.openxmlformats.org/officeDocument/2006/relationships/image" Target="../media/image3.png"/><Relationship Id="rId15" Type="http://schemas.openxmlformats.org/officeDocument/2006/relationships/image" Target="../media/image1.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4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FF0000"/>
                </a:solidFill>
                <a:effectLst/>
                <a:latin typeface="Cambria" panose="02040503050406030204" pitchFamily="18" charset="0"/>
                <a:ea typeface="Cambria" panose="02040503050406030204" pitchFamily="18" charset="0"/>
              </a:rPr>
              <a:t>Ta </a:t>
            </a:r>
            <a:r>
              <a:rPr lang="en-US" sz="4000" dirty="0" err="1">
                <a:solidFill>
                  <a:srgbClr val="FF0000"/>
                </a:solidFill>
                <a:effectLst/>
                <a:latin typeface="Cambria" panose="02040503050406030204" pitchFamily="18" charset="0"/>
                <a:ea typeface="Cambria" panose="02040503050406030204" pitchFamily="18" charset="0"/>
              </a:rPr>
              <a:t>có</a:t>
            </a:r>
            <a:r>
              <a:rPr lang="en-US" sz="4000" dirty="0">
                <a:solidFill>
                  <a:srgbClr val="FF0000"/>
                </a:solidFill>
                <a:effectLst/>
                <a:latin typeface="Cambria" panose="02040503050406030204" pitchFamily="18" charset="0"/>
                <a:ea typeface="Cambria" panose="02040503050406030204" pitchFamily="18" charset="0"/>
              </a:rPr>
              <a:t> :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Hóa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đơn</a:t>
            </a:r>
            <a:r>
              <a:rPr lang="en-US" sz="4000" b="1" dirty="0">
                <a:solidFill>
                  <a:srgbClr val="FF0000"/>
                </a:solidFill>
                <a:effectLst/>
                <a:latin typeface="Cambria" panose="02040503050406030204" pitchFamily="18" charset="0"/>
                <a:ea typeface="Cambria" panose="02040503050406030204" pitchFamily="18" charset="0"/>
              </a:rPr>
              <a:t> 2: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110 000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bác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1043627" y="3719301"/>
            <a:ext cx="7142255" cy="1615530"/>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r>
              <a:rPr lang="en-US" sz="81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9"/>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10"/>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1"/>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666663" y="1062262"/>
            <a:ext cx="6845754" cy="8113487"/>
          </a:xfrm>
          <a:prstGeom prst="rect">
            <a:avLst/>
          </a:prstGeom>
        </p:spPr>
      </p:pic>
      <p:pic>
        <p:nvPicPr>
          <p:cNvPr id="6" name="Picture 5">
            <a:hlinkClick r:id="rId15"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6"/>
          <a:stretch>
            <a:fillRect/>
          </a:stretch>
        </p:blipFill>
        <p:spPr>
          <a:xfrm>
            <a:off x="-1611531" y="7309126"/>
            <a:ext cx="3643070" cy="1998383"/>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98121" y="-731044"/>
            <a:ext cx="731045" cy="731045"/>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6"/>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5"/>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UTM Avo" panose="02040603050506020204" pitchFamily="18"/>
                <a:cs typeface="Arial" panose="020B0604020202020204" pitchFamily="34" charset="0"/>
              </a:rPr>
              <a:t>Hướng</a:t>
            </a:r>
            <a:r>
              <a:rPr lang="en-US" sz="3600" b="1" dirty="0">
                <a:solidFill>
                  <a:prstClr val="black"/>
                </a:solidFill>
                <a:latin typeface="UTM Avo" panose="02040603050506020204" pitchFamily="18"/>
                <a:cs typeface="Arial" panose="020B0604020202020204" pitchFamily="34" charset="0"/>
              </a:rPr>
              <a:t> </a:t>
            </a:r>
            <a:r>
              <a:rPr lang="en-US" sz="3600" b="1" dirty="0" err="1">
                <a:solidFill>
                  <a:prstClr val="black"/>
                </a:solidFill>
                <a:latin typeface="UTM Avo" panose="02040603050506020204" pitchFamily="18"/>
                <a:cs typeface="Arial" panose="020B0604020202020204" pitchFamily="34" charset="0"/>
              </a:rPr>
              <a:t>dẫn</a:t>
            </a:r>
            <a:endParaRPr lang="en-US" sz="36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3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587</Words>
  <Application>Microsoft Office PowerPoint</Application>
  <PresentationFormat>Custom</PresentationFormat>
  <Paragraphs>67</Paragraphs>
  <Slides>20</Slides>
  <Notes>3</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20</vt:i4>
      </vt:variant>
    </vt:vector>
  </HeadingPairs>
  <TitlesOfParts>
    <vt:vector size="29" baseType="lpstr">
      <vt:lpstr>#9Slide03 Neutra</vt:lpstr>
      <vt:lpstr>Aptos</vt: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52</cp:revision>
  <dcterms:created xsi:type="dcterms:W3CDTF">2006-08-16T00:00:00Z</dcterms:created>
  <dcterms:modified xsi:type="dcterms:W3CDTF">2025-02-09T13:22:12Z</dcterms:modified>
  <dc:identifier>DAGXpVHRm8M</dc:identifier>
</cp:coreProperties>
</file>