
<file path=[Content_Types].xml><?xml version="1.0" encoding="utf-8"?>
<Types xmlns="http://schemas.openxmlformats.org/package/2006/content-types">
  <Default Extension="emf" ContentType="image/x-emf"/>
  <Default Extension="gif" ContentType="image/gif"/>
  <Default Extension="jpeg" ContentType="image/jpeg"/>
  <Default Extension="m4a" ContentType="audio/mp4"/>
  <Default Extension="mp3" ContentType="audio/m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6" r:id="rId3"/>
  </p:sldMasterIdLst>
  <p:notesMasterIdLst>
    <p:notesMasterId r:id="rId21"/>
  </p:notesMasterIdLst>
  <p:sldIdLst>
    <p:sldId id="296" r:id="rId4"/>
    <p:sldId id="257" r:id="rId5"/>
    <p:sldId id="259" r:id="rId6"/>
    <p:sldId id="258" r:id="rId7"/>
    <p:sldId id="298" r:id="rId8"/>
    <p:sldId id="261" r:id="rId9"/>
    <p:sldId id="256" r:id="rId10"/>
    <p:sldId id="297" r:id="rId11"/>
    <p:sldId id="299" r:id="rId12"/>
    <p:sldId id="260" r:id="rId13"/>
    <p:sldId id="279" r:id="rId14"/>
    <p:sldId id="300" r:id="rId15"/>
    <p:sldId id="282" r:id="rId16"/>
    <p:sldId id="301" r:id="rId17"/>
    <p:sldId id="302" r:id="rId18"/>
    <p:sldId id="303" r:id="rId19"/>
    <p:sldId id="277"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99"/>
    <a:srgbClr val="C7E1F5"/>
    <a:srgbClr val="FFCB08"/>
    <a:srgbClr val="B6D8F2"/>
    <a:srgbClr val="E89F2E"/>
    <a:srgbClr val="EE004F"/>
    <a:srgbClr val="66CCFF"/>
    <a:srgbClr val="66FFFF"/>
    <a:srgbClr val="FF9966"/>
    <a:srgbClr val="FF7C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85010" autoAdjust="0"/>
  </p:normalViewPr>
  <p:slideViewPr>
    <p:cSldViewPr snapToGrid="0">
      <p:cViewPr varScale="1">
        <p:scale>
          <a:sx n="89" d="100"/>
          <a:sy n="89" d="100"/>
        </p:scale>
        <p:origin x="618"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8F5DBA-E022-42C2-A645-E48495C4945C}" type="datetimeFigureOut">
              <a:rPr lang="en-US" smtClean="0"/>
              <a:t>2/18/2025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F03C27-8589-4469-92AA-1A7D1EE66321}" type="slidenum">
              <a:rPr lang="en-US" smtClean="0"/>
              <a:t>‹#›</a:t>
            </a:fld>
            <a:endParaRPr lang="en-US"/>
          </a:p>
        </p:txBody>
      </p:sp>
    </p:spTree>
    <p:extLst>
      <p:ext uri="{BB962C8B-B14F-4D97-AF65-F5344CB8AC3E}">
        <p14:creationId xmlns:p14="http://schemas.microsoft.com/office/powerpoint/2010/main" val="41210807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7C710FC-E92F-4AFA-9E29-9C2A80B2F233}" type="datetimeFigureOut">
              <a:rPr lang="en-US" smtClean="0"/>
              <a:t>2/18/2025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0500E82-5217-4F35-B6FA-0EE8699884DE}" type="slidenum">
              <a:rPr lang="en-US" smtClean="0"/>
              <a:t>‹#›</a:t>
            </a:fld>
            <a:endParaRPr lang="en-US"/>
          </a:p>
        </p:txBody>
      </p:sp>
    </p:spTree>
    <p:extLst>
      <p:ext uri="{BB962C8B-B14F-4D97-AF65-F5344CB8AC3E}">
        <p14:creationId xmlns:p14="http://schemas.microsoft.com/office/powerpoint/2010/main" val="18630737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7C710FC-E92F-4AFA-9E29-9C2A80B2F233}" type="datetimeFigureOut">
              <a:rPr lang="en-US" smtClean="0"/>
              <a:t>2/18/2025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0500E82-5217-4F35-B6FA-0EE8699884DE}" type="slidenum">
              <a:rPr lang="en-US" smtClean="0"/>
              <a:t>‹#›</a:t>
            </a:fld>
            <a:endParaRPr lang="en-US"/>
          </a:p>
        </p:txBody>
      </p:sp>
    </p:spTree>
    <p:extLst>
      <p:ext uri="{BB962C8B-B14F-4D97-AF65-F5344CB8AC3E}">
        <p14:creationId xmlns:p14="http://schemas.microsoft.com/office/powerpoint/2010/main" val="10559347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7C710FC-E92F-4AFA-9E29-9C2A80B2F233}" type="datetimeFigureOut">
              <a:rPr lang="en-US" smtClean="0"/>
              <a:t>2/18/2025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0500E82-5217-4F35-B6FA-0EE8699884DE}" type="slidenum">
              <a:rPr lang="en-US" smtClean="0"/>
              <a:t>‹#›</a:t>
            </a:fld>
            <a:endParaRPr lang="en-US"/>
          </a:p>
        </p:txBody>
      </p:sp>
    </p:spTree>
    <p:extLst>
      <p:ext uri="{BB962C8B-B14F-4D97-AF65-F5344CB8AC3E}">
        <p14:creationId xmlns:p14="http://schemas.microsoft.com/office/powerpoint/2010/main" val="42323257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2/18/2025</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29318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2/18/2025</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325927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2/18/2025</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651184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2/18/2025</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760435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2/18/2025</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909047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687920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129297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644348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7C710FC-E92F-4AFA-9E29-9C2A80B2F233}" type="datetimeFigureOut">
              <a:rPr lang="en-US" smtClean="0"/>
              <a:t>2/18/2025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0500E82-5217-4F35-B6FA-0EE8699884DE}" type="slidenum">
              <a:rPr lang="en-US" smtClean="0"/>
              <a:t>‹#›</a:t>
            </a:fld>
            <a:endParaRPr lang="en-US"/>
          </a:p>
        </p:txBody>
      </p:sp>
    </p:spTree>
    <p:extLst>
      <p:ext uri="{BB962C8B-B14F-4D97-AF65-F5344CB8AC3E}">
        <p14:creationId xmlns:p14="http://schemas.microsoft.com/office/powerpoint/2010/main" val="27260094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899551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2/18/2025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734056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2/18/2025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723692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467570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423332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644805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903757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212637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7C710FC-E92F-4AFA-9E29-9C2A80B2F233}" type="datetimeFigureOut">
              <a:rPr lang="en-US" smtClean="0"/>
              <a:t>2/18/2025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0500E82-5217-4F35-B6FA-0EE8699884DE}" type="slidenum">
              <a:rPr lang="en-US" smtClean="0"/>
              <a:t>‹#›</a:t>
            </a:fld>
            <a:endParaRPr lang="en-US"/>
          </a:p>
        </p:txBody>
      </p:sp>
    </p:spTree>
    <p:extLst>
      <p:ext uri="{BB962C8B-B14F-4D97-AF65-F5344CB8AC3E}">
        <p14:creationId xmlns:p14="http://schemas.microsoft.com/office/powerpoint/2010/main" val="4885234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7C710FC-E92F-4AFA-9E29-9C2A80B2F233}" type="datetimeFigureOut">
              <a:rPr lang="en-US" smtClean="0"/>
              <a:t>2/18/2025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0500E82-5217-4F35-B6FA-0EE8699884DE}" type="slidenum">
              <a:rPr lang="en-US" smtClean="0"/>
              <a:t>‹#›</a:t>
            </a:fld>
            <a:endParaRPr lang="en-US"/>
          </a:p>
        </p:txBody>
      </p:sp>
    </p:spTree>
    <p:extLst>
      <p:ext uri="{BB962C8B-B14F-4D97-AF65-F5344CB8AC3E}">
        <p14:creationId xmlns:p14="http://schemas.microsoft.com/office/powerpoint/2010/main" val="30961747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77C710FC-E92F-4AFA-9E29-9C2A80B2F233}" type="datetimeFigureOut">
              <a:rPr lang="en-US" smtClean="0"/>
              <a:t>2/18/2025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20500E82-5217-4F35-B6FA-0EE8699884DE}" type="slidenum">
              <a:rPr lang="en-US" smtClean="0"/>
              <a:t>‹#›</a:t>
            </a:fld>
            <a:endParaRPr lang="en-US"/>
          </a:p>
        </p:txBody>
      </p:sp>
    </p:spTree>
    <p:extLst>
      <p:ext uri="{BB962C8B-B14F-4D97-AF65-F5344CB8AC3E}">
        <p14:creationId xmlns:p14="http://schemas.microsoft.com/office/powerpoint/2010/main" val="10112551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77C710FC-E92F-4AFA-9E29-9C2A80B2F233}" type="datetimeFigureOut">
              <a:rPr lang="en-US" smtClean="0"/>
              <a:t>2/18/2025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20500E82-5217-4F35-B6FA-0EE8699884DE}" type="slidenum">
              <a:rPr lang="en-US" smtClean="0"/>
              <a:t>‹#›</a:t>
            </a:fld>
            <a:endParaRPr lang="en-US"/>
          </a:p>
        </p:txBody>
      </p:sp>
    </p:spTree>
    <p:extLst>
      <p:ext uri="{BB962C8B-B14F-4D97-AF65-F5344CB8AC3E}">
        <p14:creationId xmlns:p14="http://schemas.microsoft.com/office/powerpoint/2010/main" val="14160249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77C710FC-E92F-4AFA-9E29-9C2A80B2F233}" type="datetimeFigureOut">
              <a:rPr lang="en-US" smtClean="0"/>
              <a:t>2/18/2025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20500E82-5217-4F35-B6FA-0EE8699884DE}" type="slidenum">
              <a:rPr lang="en-US" smtClean="0"/>
              <a:t>‹#›</a:t>
            </a:fld>
            <a:endParaRPr lang="en-US"/>
          </a:p>
        </p:txBody>
      </p:sp>
    </p:spTree>
    <p:extLst>
      <p:ext uri="{BB962C8B-B14F-4D97-AF65-F5344CB8AC3E}">
        <p14:creationId xmlns:p14="http://schemas.microsoft.com/office/powerpoint/2010/main" val="13915266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7C710FC-E92F-4AFA-9E29-9C2A80B2F233}" type="datetimeFigureOut">
              <a:rPr lang="en-US" smtClean="0"/>
              <a:t>2/18/2025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0500E82-5217-4F35-B6FA-0EE8699884DE}" type="slidenum">
              <a:rPr lang="en-US" smtClean="0"/>
              <a:t>‹#›</a:t>
            </a:fld>
            <a:endParaRPr lang="en-US"/>
          </a:p>
        </p:txBody>
      </p:sp>
    </p:spTree>
    <p:extLst>
      <p:ext uri="{BB962C8B-B14F-4D97-AF65-F5344CB8AC3E}">
        <p14:creationId xmlns:p14="http://schemas.microsoft.com/office/powerpoint/2010/main" val="35082080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7C710FC-E92F-4AFA-9E29-9C2A80B2F233}" type="datetimeFigureOut">
              <a:rPr lang="en-US" smtClean="0"/>
              <a:t>2/18/2025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0500E82-5217-4F35-B6FA-0EE8699884DE}" type="slidenum">
              <a:rPr lang="en-US" smtClean="0"/>
              <a:t>‹#›</a:t>
            </a:fld>
            <a:endParaRPr lang="en-US"/>
          </a:p>
        </p:txBody>
      </p:sp>
    </p:spTree>
    <p:extLst>
      <p:ext uri="{BB962C8B-B14F-4D97-AF65-F5344CB8AC3E}">
        <p14:creationId xmlns:p14="http://schemas.microsoft.com/office/powerpoint/2010/main" val="32667307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14.xml"/><Relationship Id="rId7" Type="http://schemas.openxmlformats.org/officeDocument/2006/relationships/tags" Target="../tags/tag1.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image" Target="../media/image2.png"/><Relationship Id="rId4" Type="http://schemas.openxmlformats.org/officeDocument/2006/relationships/slideLayout" Target="../slideLayouts/slideLayout15.xml"/><Relationship Id="rId9" Type="http://schemas.openxmlformats.org/officeDocument/2006/relationships/tags" Target="../tags/tag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13" cstate="print">
            <a:extLst>
              <a:ext uri="{28A0092B-C50C-407E-A947-70E740481C1C}">
                <a14:useLocalDpi xmlns:a14="http://schemas.microsoft.com/office/drawing/2010/main" val="0"/>
              </a:ext>
            </a:extLst>
          </a:blip>
          <a:srcRect t="2553" b="2905"/>
          <a:stretch/>
        </p:blipFill>
        <p:spPr>
          <a:xfrm>
            <a:off x="0" y="-25758"/>
            <a:ext cx="12192000" cy="6915955"/>
          </a:xfrm>
          <a:prstGeom prst="rect">
            <a:avLst/>
          </a:prstGeom>
        </p:spPr>
      </p:pic>
      <p:pic>
        <p:nvPicPr>
          <p:cNvPr id="2" name="Picture 1">
            <a:extLst>
              <a:ext uri="{FF2B5EF4-FFF2-40B4-BE49-F238E27FC236}">
                <a16:creationId xmlns:a16="http://schemas.microsoft.com/office/drawing/2014/main" id="{2B31A92F-4964-B87C-AB19-371887223156}"/>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733107" y="0"/>
            <a:ext cx="1618952" cy="1618952"/>
          </a:xfrm>
          <a:prstGeom prst="rect">
            <a:avLst/>
          </a:prstGeom>
        </p:spPr>
      </p:pic>
    </p:spTree>
    <p:extLst>
      <p:ext uri="{BB962C8B-B14F-4D97-AF65-F5344CB8AC3E}">
        <p14:creationId xmlns:p14="http://schemas.microsoft.com/office/powerpoint/2010/main" val="1932643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B113E53-71E3-4556-9673-CA234F5B5D0F}"/>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33107" y="0"/>
            <a:ext cx="1618952" cy="1618952"/>
          </a:xfrm>
          <a:prstGeom prst="rect">
            <a:avLst/>
          </a:prstGeom>
        </p:spPr>
      </p:pic>
    </p:spTree>
    <p:extLst>
      <p:ext uri="{BB962C8B-B14F-4D97-AF65-F5344CB8AC3E}">
        <p14:creationId xmlns:p14="http://schemas.microsoft.com/office/powerpoint/2010/main" val="10275487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2/18/2025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443386505"/>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emf"/><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7.emf"/><Relationship Id="rId5" Type="http://schemas.openxmlformats.org/officeDocument/2006/relationships/image" Target="../media/image6.sv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emf"/><Relationship Id="rId7" Type="http://schemas.openxmlformats.org/officeDocument/2006/relationships/image" Target="../media/image35.pn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7.emf"/><Relationship Id="rId5" Type="http://schemas.openxmlformats.org/officeDocument/2006/relationships/image" Target="../media/image6.sv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emf"/><Relationship Id="rId7" Type="http://schemas.openxmlformats.org/officeDocument/2006/relationships/image" Target="../media/image37.pn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7.emf"/><Relationship Id="rId5" Type="http://schemas.openxmlformats.org/officeDocument/2006/relationships/image" Target="../media/image6.sv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13.gif"/><Relationship Id="rId3" Type="http://schemas.openxmlformats.org/officeDocument/2006/relationships/slideLayout" Target="../slideLayouts/slideLayout23.xml"/><Relationship Id="rId7" Type="http://schemas.openxmlformats.org/officeDocument/2006/relationships/image" Target="../media/image12.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1.png"/><Relationship Id="rId5" Type="http://schemas.openxmlformats.org/officeDocument/2006/relationships/image" Target="../media/image10.gif"/><Relationship Id="rId10" Type="http://schemas.openxmlformats.org/officeDocument/2006/relationships/image" Target="../media/image15.png"/><Relationship Id="rId4" Type="http://schemas.openxmlformats.org/officeDocument/2006/relationships/image" Target="../media/image9.jpeg"/><Relationship Id="rId9" Type="http://schemas.openxmlformats.org/officeDocument/2006/relationships/image" Target="../media/image14.png"/></Relationships>
</file>

<file path=ppt/slides/_rels/slide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image" Target="../media/image20.svg"/><Relationship Id="rId18" Type="http://schemas.openxmlformats.org/officeDocument/2006/relationships/image" Target="../media/image12.svg"/><Relationship Id="rId3" Type="http://schemas.microsoft.com/office/2007/relationships/media" Target="../media/media3.m4a"/><Relationship Id="rId7" Type="http://schemas.openxmlformats.org/officeDocument/2006/relationships/video" Target="../media/media5.mp4"/><Relationship Id="rId12" Type="http://schemas.openxmlformats.org/officeDocument/2006/relationships/image" Target="../media/image19.png"/><Relationship Id="rId17" Type="http://schemas.openxmlformats.org/officeDocument/2006/relationships/image" Target="../media/image11.png"/><Relationship Id="rId2" Type="http://schemas.microsoft.com/office/2007/relationships/media" Target="../media/media2.m4a"/><Relationship Id="rId16" Type="http://schemas.openxmlformats.org/officeDocument/2006/relationships/image" Target="../media/image23.png"/><Relationship Id="rId20" Type="http://schemas.openxmlformats.org/officeDocument/2006/relationships/image" Target="../media/image24.jpeg"/><Relationship Id="rId1" Type="http://schemas.openxmlformats.org/officeDocument/2006/relationships/audio" Target="NULL" TargetMode="External"/><Relationship Id="rId6" Type="http://schemas.microsoft.com/office/2007/relationships/media" Target="../media/media5.mp4"/><Relationship Id="rId11" Type="http://schemas.openxmlformats.org/officeDocument/2006/relationships/image" Target="../media/image18.svg"/><Relationship Id="rId5" Type="http://schemas.microsoft.com/office/2007/relationships/media" Target="../media/media4.mp3"/><Relationship Id="rId15" Type="http://schemas.openxmlformats.org/officeDocument/2006/relationships/image" Target="../media/image22.svg"/><Relationship Id="rId10" Type="http://schemas.openxmlformats.org/officeDocument/2006/relationships/image" Target="../media/image17.png"/><Relationship Id="rId19" Type="http://schemas.openxmlformats.org/officeDocument/2006/relationships/image" Target="../media/image15.png"/><Relationship Id="rId4" Type="http://schemas.openxmlformats.org/officeDocument/2006/relationships/audio" Target="../media/media3.m4a"/><Relationship Id="rId9" Type="http://schemas.openxmlformats.org/officeDocument/2006/relationships/image" Target="../media/image16.jpeg"/><Relationship Id="rId14" Type="http://schemas.openxmlformats.org/officeDocument/2006/relationships/image" Target="../media/image21.png"/></Relationships>
</file>

<file path=ppt/slides/_rels/slide4.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image" Target="../media/image19.png"/><Relationship Id="rId18" Type="http://schemas.openxmlformats.org/officeDocument/2006/relationships/image" Target="../media/image23.png"/><Relationship Id="rId3" Type="http://schemas.microsoft.com/office/2007/relationships/media" Target="../media/media3.m4a"/><Relationship Id="rId21" Type="http://schemas.openxmlformats.org/officeDocument/2006/relationships/image" Target="../media/image15.png"/><Relationship Id="rId7" Type="http://schemas.openxmlformats.org/officeDocument/2006/relationships/video" Target="../media/media5.mp4"/><Relationship Id="rId12" Type="http://schemas.openxmlformats.org/officeDocument/2006/relationships/image" Target="../media/image18.svg"/><Relationship Id="rId17" Type="http://schemas.openxmlformats.org/officeDocument/2006/relationships/image" Target="../media/image26.png"/><Relationship Id="rId2" Type="http://schemas.microsoft.com/office/2007/relationships/media" Target="../media/media2.m4a"/><Relationship Id="rId16" Type="http://schemas.openxmlformats.org/officeDocument/2006/relationships/image" Target="../media/image22.svg"/><Relationship Id="rId20" Type="http://schemas.openxmlformats.org/officeDocument/2006/relationships/image" Target="../media/image12.svg"/><Relationship Id="rId1" Type="http://schemas.openxmlformats.org/officeDocument/2006/relationships/audio" Target="NULL" TargetMode="External"/><Relationship Id="rId6" Type="http://schemas.microsoft.com/office/2007/relationships/media" Target="../media/media5.mp4"/><Relationship Id="rId11" Type="http://schemas.openxmlformats.org/officeDocument/2006/relationships/image" Target="../media/image17.png"/><Relationship Id="rId5" Type="http://schemas.microsoft.com/office/2007/relationships/media" Target="../media/media4.mp3"/><Relationship Id="rId15" Type="http://schemas.openxmlformats.org/officeDocument/2006/relationships/image" Target="../media/image21.png"/><Relationship Id="rId10" Type="http://schemas.openxmlformats.org/officeDocument/2006/relationships/image" Target="../media/image16.jpeg"/><Relationship Id="rId19" Type="http://schemas.openxmlformats.org/officeDocument/2006/relationships/image" Target="../media/image11.png"/><Relationship Id="rId4" Type="http://schemas.openxmlformats.org/officeDocument/2006/relationships/audio" Target="../media/media3.m4a"/><Relationship Id="rId9" Type="http://schemas.openxmlformats.org/officeDocument/2006/relationships/image" Target="../media/image25.jpeg"/><Relationship Id="rId14" Type="http://schemas.openxmlformats.org/officeDocument/2006/relationships/image" Target="../media/image20.svg"/><Relationship Id="rId22" Type="http://schemas.openxmlformats.org/officeDocument/2006/relationships/image" Target="../media/image24.jpeg"/></Relationships>
</file>

<file path=ppt/slides/_rels/slide5.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image" Target="../media/image20.svg"/><Relationship Id="rId18" Type="http://schemas.openxmlformats.org/officeDocument/2006/relationships/image" Target="../media/image12.svg"/><Relationship Id="rId3" Type="http://schemas.microsoft.com/office/2007/relationships/media" Target="../media/media3.m4a"/><Relationship Id="rId7" Type="http://schemas.openxmlformats.org/officeDocument/2006/relationships/video" Target="../media/media5.mp4"/><Relationship Id="rId12" Type="http://schemas.openxmlformats.org/officeDocument/2006/relationships/image" Target="../media/image19.png"/><Relationship Id="rId17" Type="http://schemas.openxmlformats.org/officeDocument/2006/relationships/image" Target="../media/image11.png"/><Relationship Id="rId2" Type="http://schemas.microsoft.com/office/2007/relationships/media" Target="../media/media2.m4a"/><Relationship Id="rId16" Type="http://schemas.openxmlformats.org/officeDocument/2006/relationships/image" Target="../media/image23.png"/><Relationship Id="rId20" Type="http://schemas.openxmlformats.org/officeDocument/2006/relationships/image" Target="../media/image24.jpeg"/><Relationship Id="rId1" Type="http://schemas.openxmlformats.org/officeDocument/2006/relationships/audio" Target="NULL" TargetMode="External"/><Relationship Id="rId6" Type="http://schemas.microsoft.com/office/2007/relationships/media" Target="../media/media5.mp4"/><Relationship Id="rId11" Type="http://schemas.openxmlformats.org/officeDocument/2006/relationships/image" Target="../media/image18.svg"/><Relationship Id="rId5" Type="http://schemas.microsoft.com/office/2007/relationships/media" Target="../media/media4.mp3"/><Relationship Id="rId15" Type="http://schemas.openxmlformats.org/officeDocument/2006/relationships/image" Target="../media/image22.svg"/><Relationship Id="rId10" Type="http://schemas.openxmlformats.org/officeDocument/2006/relationships/image" Target="../media/image17.png"/><Relationship Id="rId19" Type="http://schemas.openxmlformats.org/officeDocument/2006/relationships/image" Target="../media/image15.png"/><Relationship Id="rId4" Type="http://schemas.openxmlformats.org/officeDocument/2006/relationships/audio" Target="../media/media3.m4a"/><Relationship Id="rId9" Type="http://schemas.openxmlformats.org/officeDocument/2006/relationships/image" Target="../media/image16.jpeg"/><Relationship Id="rId14"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image" Target="../media/image20.svg"/><Relationship Id="rId18" Type="http://schemas.openxmlformats.org/officeDocument/2006/relationships/image" Target="../media/image12.svg"/><Relationship Id="rId3" Type="http://schemas.microsoft.com/office/2007/relationships/media" Target="../media/media3.m4a"/><Relationship Id="rId7" Type="http://schemas.openxmlformats.org/officeDocument/2006/relationships/video" Target="../media/media5.mp4"/><Relationship Id="rId12" Type="http://schemas.openxmlformats.org/officeDocument/2006/relationships/image" Target="../media/image19.png"/><Relationship Id="rId17" Type="http://schemas.openxmlformats.org/officeDocument/2006/relationships/image" Target="../media/image11.png"/><Relationship Id="rId2" Type="http://schemas.microsoft.com/office/2007/relationships/media" Target="../media/media2.m4a"/><Relationship Id="rId16" Type="http://schemas.openxmlformats.org/officeDocument/2006/relationships/image" Target="../media/image23.png"/><Relationship Id="rId20" Type="http://schemas.openxmlformats.org/officeDocument/2006/relationships/image" Target="../media/image24.jpeg"/><Relationship Id="rId1" Type="http://schemas.openxmlformats.org/officeDocument/2006/relationships/audio" Target="NULL" TargetMode="External"/><Relationship Id="rId6" Type="http://schemas.microsoft.com/office/2007/relationships/media" Target="../media/media5.mp4"/><Relationship Id="rId11" Type="http://schemas.openxmlformats.org/officeDocument/2006/relationships/image" Target="../media/image18.svg"/><Relationship Id="rId5" Type="http://schemas.microsoft.com/office/2007/relationships/media" Target="../media/media4.mp3"/><Relationship Id="rId15" Type="http://schemas.openxmlformats.org/officeDocument/2006/relationships/image" Target="../media/image22.svg"/><Relationship Id="rId10" Type="http://schemas.openxmlformats.org/officeDocument/2006/relationships/image" Target="../media/image17.png"/><Relationship Id="rId19" Type="http://schemas.openxmlformats.org/officeDocument/2006/relationships/image" Target="../media/image15.png"/><Relationship Id="rId4" Type="http://schemas.openxmlformats.org/officeDocument/2006/relationships/audio" Target="../media/media3.m4a"/><Relationship Id="rId9" Type="http://schemas.openxmlformats.org/officeDocument/2006/relationships/image" Target="../media/image16.jpeg"/><Relationship Id="rId1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emf"/><Relationship Id="rId7" Type="http://schemas.openxmlformats.org/officeDocument/2006/relationships/image" Target="../media/image30.pn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7.emf"/><Relationship Id="rId5" Type="http://schemas.openxmlformats.org/officeDocument/2006/relationships/image" Target="../media/image6.sv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8" Type="http://schemas.openxmlformats.org/officeDocument/2006/relationships/image" Target="../media/image31.jpeg"/><Relationship Id="rId3" Type="http://schemas.microsoft.com/office/2007/relationships/media" Target="../media/media7.mp3"/><Relationship Id="rId7" Type="http://schemas.openxmlformats.org/officeDocument/2006/relationships/slideLayout" Target="../slideLayouts/slideLayout23.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audio" Target="../media/media8.mp3"/><Relationship Id="rId5" Type="http://schemas.microsoft.com/office/2007/relationships/media" Target="../media/media8.mp3"/><Relationship Id="rId10" Type="http://schemas.openxmlformats.org/officeDocument/2006/relationships/image" Target="../media/image15.png"/><Relationship Id="rId4" Type="http://schemas.openxmlformats.org/officeDocument/2006/relationships/audio" Target="../media/media7.mp3"/><Relationship Id="rId9"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DF18092-6C82-43A7-BC16-FE9CC9F39314}"/>
              </a:ext>
            </a:extLst>
          </p:cNvPr>
          <p:cNvPicPr>
            <a:picLocks noChangeAspect="1"/>
          </p:cNvPicPr>
          <p:nvPr/>
        </p:nvPicPr>
        <p:blipFill rotWithShape="1">
          <a:blip r:embed="rId2">
            <a:lum bright="4000" contrast="14000"/>
            <a:extLst>
              <a:ext uri="{28A0092B-C50C-407E-A947-70E740481C1C}">
                <a14:useLocalDpi xmlns:a14="http://schemas.microsoft.com/office/drawing/2010/main" val="0"/>
              </a:ext>
            </a:extLst>
          </a:blip>
          <a:srcRect t="20009"/>
          <a:stretch/>
        </p:blipFill>
        <p:spPr>
          <a:xfrm>
            <a:off x="-21544" y="0"/>
            <a:ext cx="12192000" cy="5787992"/>
          </a:xfrm>
          <a:prstGeom prst="rect">
            <a:avLst/>
          </a:prstGeom>
        </p:spPr>
      </p:pic>
      <p:pic>
        <p:nvPicPr>
          <p:cNvPr id="5" name="Picture 4">
            <a:extLst>
              <a:ext uri="{FF2B5EF4-FFF2-40B4-BE49-F238E27FC236}">
                <a16:creationId xmlns:a16="http://schemas.microsoft.com/office/drawing/2014/main" id="{0FB1C286-CC53-4BBD-A9C4-F6F4EB388B34}"/>
              </a:ext>
            </a:extLst>
          </p:cNvPr>
          <p:cNvPicPr>
            <a:picLocks noChangeAspect="1"/>
          </p:cNvPicPr>
          <p:nvPr/>
        </p:nvPicPr>
        <p:blipFill>
          <a:blip r:embed="rId3"/>
          <a:stretch>
            <a:fillRect/>
          </a:stretch>
        </p:blipFill>
        <p:spPr>
          <a:xfrm>
            <a:off x="-43088" y="4846685"/>
            <a:ext cx="12235088" cy="2582964"/>
          </a:xfrm>
          <a:prstGeom prst="rect">
            <a:avLst/>
          </a:prstGeom>
        </p:spPr>
      </p:pic>
      <p:pic>
        <p:nvPicPr>
          <p:cNvPr id="2" name="Graphic 1">
            <a:extLst>
              <a:ext uri="{FF2B5EF4-FFF2-40B4-BE49-F238E27FC236}">
                <a16:creationId xmlns:a16="http://schemas.microsoft.com/office/drawing/2014/main" id="{16C8D7C2-DD85-4774-B00B-67DC399E499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077200" y="1981200"/>
            <a:ext cx="4245656" cy="4507142"/>
          </a:xfrm>
          <a:prstGeom prst="rect">
            <a:avLst/>
          </a:prstGeom>
        </p:spPr>
      </p:pic>
      <p:pic>
        <p:nvPicPr>
          <p:cNvPr id="6" name="Picture 5">
            <a:extLst>
              <a:ext uri="{FF2B5EF4-FFF2-40B4-BE49-F238E27FC236}">
                <a16:creationId xmlns:a16="http://schemas.microsoft.com/office/drawing/2014/main" id="{37E49746-A8FE-4AC7-8E6C-800C95329699}"/>
              </a:ext>
            </a:extLst>
          </p:cNvPr>
          <p:cNvPicPr>
            <a:picLocks noChangeAspect="1"/>
          </p:cNvPicPr>
          <p:nvPr/>
        </p:nvPicPr>
        <p:blipFill>
          <a:blip r:embed="rId6"/>
          <a:stretch>
            <a:fillRect/>
          </a:stretch>
        </p:blipFill>
        <p:spPr>
          <a:xfrm>
            <a:off x="402544" y="1630870"/>
            <a:ext cx="7543800" cy="3318634"/>
          </a:xfrm>
          <a:prstGeom prst="rect">
            <a:avLst/>
          </a:prstGeom>
          <a:effectLst>
            <a:outerShdw dist="50800" dir="2700000" sx="101000" sy="101000" algn="tl" rotWithShape="0">
              <a:prstClr val="black">
                <a:alpha val="40000"/>
              </a:prstClr>
            </a:outerShdw>
          </a:effectLst>
        </p:spPr>
      </p:pic>
      <p:pic>
        <p:nvPicPr>
          <p:cNvPr id="7" name="Picture 6">
            <a:extLst>
              <a:ext uri="{FF2B5EF4-FFF2-40B4-BE49-F238E27FC236}">
                <a16:creationId xmlns:a16="http://schemas.microsoft.com/office/drawing/2014/main" id="{CCE09AEE-8350-762A-AC7B-4D7328DBB3DF}"/>
              </a:ext>
            </a:extLst>
          </p:cNvPr>
          <p:cNvPicPr>
            <a:picLocks noChangeAspect="1"/>
          </p:cNvPicPr>
          <p:nvPr/>
        </p:nvPicPr>
        <p:blipFill>
          <a:blip r:embed="rId7"/>
          <a:stretch>
            <a:fillRect/>
          </a:stretch>
        </p:blipFill>
        <p:spPr>
          <a:xfrm>
            <a:off x="578580" y="1965321"/>
            <a:ext cx="7608467" cy="2591025"/>
          </a:xfrm>
          <a:prstGeom prst="rect">
            <a:avLst/>
          </a:prstGeom>
        </p:spPr>
      </p:pic>
      <p:pic>
        <p:nvPicPr>
          <p:cNvPr id="12" name="Picture 11">
            <a:extLst>
              <a:ext uri="{FF2B5EF4-FFF2-40B4-BE49-F238E27FC236}">
                <a16:creationId xmlns:a16="http://schemas.microsoft.com/office/drawing/2014/main" id="{622C8ED1-3383-49F9-A729-457B2774959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33107" y="0"/>
            <a:ext cx="1618952" cy="1618952"/>
          </a:xfrm>
          <a:prstGeom prst="rect">
            <a:avLst/>
          </a:prstGeom>
        </p:spPr>
      </p:pic>
    </p:spTree>
    <p:extLst>
      <p:ext uri="{BB962C8B-B14F-4D97-AF65-F5344CB8AC3E}">
        <p14:creationId xmlns:p14="http://schemas.microsoft.com/office/powerpoint/2010/main" val="2817079516"/>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1250" fill="hold"/>
                                            <p:tgtEl>
                                              <p:spTgt spid="2"/>
                                            </p:tgtEl>
                                            <p:attrNameLst>
                                              <p:attrName>ppt_x</p:attrName>
                                            </p:attrNameLst>
                                          </p:cBhvr>
                                          <p:tavLst>
                                            <p:tav tm="0">
                                              <p:val>
                                                <p:strVal val="0-#ppt_w/2"/>
                                              </p:val>
                                            </p:tav>
                                            <p:tav tm="100000">
                                              <p:val>
                                                <p:strVal val="#ppt_x"/>
                                              </p:val>
                                            </p:tav>
                                          </p:tavLst>
                                        </p:anim>
                                        <p:anim calcmode="lin" valueType="num" p14:bounceEnd="66000">
                                          <p:cBhvr additive="base">
                                            <p:cTn id="8" dur="125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par>
                                    <p:cTn id="14" presetID="22" presetClass="entr" presetSubtype="4"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250" fill="hold"/>
                                            <p:tgtEl>
                                              <p:spTgt spid="2"/>
                                            </p:tgtEl>
                                            <p:attrNameLst>
                                              <p:attrName>ppt_x</p:attrName>
                                            </p:attrNameLst>
                                          </p:cBhvr>
                                          <p:tavLst>
                                            <p:tav tm="0">
                                              <p:val>
                                                <p:strVal val="0-#ppt_w/2"/>
                                              </p:val>
                                            </p:tav>
                                            <p:tav tm="100000">
                                              <p:val>
                                                <p:strVal val="#ppt_x"/>
                                              </p:val>
                                            </p:tav>
                                          </p:tavLst>
                                        </p:anim>
                                        <p:anim calcmode="lin" valueType="num">
                                          <p:cBhvr additive="base">
                                            <p:cTn id="8" dur="125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par>
                                    <p:cTn id="14" presetID="22" presetClass="entr" presetSubtype="4"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67720" y="209006"/>
            <a:ext cx="11652068" cy="6400800"/>
          </a:xfrm>
          <a:prstGeom prst="rect">
            <a:avLst/>
          </a:prstGeom>
          <a:solidFill>
            <a:schemeClr val="bg1">
              <a:alpha val="97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2" name="TextBox 1">
            <a:extLst>
              <a:ext uri="{FF2B5EF4-FFF2-40B4-BE49-F238E27FC236}">
                <a16:creationId xmlns:a16="http://schemas.microsoft.com/office/drawing/2014/main" id="{8D3F33FA-BBDD-D62A-8D37-1A7F48F3A241}"/>
              </a:ext>
            </a:extLst>
          </p:cNvPr>
          <p:cNvSpPr txBox="1"/>
          <p:nvPr/>
        </p:nvSpPr>
        <p:spPr>
          <a:xfrm>
            <a:off x="2661920" y="436880"/>
            <a:ext cx="7579360" cy="584775"/>
          </a:xfrm>
          <a:prstGeom prst="rect">
            <a:avLst/>
          </a:prstGeom>
          <a:noFill/>
        </p:spPr>
        <p:txBody>
          <a:bodyPr wrap="square" rtlCol="0">
            <a:spAutoFit/>
          </a:bodyPr>
          <a:lstStyle/>
          <a:p>
            <a:r>
              <a:rPr lang="en-US" sz="3200" dirty="0">
                <a:latin typeface="Cambria" panose="02040503050406030204" pitchFamily="18" charset="0"/>
                <a:ea typeface="Cambria" panose="02040503050406030204" pitchFamily="18" charset="0"/>
              </a:rPr>
              <a:t>Ta </a:t>
            </a:r>
            <a:r>
              <a:rPr lang="en-US" sz="3200" dirty="0" err="1">
                <a:latin typeface="Cambria" panose="02040503050406030204" pitchFamily="18" charset="0"/>
                <a:ea typeface="Cambria" panose="02040503050406030204" pitchFamily="18" charset="0"/>
              </a:rPr>
              <a:t>có</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thể</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tìm</a:t>
            </a:r>
            <a:r>
              <a:rPr lang="en-US" sz="3200" dirty="0">
                <a:latin typeface="Cambria" panose="02040503050406030204" pitchFamily="18" charset="0"/>
                <a:ea typeface="Cambria" panose="02040503050406030204" pitchFamily="18" charset="0"/>
              </a:rPr>
              <a:t> 60% </a:t>
            </a:r>
            <a:r>
              <a:rPr lang="en-US" sz="3200" dirty="0" err="1">
                <a:latin typeface="Cambria" panose="02040503050406030204" pitchFamily="18" charset="0"/>
                <a:ea typeface="Cambria" panose="02040503050406030204" pitchFamily="18" charset="0"/>
              </a:rPr>
              <a:t>của</a:t>
            </a:r>
            <a:r>
              <a:rPr lang="en-US" sz="3200" dirty="0">
                <a:latin typeface="Cambria" panose="02040503050406030204" pitchFamily="18" charset="0"/>
                <a:ea typeface="Cambria" panose="02040503050406030204" pitchFamily="18" charset="0"/>
              </a:rPr>
              <a:t> 300 </a:t>
            </a:r>
            <a:r>
              <a:rPr lang="en-US" sz="3200" dirty="0" err="1">
                <a:latin typeface="Cambria" panose="02040503050406030204" pitchFamily="18" charset="0"/>
                <a:ea typeface="Cambria" panose="02040503050406030204" pitchFamily="18" charset="0"/>
              </a:rPr>
              <a:t>tấn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như</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sau</a:t>
            </a:r>
            <a:r>
              <a:rPr lang="en-US" sz="3200" dirty="0">
                <a:latin typeface="Cambria" panose="02040503050406030204" pitchFamily="18" charset="0"/>
                <a:ea typeface="Cambria" panose="02040503050406030204" pitchFamily="18" charset="0"/>
              </a:rPr>
              <a:t>:</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6BBAD8D9-4401-E438-2E02-4EE1FD55F55B}"/>
                  </a:ext>
                </a:extLst>
              </p:cNvPr>
              <p:cNvSpPr txBox="1"/>
              <p:nvPr/>
            </p:nvSpPr>
            <p:spPr>
              <a:xfrm>
                <a:off x="2448560" y="955040"/>
                <a:ext cx="7579360" cy="1788951"/>
              </a:xfrm>
              <a:prstGeom prst="rect">
                <a:avLst/>
              </a:prstGeom>
              <a:noFill/>
            </p:spPr>
            <p:txBody>
              <a:bodyPr wrap="square" rtlCol="0">
                <a:spAutoFit/>
              </a:bodyPr>
              <a:lstStyle/>
              <a:p>
                <a:pPr>
                  <a:lnSpc>
                    <a:spcPct val="150000"/>
                  </a:lnSpc>
                </a:pPr>
                <a:r>
                  <a:rPr lang="en-US" sz="3200" dirty="0">
                    <a:latin typeface="Cambria" panose="02040503050406030204" pitchFamily="18" charset="0"/>
                    <a:ea typeface="Cambria" panose="02040503050406030204" pitchFamily="18" charset="0"/>
                  </a:rPr>
                  <a:t>300 x </a:t>
                </a:r>
                <a14:m>
                  <m:oMath xmlns:m="http://schemas.openxmlformats.org/officeDocument/2006/math">
                    <m:f>
                      <m:fPr>
                        <m:ctrlPr>
                          <a:rPr lang="en-US" sz="3200" i="1" smtClean="0">
                            <a:latin typeface="Cambria Math" panose="02040503050406030204" pitchFamily="18" charset="0"/>
                          </a:rPr>
                        </m:ctrlPr>
                      </m:fPr>
                      <m:num>
                        <m:r>
                          <a:rPr lang="en-US" sz="3200" b="0" i="0" smtClean="0">
                            <a:latin typeface="Cambria Math" panose="02040503050406030204" pitchFamily="18" charset="0"/>
                          </a:rPr>
                          <m:t>60</m:t>
                        </m:r>
                      </m:num>
                      <m:den>
                        <m:r>
                          <a:rPr lang="en-US" sz="3200" b="0" i="0" smtClean="0">
                            <a:latin typeface="Cambria Math" panose="02040503050406030204" pitchFamily="18" charset="0"/>
                          </a:rPr>
                          <m:t>100</m:t>
                        </m:r>
                      </m:den>
                    </m:f>
                    <m:r>
                      <a:rPr lang="en-US" sz="3200" b="0" i="0" smtClean="0">
                        <a:latin typeface="Cambria Math" panose="02040503050406030204" pitchFamily="18" charset="0"/>
                      </a:rPr>
                      <m:t>=</m:t>
                    </m:r>
                    <m:d>
                      <m:dPr>
                        <m:ctrlPr>
                          <a:rPr lang="en-US" sz="3200" b="0" i="1" smtClean="0">
                            <a:latin typeface="Cambria Math" panose="02040503050406030204" pitchFamily="18" charset="0"/>
                          </a:rPr>
                        </m:ctrlPr>
                      </m:dPr>
                      <m:e>
                        <m:r>
                          <a:rPr lang="en-US" sz="3200" b="0" i="0" smtClean="0">
                            <a:latin typeface="Cambria Math" panose="02040503050406030204" pitchFamily="18" charset="0"/>
                          </a:rPr>
                          <m:t>300 </m:t>
                        </m:r>
                        <m:r>
                          <m:rPr>
                            <m:sty m:val="p"/>
                          </m:rPr>
                          <a:rPr lang="en-US" sz="3200" b="0" i="0" smtClean="0">
                            <a:latin typeface="Cambria Math" panose="02040503050406030204" pitchFamily="18" charset="0"/>
                          </a:rPr>
                          <m:t>x</m:t>
                        </m:r>
                        <m:r>
                          <a:rPr lang="en-US" sz="3200" b="0" i="0" smtClean="0">
                            <a:latin typeface="Cambria Math" panose="02040503050406030204" pitchFamily="18" charset="0"/>
                          </a:rPr>
                          <m:t> 60</m:t>
                        </m:r>
                      </m:e>
                    </m:d>
                    <m:r>
                      <a:rPr lang="en-US" sz="3200" b="0" i="0" smtClean="0">
                        <a:latin typeface="Cambria Math" panose="02040503050406030204" pitchFamily="18" charset="0"/>
                      </a:rPr>
                      <m:t>:100=180 </m:t>
                    </m:r>
                    <m:d>
                      <m:dPr>
                        <m:ctrlPr>
                          <a:rPr lang="en-US" sz="3200" b="0" i="1" smtClean="0">
                            <a:latin typeface="Cambria Math" panose="02040503050406030204" pitchFamily="18" charset="0"/>
                          </a:rPr>
                        </m:ctrlPr>
                      </m:dPr>
                      <m:e>
                        <m:r>
                          <m:rPr>
                            <m:sty m:val="p"/>
                          </m:rPr>
                          <a:rPr lang="en-US" sz="3200" b="0" i="0" smtClean="0">
                            <a:latin typeface="Cambria Math" panose="02040503050406030204" pitchFamily="18" charset="0"/>
                          </a:rPr>
                          <m:t>t</m:t>
                        </m:r>
                        <m:r>
                          <a:rPr lang="en-US" sz="3200" b="0" i="0" smtClean="0">
                            <a:latin typeface="Cambria Math" panose="02040503050406030204" pitchFamily="18" charset="0"/>
                          </a:rPr>
                          <m:t>ấ</m:t>
                        </m:r>
                        <m:r>
                          <m:rPr>
                            <m:sty m:val="p"/>
                          </m:rPr>
                          <a:rPr lang="en-US" sz="3200" b="0" i="0" smtClean="0">
                            <a:latin typeface="Cambria Math" panose="02040503050406030204" pitchFamily="18" charset="0"/>
                          </a:rPr>
                          <m:t>n</m:t>
                        </m:r>
                      </m:e>
                    </m:d>
                  </m:oMath>
                </a14:m>
                <a:endParaRPr lang="en-US" sz="3200" b="0" dirty="0">
                  <a:latin typeface="Cambria" panose="02040503050406030204" pitchFamily="18" charset="0"/>
                  <a:ea typeface="Cambria" panose="02040503050406030204" pitchFamily="18" charset="0"/>
                </a:endParaRPr>
              </a:p>
              <a:p>
                <a:pPr>
                  <a:lnSpc>
                    <a:spcPct val="150000"/>
                  </a:lnSpc>
                </a:pPr>
                <a:r>
                  <a:rPr lang="en-US" sz="3200" dirty="0" err="1">
                    <a:latin typeface="Cambria" panose="02040503050406030204" pitchFamily="18" charset="0"/>
                    <a:ea typeface="Cambria" panose="02040503050406030204" pitchFamily="18" charset="0"/>
                  </a:rPr>
                  <a:t>Hoặc</a:t>
                </a:r>
                <a:r>
                  <a:rPr lang="en-US" sz="3200" dirty="0">
                    <a:latin typeface="Cambria" panose="02040503050406030204" pitchFamily="18" charset="0"/>
                    <a:ea typeface="Cambria" panose="02040503050406030204" pitchFamily="18" charset="0"/>
                  </a:rPr>
                  <a:t> (300 : 100) x 60 = 180 (</a:t>
                </a:r>
                <a:r>
                  <a:rPr lang="en-US" sz="3200" dirty="0" err="1">
                    <a:latin typeface="Cambria" panose="02040503050406030204" pitchFamily="18" charset="0"/>
                    <a:ea typeface="Cambria" panose="02040503050406030204" pitchFamily="18" charset="0"/>
                  </a:rPr>
                  <a:t>tấn</a:t>
                </a:r>
                <a:r>
                  <a:rPr lang="en-US" sz="3200" dirty="0">
                    <a:latin typeface="Cambria" panose="02040503050406030204" pitchFamily="18" charset="0"/>
                    <a:ea typeface="Cambria" panose="02040503050406030204" pitchFamily="18" charset="0"/>
                  </a:rPr>
                  <a:t>)</a:t>
                </a:r>
              </a:p>
            </p:txBody>
          </p:sp>
        </mc:Choice>
        <mc:Fallback xmlns="">
          <p:sp>
            <p:nvSpPr>
              <p:cNvPr id="3" name="TextBox 2">
                <a:extLst>
                  <a:ext uri="{FF2B5EF4-FFF2-40B4-BE49-F238E27FC236}">
                    <a16:creationId xmlns:a16="http://schemas.microsoft.com/office/drawing/2014/main" id="{6BBAD8D9-4401-E438-2E02-4EE1FD55F55B}"/>
                  </a:ext>
                </a:extLst>
              </p:cNvPr>
              <p:cNvSpPr txBox="1">
                <a:spLocks noRot="1" noChangeAspect="1" noMove="1" noResize="1" noEditPoints="1" noAdjustHandles="1" noChangeArrowheads="1" noChangeShapeType="1" noTextEdit="1"/>
              </p:cNvSpPr>
              <p:nvPr/>
            </p:nvSpPr>
            <p:spPr>
              <a:xfrm>
                <a:off x="2448560" y="955040"/>
                <a:ext cx="7579360" cy="1788951"/>
              </a:xfrm>
              <a:prstGeom prst="rect">
                <a:avLst/>
              </a:prstGeom>
              <a:blipFill>
                <a:blip r:embed="rId2"/>
                <a:stretch>
                  <a:fillRect l="-2092" b="-10239"/>
                </a:stretch>
              </a:blipFill>
            </p:spPr>
            <p:txBody>
              <a:bodyPr/>
              <a:lstStyle/>
              <a:p>
                <a:r>
                  <a:rPr lang="en-US">
                    <a:noFill/>
                  </a:rPr>
                  <a:t> </a:t>
                </a:r>
              </a:p>
            </p:txBody>
          </p:sp>
        </mc:Fallback>
      </mc:AlternateContent>
      <p:sp>
        <p:nvSpPr>
          <p:cNvPr id="6" name="Rectangle: Rounded Corners 5">
            <a:extLst>
              <a:ext uri="{FF2B5EF4-FFF2-40B4-BE49-F238E27FC236}">
                <a16:creationId xmlns:a16="http://schemas.microsoft.com/office/drawing/2014/main" id="{D827EB0B-9CF2-60CD-518F-D8B68DE8011A}"/>
              </a:ext>
            </a:extLst>
          </p:cNvPr>
          <p:cNvSpPr/>
          <p:nvPr/>
        </p:nvSpPr>
        <p:spPr>
          <a:xfrm>
            <a:off x="904240" y="3129280"/>
            <a:ext cx="10596880" cy="1381760"/>
          </a:xfrm>
          <a:prstGeom prst="roundRect">
            <a:avLst/>
          </a:prstGeom>
          <a:solidFill>
            <a:srgbClr val="FF66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err="1">
                <a:latin typeface="Cambria" panose="02040503050406030204" pitchFamily="18" charset="0"/>
                <a:ea typeface="Cambria" panose="02040503050406030204" pitchFamily="18" charset="0"/>
              </a:rPr>
              <a:t>Muốn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tìm</a:t>
            </a:r>
            <a:r>
              <a:rPr lang="en-US" sz="3200" dirty="0">
                <a:latin typeface="Cambria" panose="02040503050406030204" pitchFamily="18" charset="0"/>
                <a:ea typeface="Cambria" panose="02040503050406030204" pitchFamily="18" charset="0"/>
              </a:rPr>
              <a:t> 30% </a:t>
            </a:r>
            <a:r>
              <a:rPr lang="en-US" sz="3200" dirty="0" err="1">
                <a:latin typeface="Cambria" panose="02040503050406030204" pitchFamily="18" charset="0"/>
                <a:ea typeface="Cambria" panose="02040503050406030204" pitchFamily="18" charset="0"/>
              </a:rPr>
              <a:t>của</a:t>
            </a:r>
            <a:r>
              <a:rPr lang="en-US" sz="3200" dirty="0">
                <a:latin typeface="Cambria" panose="02040503050406030204" pitchFamily="18" charset="0"/>
                <a:ea typeface="Cambria" panose="02040503050406030204" pitchFamily="18" charset="0"/>
              </a:rPr>
              <a:t> 300 ta </a:t>
            </a:r>
            <a:r>
              <a:rPr lang="en-US" sz="3200" dirty="0" err="1">
                <a:latin typeface="Cambria" panose="02040503050406030204" pitchFamily="18" charset="0"/>
                <a:ea typeface="Cambria" panose="02040503050406030204" pitchFamily="18" charset="0"/>
              </a:rPr>
              <a:t>có</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thể</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lấy</a:t>
            </a:r>
            <a:r>
              <a:rPr lang="en-US" sz="3200" dirty="0">
                <a:latin typeface="Cambria" panose="02040503050406030204" pitchFamily="18" charset="0"/>
                <a:ea typeface="Cambria" panose="02040503050406030204" pitchFamily="18" charset="0"/>
              </a:rPr>
              <a:t> 300 </a:t>
            </a:r>
            <a:r>
              <a:rPr lang="en-US" sz="3200" dirty="0" err="1">
                <a:latin typeface="Cambria" panose="02040503050406030204" pitchFamily="18" charset="0"/>
                <a:ea typeface="Cambria" panose="02040503050406030204" pitchFamily="18" charset="0"/>
              </a:rPr>
              <a:t>nhân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với</a:t>
            </a:r>
            <a:r>
              <a:rPr lang="en-US" sz="3200" dirty="0">
                <a:latin typeface="Cambria" panose="02040503050406030204" pitchFamily="18" charset="0"/>
                <a:ea typeface="Cambria" panose="02040503050406030204" pitchFamily="18" charset="0"/>
              </a:rPr>
              <a:t> 60 </a:t>
            </a:r>
            <a:r>
              <a:rPr lang="en-US" sz="3200" dirty="0" err="1">
                <a:latin typeface="Cambria" panose="02040503050406030204" pitchFamily="18" charset="0"/>
                <a:ea typeface="Cambria" panose="02040503050406030204" pitchFamily="18" charset="0"/>
              </a:rPr>
              <a:t>rồi</a:t>
            </a:r>
            <a:r>
              <a:rPr lang="en-US" sz="3200" dirty="0">
                <a:latin typeface="Cambria" panose="02040503050406030204" pitchFamily="18" charset="0"/>
                <a:ea typeface="Cambria" panose="02040503050406030204" pitchFamily="18" charset="0"/>
              </a:rPr>
              <a:t> chia </a:t>
            </a:r>
            <a:r>
              <a:rPr lang="en-US" sz="3200" dirty="0" err="1">
                <a:latin typeface="Cambria" panose="02040503050406030204" pitchFamily="18" charset="0"/>
                <a:ea typeface="Cambria" panose="02040503050406030204" pitchFamily="18" charset="0"/>
              </a:rPr>
              <a:t>cho</a:t>
            </a:r>
            <a:r>
              <a:rPr lang="en-US" sz="3200" dirty="0">
                <a:latin typeface="Cambria" panose="02040503050406030204" pitchFamily="18" charset="0"/>
                <a:ea typeface="Cambria" panose="02040503050406030204" pitchFamily="18" charset="0"/>
              </a:rPr>
              <a:t> 100 </a:t>
            </a:r>
            <a:r>
              <a:rPr lang="en-US" sz="3200" dirty="0" err="1">
                <a:latin typeface="Cambria" panose="02040503050406030204" pitchFamily="18" charset="0"/>
                <a:ea typeface="Cambria" panose="02040503050406030204" pitchFamily="18" charset="0"/>
              </a:rPr>
              <a:t>hoặc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lấy</a:t>
            </a:r>
            <a:r>
              <a:rPr lang="en-US" sz="3200" dirty="0">
                <a:latin typeface="Cambria" panose="02040503050406030204" pitchFamily="18" charset="0"/>
                <a:ea typeface="Cambria" panose="02040503050406030204" pitchFamily="18" charset="0"/>
              </a:rPr>
              <a:t> 300 chia </a:t>
            </a:r>
            <a:r>
              <a:rPr lang="en-US" sz="3200" dirty="0" err="1">
                <a:latin typeface="Cambria" panose="02040503050406030204" pitchFamily="18" charset="0"/>
                <a:ea typeface="Cambria" panose="02040503050406030204" pitchFamily="18" charset="0"/>
              </a:rPr>
              <a:t>cho</a:t>
            </a:r>
            <a:r>
              <a:rPr lang="en-US" sz="3200" dirty="0">
                <a:latin typeface="Cambria" panose="02040503050406030204" pitchFamily="18" charset="0"/>
                <a:ea typeface="Cambria" panose="02040503050406030204" pitchFamily="18" charset="0"/>
              </a:rPr>
              <a:t> 100 </a:t>
            </a:r>
            <a:r>
              <a:rPr lang="en-US" sz="3200" dirty="0" err="1">
                <a:latin typeface="Cambria" panose="02040503050406030204" pitchFamily="18" charset="0"/>
                <a:ea typeface="Cambria" panose="02040503050406030204" pitchFamily="18" charset="0"/>
              </a:rPr>
              <a:t>rồi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nhân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với</a:t>
            </a:r>
            <a:r>
              <a:rPr lang="en-US" sz="3200" dirty="0">
                <a:latin typeface="Cambria" panose="02040503050406030204" pitchFamily="18" charset="0"/>
                <a:ea typeface="Cambria" panose="02040503050406030204" pitchFamily="18" charset="0"/>
              </a:rPr>
              <a:t> 60.</a:t>
            </a:r>
          </a:p>
        </p:txBody>
      </p:sp>
    </p:spTree>
    <p:extLst>
      <p:ext uri="{BB962C8B-B14F-4D97-AF65-F5344CB8AC3E}">
        <p14:creationId xmlns:p14="http://schemas.microsoft.com/office/powerpoint/2010/main" val="38448171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down)">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67720" y="209006"/>
            <a:ext cx="11652068" cy="6400800"/>
          </a:xfrm>
          <a:prstGeom prst="rect">
            <a:avLst/>
          </a:prstGeom>
          <a:solidFill>
            <a:schemeClr val="bg1">
              <a:alpha val="97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CBAF28E0-F9E0-72B1-22A2-961469E54110}"/>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3313404" y="2072640"/>
            <a:ext cx="5305225" cy="5220342"/>
          </a:xfrm>
          <a:prstGeom prst="rect">
            <a:avLst/>
          </a:prstGeom>
        </p:spPr>
      </p:pic>
      <p:sp>
        <p:nvSpPr>
          <p:cNvPr id="17" name="Speech Bubble: Rectangle with Corners Rounded 16">
            <a:extLst>
              <a:ext uri="{FF2B5EF4-FFF2-40B4-BE49-F238E27FC236}">
                <a16:creationId xmlns:a16="http://schemas.microsoft.com/office/drawing/2014/main" id="{9D2F58C5-E4B8-B6A1-BA51-4EBB8401FBD9}"/>
              </a:ext>
            </a:extLst>
          </p:cNvPr>
          <p:cNvSpPr/>
          <p:nvPr/>
        </p:nvSpPr>
        <p:spPr>
          <a:xfrm>
            <a:off x="924560" y="1483360"/>
            <a:ext cx="3749040" cy="1534160"/>
          </a:xfrm>
          <a:prstGeom prst="wedgeRoundRectCallout">
            <a:avLst>
              <a:gd name="adj1" fmla="val 45017"/>
              <a:gd name="adj2" fmla="val 72434"/>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a:latin typeface="Cambria" panose="02040503050406030204" pitchFamily="18" charset="0"/>
                <a:ea typeface="Cambria" panose="02040503050406030204" pitchFamily="18" charset="0"/>
              </a:rPr>
              <a:t>Vậy muốn tìm giá trị phần trăm của một số, em làm như thế nào?</a:t>
            </a:r>
            <a:endParaRPr lang="en-US" sz="2800" dirty="0">
              <a:latin typeface="Cambria" panose="02040503050406030204" pitchFamily="18" charset="0"/>
              <a:ea typeface="Cambria" panose="02040503050406030204" pitchFamily="18" charset="0"/>
            </a:endParaRPr>
          </a:p>
        </p:txBody>
      </p:sp>
      <p:sp>
        <p:nvSpPr>
          <p:cNvPr id="19" name="Speech Bubble: Rectangle with Corners Rounded 18">
            <a:extLst>
              <a:ext uri="{FF2B5EF4-FFF2-40B4-BE49-F238E27FC236}">
                <a16:creationId xmlns:a16="http://schemas.microsoft.com/office/drawing/2014/main" id="{65DE5D05-79FB-C30B-C436-67B9301B915D}"/>
              </a:ext>
            </a:extLst>
          </p:cNvPr>
          <p:cNvSpPr/>
          <p:nvPr/>
        </p:nvSpPr>
        <p:spPr>
          <a:xfrm>
            <a:off x="7752080" y="467360"/>
            <a:ext cx="4043680" cy="2296160"/>
          </a:xfrm>
          <a:prstGeom prst="wedgeRoundRectCallout">
            <a:avLst>
              <a:gd name="adj1" fmla="val -53380"/>
              <a:gd name="adj2" fmla="val 65149"/>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dirty="0">
                <a:latin typeface="Cambria" panose="02040503050406030204" pitchFamily="18" charset="0"/>
                <a:ea typeface="Cambria" panose="02040503050406030204" pitchFamily="18" charset="0"/>
              </a:rPr>
              <a:t>Muốn tìm giá tri phần trăm của một số ta lấy số đó nhân với số phần trăm rồi chia cho 100.</a:t>
            </a:r>
            <a:endParaRPr lang="en-US" sz="28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389632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DF18092-6C82-43A7-BC16-FE9CC9F39314}"/>
              </a:ext>
            </a:extLst>
          </p:cNvPr>
          <p:cNvPicPr>
            <a:picLocks noChangeAspect="1"/>
          </p:cNvPicPr>
          <p:nvPr/>
        </p:nvPicPr>
        <p:blipFill rotWithShape="1">
          <a:blip r:embed="rId2">
            <a:lum bright="4000" contrast="14000"/>
            <a:extLst>
              <a:ext uri="{28A0092B-C50C-407E-A947-70E740481C1C}">
                <a14:useLocalDpi xmlns:a14="http://schemas.microsoft.com/office/drawing/2010/main" val="0"/>
              </a:ext>
            </a:extLst>
          </a:blip>
          <a:srcRect t="20009"/>
          <a:stretch/>
        </p:blipFill>
        <p:spPr>
          <a:xfrm>
            <a:off x="-21544" y="0"/>
            <a:ext cx="12192000" cy="5787992"/>
          </a:xfrm>
          <a:prstGeom prst="rect">
            <a:avLst/>
          </a:prstGeom>
        </p:spPr>
      </p:pic>
      <p:pic>
        <p:nvPicPr>
          <p:cNvPr id="5" name="Picture 4">
            <a:extLst>
              <a:ext uri="{FF2B5EF4-FFF2-40B4-BE49-F238E27FC236}">
                <a16:creationId xmlns:a16="http://schemas.microsoft.com/office/drawing/2014/main" id="{0FB1C286-CC53-4BBD-A9C4-F6F4EB388B34}"/>
              </a:ext>
            </a:extLst>
          </p:cNvPr>
          <p:cNvPicPr>
            <a:picLocks noChangeAspect="1"/>
          </p:cNvPicPr>
          <p:nvPr/>
        </p:nvPicPr>
        <p:blipFill>
          <a:blip r:embed="rId3"/>
          <a:stretch>
            <a:fillRect/>
          </a:stretch>
        </p:blipFill>
        <p:spPr>
          <a:xfrm>
            <a:off x="-43088" y="4846685"/>
            <a:ext cx="12235088" cy="2582964"/>
          </a:xfrm>
          <a:prstGeom prst="rect">
            <a:avLst/>
          </a:prstGeom>
        </p:spPr>
      </p:pic>
      <p:pic>
        <p:nvPicPr>
          <p:cNvPr id="2" name="Graphic 1">
            <a:extLst>
              <a:ext uri="{FF2B5EF4-FFF2-40B4-BE49-F238E27FC236}">
                <a16:creationId xmlns:a16="http://schemas.microsoft.com/office/drawing/2014/main" id="{16C8D7C2-DD85-4774-B00B-67DC399E499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077200" y="1981200"/>
            <a:ext cx="4245656" cy="4507142"/>
          </a:xfrm>
          <a:prstGeom prst="rect">
            <a:avLst/>
          </a:prstGeom>
        </p:spPr>
      </p:pic>
      <p:pic>
        <p:nvPicPr>
          <p:cNvPr id="6" name="Picture 5">
            <a:extLst>
              <a:ext uri="{FF2B5EF4-FFF2-40B4-BE49-F238E27FC236}">
                <a16:creationId xmlns:a16="http://schemas.microsoft.com/office/drawing/2014/main" id="{37E49746-A8FE-4AC7-8E6C-800C95329699}"/>
              </a:ext>
            </a:extLst>
          </p:cNvPr>
          <p:cNvPicPr>
            <a:picLocks noChangeAspect="1"/>
          </p:cNvPicPr>
          <p:nvPr/>
        </p:nvPicPr>
        <p:blipFill>
          <a:blip r:embed="rId6"/>
          <a:stretch>
            <a:fillRect/>
          </a:stretch>
        </p:blipFill>
        <p:spPr>
          <a:xfrm>
            <a:off x="402544" y="1630870"/>
            <a:ext cx="7543800" cy="3318634"/>
          </a:xfrm>
          <a:prstGeom prst="rect">
            <a:avLst/>
          </a:prstGeom>
          <a:effectLst>
            <a:outerShdw dist="50800" dir="2700000" sx="101000" sy="101000" algn="tl" rotWithShape="0">
              <a:prstClr val="black">
                <a:alpha val="40000"/>
              </a:prstClr>
            </a:outerShdw>
          </a:effectLst>
        </p:spPr>
      </p:pic>
      <p:pic>
        <p:nvPicPr>
          <p:cNvPr id="8" name="Picture 7">
            <a:extLst>
              <a:ext uri="{FF2B5EF4-FFF2-40B4-BE49-F238E27FC236}">
                <a16:creationId xmlns:a16="http://schemas.microsoft.com/office/drawing/2014/main" id="{473C6586-F337-3C12-68D2-CD2A81F0028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5677" y="2083982"/>
            <a:ext cx="7209886" cy="2513603"/>
          </a:xfrm>
          <a:prstGeom prst="rect">
            <a:avLst/>
          </a:prstGeom>
        </p:spPr>
      </p:pic>
    </p:spTree>
    <p:extLst>
      <p:ext uri="{BB962C8B-B14F-4D97-AF65-F5344CB8AC3E}">
        <p14:creationId xmlns:p14="http://schemas.microsoft.com/office/powerpoint/2010/main" val="614167843"/>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1250" fill="hold"/>
                                            <p:tgtEl>
                                              <p:spTgt spid="2"/>
                                            </p:tgtEl>
                                            <p:attrNameLst>
                                              <p:attrName>ppt_x</p:attrName>
                                            </p:attrNameLst>
                                          </p:cBhvr>
                                          <p:tavLst>
                                            <p:tav tm="0">
                                              <p:val>
                                                <p:strVal val="0-#ppt_w/2"/>
                                              </p:val>
                                            </p:tav>
                                            <p:tav tm="100000">
                                              <p:val>
                                                <p:strVal val="#ppt_x"/>
                                              </p:val>
                                            </p:tav>
                                          </p:tavLst>
                                        </p:anim>
                                        <p:anim calcmode="lin" valueType="num" p14:bounceEnd="66000">
                                          <p:cBhvr additive="base">
                                            <p:cTn id="8" dur="1250" fill="hold"/>
                                            <p:tgtEl>
                                              <p:spTgt spid="2"/>
                                            </p:tgtEl>
                                            <p:attrNameLst>
                                              <p:attrName>ppt_y</p:attrName>
                                            </p:attrNameLst>
                                          </p:cBhvr>
                                          <p:tavLst>
                                            <p:tav tm="0">
                                              <p:val>
                                                <p:strVal val="#ppt_y"/>
                                              </p:val>
                                            </p:tav>
                                            <p:tav tm="100000">
                                              <p:val>
                                                <p:strVal val="#ppt_y"/>
                                              </p:val>
                                            </p:tav>
                                          </p:tavLst>
                                        </p:anim>
                                      </p:childTnLst>
                                    </p:cTn>
                                  </p:par>
                                  <p:par>
                                    <p:cTn id="9" presetID="2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250" fill="hold"/>
                                            <p:tgtEl>
                                              <p:spTgt spid="2"/>
                                            </p:tgtEl>
                                            <p:attrNameLst>
                                              <p:attrName>ppt_x</p:attrName>
                                            </p:attrNameLst>
                                          </p:cBhvr>
                                          <p:tavLst>
                                            <p:tav tm="0">
                                              <p:val>
                                                <p:strVal val="0-#ppt_w/2"/>
                                              </p:val>
                                            </p:tav>
                                            <p:tav tm="100000">
                                              <p:val>
                                                <p:strVal val="#ppt_x"/>
                                              </p:val>
                                            </p:tav>
                                          </p:tavLst>
                                        </p:anim>
                                        <p:anim calcmode="lin" valueType="num">
                                          <p:cBhvr additive="base">
                                            <p:cTn id="8" dur="1250" fill="hold"/>
                                            <p:tgtEl>
                                              <p:spTgt spid="2"/>
                                            </p:tgtEl>
                                            <p:attrNameLst>
                                              <p:attrName>ppt_y</p:attrName>
                                            </p:attrNameLst>
                                          </p:cBhvr>
                                          <p:tavLst>
                                            <p:tav tm="0">
                                              <p:val>
                                                <p:strVal val="#ppt_y"/>
                                              </p:val>
                                            </p:tav>
                                            <p:tav tm="100000">
                                              <p:val>
                                                <p:strVal val="#ppt_y"/>
                                              </p:val>
                                            </p:tav>
                                          </p:tavLst>
                                        </p:anim>
                                      </p:childTnLst>
                                    </p:cTn>
                                  </p:par>
                                  <p:par>
                                    <p:cTn id="9" presetID="2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67720" y="209006"/>
            <a:ext cx="11652068" cy="6400800"/>
          </a:xfrm>
          <a:prstGeom prst="rect">
            <a:avLst/>
          </a:prstGeom>
          <a:solidFill>
            <a:schemeClr val="bg1">
              <a:alpha val="97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Oval 1">
            <a:extLst>
              <a:ext uri="{FF2B5EF4-FFF2-40B4-BE49-F238E27FC236}">
                <a16:creationId xmlns:a16="http://schemas.microsoft.com/office/drawing/2014/main" id="{743E4F77-D302-26AA-ED93-437A289BED15}"/>
              </a:ext>
            </a:extLst>
          </p:cNvPr>
          <p:cNvSpPr/>
          <p:nvPr/>
        </p:nvSpPr>
        <p:spPr>
          <a:xfrm>
            <a:off x="425302" y="361507"/>
            <a:ext cx="839972" cy="786809"/>
          </a:xfrm>
          <a:prstGeom prst="ellipse">
            <a:avLst/>
          </a:prstGeom>
          <a:solidFill>
            <a:srgbClr val="FF66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dirty="0"/>
              <a:t>1</a:t>
            </a:r>
          </a:p>
        </p:txBody>
      </p:sp>
      <p:sp>
        <p:nvSpPr>
          <p:cNvPr id="3" name="TextBox 2">
            <a:extLst>
              <a:ext uri="{FF2B5EF4-FFF2-40B4-BE49-F238E27FC236}">
                <a16:creationId xmlns:a16="http://schemas.microsoft.com/office/drawing/2014/main" id="{5E08FBB6-51E2-45D6-D45F-AC9ED696B70E}"/>
              </a:ext>
            </a:extLst>
          </p:cNvPr>
          <p:cNvSpPr txBox="1"/>
          <p:nvPr/>
        </p:nvSpPr>
        <p:spPr>
          <a:xfrm>
            <a:off x="1456660" y="-85060"/>
            <a:ext cx="7602279" cy="4006097"/>
          </a:xfrm>
          <a:prstGeom prst="rect">
            <a:avLst/>
          </a:prstGeom>
          <a:noFill/>
        </p:spPr>
        <p:txBody>
          <a:bodyPr wrap="square" rtlCol="0">
            <a:spAutoFit/>
          </a:bodyPr>
          <a:lstStyle/>
          <a:p>
            <a:pPr>
              <a:lnSpc>
                <a:spcPct val="250000"/>
              </a:lnSpc>
            </a:pPr>
            <a:r>
              <a:rPr lang="en-US" sz="3600" dirty="0">
                <a:latin typeface="Cambria" panose="02040503050406030204" pitchFamily="18" charset="0"/>
                <a:ea typeface="Cambria" panose="02040503050406030204" pitchFamily="18" charset="0"/>
              </a:rPr>
              <a:t>a) </a:t>
            </a:r>
            <a:r>
              <a:rPr lang="en-US" sz="3600" dirty="0" err="1">
                <a:latin typeface="Cambria" panose="02040503050406030204" pitchFamily="18" charset="0"/>
                <a:ea typeface="Cambria" panose="02040503050406030204" pitchFamily="18" charset="0"/>
              </a:rPr>
              <a:t>Tìm</a:t>
            </a:r>
            <a:r>
              <a:rPr lang="en-US" sz="3600" dirty="0">
                <a:latin typeface="Cambria" panose="02040503050406030204" pitchFamily="18" charset="0"/>
                <a:ea typeface="Cambria" panose="02040503050406030204" pitchFamily="18" charset="0"/>
              </a:rPr>
              <a:t> 70% </a:t>
            </a:r>
            <a:r>
              <a:rPr lang="en-US" sz="3600" dirty="0" err="1">
                <a:latin typeface="Cambria" panose="02040503050406030204" pitchFamily="18" charset="0"/>
                <a:ea typeface="Cambria" panose="02040503050406030204" pitchFamily="18" charset="0"/>
              </a:rPr>
              <a:t>của</a:t>
            </a:r>
            <a:r>
              <a:rPr lang="en-US" sz="3600" dirty="0">
                <a:latin typeface="Cambria" panose="02040503050406030204" pitchFamily="18" charset="0"/>
                <a:ea typeface="Cambria" panose="02040503050406030204" pitchFamily="18" charset="0"/>
              </a:rPr>
              <a:t> 120 </a:t>
            </a:r>
            <a:r>
              <a:rPr lang="en-US" sz="3600" dirty="0">
                <a:latin typeface="Times New Roman" panose="02020603050405020304" pitchFamily="18" charset="0"/>
                <a:ea typeface="SimSun" panose="02010600030101010101" pitchFamily="2" charset="-122"/>
              </a:rPr>
              <a:t>m</a:t>
            </a:r>
            <a:r>
              <a:rPr lang="en-US" sz="3600" baseline="30000" dirty="0">
                <a:latin typeface="Times New Roman" panose="02020603050405020304" pitchFamily="18" charset="0"/>
                <a:ea typeface="SimSun" panose="02010600030101010101" pitchFamily="2" charset="-122"/>
              </a:rPr>
              <a:t>2</a:t>
            </a:r>
            <a:endParaRPr lang="en-US" sz="3600" dirty="0">
              <a:latin typeface="Cambria" panose="02040503050406030204" pitchFamily="18" charset="0"/>
              <a:ea typeface="Cambria" panose="02040503050406030204" pitchFamily="18" charset="0"/>
            </a:endParaRPr>
          </a:p>
          <a:p>
            <a:pPr>
              <a:lnSpc>
                <a:spcPct val="250000"/>
              </a:lnSpc>
            </a:pPr>
            <a:r>
              <a:rPr lang="en-US" sz="3600" dirty="0">
                <a:latin typeface="Cambria" panose="02040503050406030204" pitchFamily="18" charset="0"/>
                <a:ea typeface="Cambria" panose="02040503050406030204" pitchFamily="18" charset="0"/>
              </a:rPr>
              <a:t>b) </a:t>
            </a:r>
            <a:r>
              <a:rPr lang="en-US" sz="3600" dirty="0" err="1">
                <a:latin typeface="Cambria" panose="02040503050406030204" pitchFamily="18" charset="0"/>
                <a:ea typeface="Cambria" panose="02040503050406030204" pitchFamily="18" charset="0"/>
              </a:rPr>
              <a:t>Tìm</a:t>
            </a:r>
            <a:r>
              <a:rPr lang="en-US" sz="3600" dirty="0">
                <a:latin typeface="Cambria" panose="02040503050406030204" pitchFamily="18" charset="0"/>
                <a:ea typeface="Cambria" panose="02040503050406030204" pitchFamily="18" charset="0"/>
              </a:rPr>
              <a:t> 24,5% </a:t>
            </a:r>
            <a:r>
              <a:rPr lang="en-US" sz="3600" dirty="0" err="1">
                <a:latin typeface="Cambria" panose="02040503050406030204" pitchFamily="18" charset="0"/>
                <a:ea typeface="Cambria" panose="02040503050406030204" pitchFamily="18" charset="0"/>
              </a:rPr>
              <a:t>của</a:t>
            </a:r>
            <a:r>
              <a:rPr lang="en-US" sz="3600" dirty="0">
                <a:latin typeface="Cambria" panose="02040503050406030204" pitchFamily="18" charset="0"/>
                <a:ea typeface="Cambria" panose="02040503050406030204" pitchFamily="18" charset="0"/>
              </a:rPr>
              <a:t> 2 kg</a:t>
            </a:r>
          </a:p>
          <a:p>
            <a:pPr>
              <a:lnSpc>
                <a:spcPct val="250000"/>
              </a:lnSpc>
            </a:pPr>
            <a:r>
              <a:rPr lang="en-US" sz="3600" dirty="0">
                <a:latin typeface="Cambria" panose="02040503050406030204" pitchFamily="18" charset="0"/>
                <a:ea typeface="Cambria" panose="02040503050406030204" pitchFamily="18" charset="0"/>
              </a:rPr>
              <a:t>c) </a:t>
            </a:r>
            <a:r>
              <a:rPr lang="en-US" sz="3600" dirty="0" err="1">
                <a:latin typeface="Cambria" panose="02040503050406030204" pitchFamily="18" charset="0"/>
                <a:ea typeface="Cambria" panose="02040503050406030204" pitchFamily="18" charset="0"/>
              </a:rPr>
              <a:t>Tìm</a:t>
            </a:r>
            <a:r>
              <a:rPr lang="en-US" sz="3600" dirty="0">
                <a:latin typeface="Cambria" panose="02040503050406030204" pitchFamily="18" charset="0"/>
                <a:ea typeface="Cambria" panose="02040503050406030204" pitchFamily="18" charset="0"/>
              </a:rPr>
              <a:t> 0,8% </a:t>
            </a:r>
            <a:r>
              <a:rPr lang="en-US" sz="3600" dirty="0" err="1">
                <a:latin typeface="Cambria" panose="02040503050406030204" pitchFamily="18" charset="0"/>
                <a:ea typeface="Cambria" panose="02040503050406030204" pitchFamily="18" charset="0"/>
              </a:rPr>
              <a:t>của</a:t>
            </a:r>
            <a:r>
              <a:rPr lang="en-US" sz="3600" dirty="0">
                <a:latin typeface="Cambria" panose="02040503050406030204" pitchFamily="18" charset="0"/>
                <a:ea typeface="Cambria" panose="02040503050406030204" pitchFamily="18" charset="0"/>
              </a:rPr>
              <a:t> 15 000 000 </a:t>
            </a:r>
            <a:r>
              <a:rPr lang="en-US" sz="3600" dirty="0" err="1">
                <a:latin typeface="Cambria" panose="02040503050406030204" pitchFamily="18" charset="0"/>
                <a:ea typeface="Cambria" panose="02040503050406030204" pitchFamily="18" charset="0"/>
              </a:rPr>
              <a:t>đồng</a:t>
            </a:r>
            <a:r>
              <a:rPr lang="en-US" sz="3600" dirty="0">
                <a:latin typeface="Cambria" panose="02040503050406030204" pitchFamily="18" charset="0"/>
                <a:ea typeface="Cambria" panose="02040503050406030204" pitchFamily="18" charset="0"/>
              </a:rPr>
              <a:t>.</a:t>
            </a:r>
          </a:p>
        </p:txBody>
      </p:sp>
      <p:sp>
        <p:nvSpPr>
          <p:cNvPr id="6" name="TextBox 5">
            <a:extLst>
              <a:ext uri="{FF2B5EF4-FFF2-40B4-BE49-F238E27FC236}">
                <a16:creationId xmlns:a16="http://schemas.microsoft.com/office/drawing/2014/main" id="{1718CDF6-C2CE-5C54-8E4F-3E1134E386A3}"/>
              </a:ext>
            </a:extLst>
          </p:cNvPr>
          <p:cNvSpPr txBox="1"/>
          <p:nvPr/>
        </p:nvSpPr>
        <p:spPr>
          <a:xfrm>
            <a:off x="1828800" y="1265275"/>
            <a:ext cx="6103089" cy="584775"/>
          </a:xfrm>
          <a:prstGeom prst="rect">
            <a:avLst/>
          </a:prstGeom>
          <a:noFill/>
        </p:spPr>
        <p:txBody>
          <a:bodyPr wrap="square" rtlCol="0">
            <a:spAutoFit/>
          </a:bodyPr>
          <a:lstStyle/>
          <a:p>
            <a:r>
              <a:rPr lang="en-US" sz="3200" dirty="0">
                <a:solidFill>
                  <a:srgbClr val="FF0000"/>
                </a:solidFill>
                <a:latin typeface="Cambria" panose="02040503050406030204" pitchFamily="18" charset="0"/>
                <a:ea typeface="Cambria" panose="02040503050406030204" pitchFamily="18" charset="0"/>
              </a:rPr>
              <a:t>(</a:t>
            </a:r>
            <a:r>
              <a:rPr lang="en-US" sz="3200" dirty="0">
                <a:solidFill>
                  <a:srgbClr val="FF0000"/>
                </a:solidFill>
                <a:effectLst/>
                <a:latin typeface="Cambria" panose="02040503050406030204" pitchFamily="18" charset="0"/>
                <a:ea typeface="Cambria" panose="02040503050406030204" pitchFamily="18" charset="0"/>
              </a:rPr>
              <a:t>120 x 70) : 100 = 84 ( m</a:t>
            </a:r>
            <a:r>
              <a:rPr lang="en-US" sz="3200" baseline="30000" dirty="0">
                <a:solidFill>
                  <a:srgbClr val="FF0000"/>
                </a:solidFill>
                <a:effectLst/>
                <a:latin typeface="Cambria" panose="02040503050406030204" pitchFamily="18" charset="0"/>
                <a:ea typeface="Cambria" panose="02040503050406030204" pitchFamily="18" charset="0"/>
              </a:rPr>
              <a:t>2</a:t>
            </a:r>
            <a:r>
              <a:rPr lang="en-US" sz="3200" dirty="0">
                <a:solidFill>
                  <a:srgbClr val="FF0000"/>
                </a:solidFill>
                <a:effectLst/>
                <a:latin typeface="Cambria" panose="02040503050406030204" pitchFamily="18" charset="0"/>
                <a:ea typeface="Cambria" panose="02040503050406030204" pitchFamily="18" charset="0"/>
              </a:rPr>
              <a:t> )</a:t>
            </a:r>
          </a:p>
        </p:txBody>
      </p:sp>
      <p:sp>
        <p:nvSpPr>
          <p:cNvPr id="7" name="TextBox 6">
            <a:extLst>
              <a:ext uri="{FF2B5EF4-FFF2-40B4-BE49-F238E27FC236}">
                <a16:creationId xmlns:a16="http://schemas.microsoft.com/office/drawing/2014/main" id="{E09B4D6F-2E2C-2B1B-1CEF-0F13DC60B15C}"/>
              </a:ext>
            </a:extLst>
          </p:cNvPr>
          <p:cNvSpPr txBox="1"/>
          <p:nvPr/>
        </p:nvSpPr>
        <p:spPr>
          <a:xfrm>
            <a:off x="1733107" y="2626242"/>
            <a:ext cx="6103089" cy="584775"/>
          </a:xfrm>
          <a:prstGeom prst="rect">
            <a:avLst/>
          </a:prstGeom>
          <a:noFill/>
        </p:spPr>
        <p:txBody>
          <a:bodyPr wrap="square" rtlCol="0">
            <a:spAutoFit/>
          </a:bodyPr>
          <a:lstStyle/>
          <a:p>
            <a:r>
              <a:rPr lang="en-US" sz="3200" dirty="0">
                <a:solidFill>
                  <a:srgbClr val="FF0000"/>
                </a:solidFill>
                <a:latin typeface="Cambria" panose="02040503050406030204" pitchFamily="18" charset="0"/>
                <a:ea typeface="Cambria" panose="02040503050406030204" pitchFamily="18" charset="0"/>
              </a:rPr>
              <a:t>(2 x 24,5) : 100 = 0,49 ( kg)</a:t>
            </a:r>
            <a:endParaRPr lang="en-US" sz="3200" dirty="0">
              <a:solidFill>
                <a:srgbClr val="FF0000"/>
              </a:solidFill>
              <a:effectLst/>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1C84F095-062D-1486-15DE-5397329ACFA8}"/>
              </a:ext>
            </a:extLst>
          </p:cNvPr>
          <p:cNvSpPr txBox="1"/>
          <p:nvPr/>
        </p:nvSpPr>
        <p:spPr>
          <a:xfrm>
            <a:off x="1690577" y="4082903"/>
            <a:ext cx="7666074" cy="584775"/>
          </a:xfrm>
          <a:prstGeom prst="rect">
            <a:avLst/>
          </a:prstGeom>
          <a:noFill/>
        </p:spPr>
        <p:txBody>
          <a:bodyPr wrap="square" rtlCol="0">
            <a:spAutoFit/>
          </a:bodyPr>
          <a:lstStyle/>
          <a:p>
            <a:r>
              <a:rPr lang="en-US" sz="3200" dirty="0">
                <a:solidFill>
                  <a:srgbClr val="FF0000"/>
                </a:solidFill>
                <a:latin typeface="Cambria" panose="02040503050406030204" pitchFamily="18" charset="0"/>
                <a:ea typeface="Cambria" panose="02040503050406030204" pitchFamily="18" charset="0"/>
              </a:rPr>
              <a:t>(15 000 000 x 0,8): 100 = 120 000 (</a:t>
            </a:r>
            <a:r>
              <a:rPr lang="en-US" sz="3200" dirty="0" err="1">
                <a:solidFill>
                  <a:srgbClr val="FF0000"/>
                </a:solidFill>
                <a:latin typeface="Cambria" panose="02040503050406030204" pitchFamily="18" charset="0"/>
                <a:ea typeface="Cambria" panose="02040503050406030204" pitchFamily="18" charset="0"/>
              </a:rPr>
              <a:t>đồng</a:t>
            </a:r>
            <a:r>
              <a:rPr lang="en-US" sz="3200" dirty="0">
                <a:solidFill>
                  <a:srgbClr val="FF0000"/>
                </a:solidFill>
                <a:latin typeface="Cambria" panose="02040503050406030204" pitchFamily="18" charset="0"/>
                <a:ea typeface="Cambria" panose="02040503050406030204" pitchFamily="18" charset="0"/>
              </a:rPr>
              <a:t>)</a:t>
            </a:r>
            <a:endParaRPr lang="en-US" sz="3200"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254458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6" grpId="0"/>
      <p:bldP spid="7"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67720" y="209006"/>
            <a:ext cx="11652068" cy="6400800"/>
          </a:xfrm>
          <a:prstGeom prst="rect">
            <a:avLst/>
          </a:prstGeom>
          <a:solidFill>
            <a:schemeClr val="bg1">
              <a:alpha val="97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Oval 1">
            <a:extLst>
              <a:ext uri="{FF2B5EF4-FFF2-40B4-BE49-F238E27FC236}">
                <a16:creationId xmlns:a16="http://schemas.microsoft.com/office/drawing/2014/main" id="{743E4F77-D302-26AA-ED93-437A289BED15}"/>
              </a:ext>
            </a:extLst>
          </p:cNvPr>
          <p:cNvSpPr/>
          <p:nvPr/>
        </p:nvSpPr>
        <p:spPr>
          <a:xfrm>
            <a:off x="425302" y="361507"/>
            <a:ext cx="839972" cy="786809"/>
          </a:xfrm>
          <a:prstGeom prst="ellipse">
            <a:avLst/>
          </a:prstGeom>
          <a:solidFill>
            <a:srgbClr val="FF66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rPr>
              <a:t>2</a:t>
            </a:r>
          </a:p>
        </p:txBody>
      </p:sp>
      <p:sp>
        <p:nvSpPr>
          <p:cNvPr id="3" name="TextBox 2">
            <a:extLst>
              <a:ext uri="{FF2B5EF4-FFF2-40B4-BE49-F238E27FC236}">
                <a16:creationId xmlns:a16="http://schemas.microsoft.com/office/drawing/2014/main" id="{5E08FBB6-51E2-45D6-D45F-AC9ED696B70E}"/>
              </a:ext>
            </a:extLst>
          </p:cNvPr>
          <p:cNvSpPr txBox="1"/>
          <p:nvPr/>
        </p:nvSpPr>
        <p:spPr>
          <a:xfrm>
            <a:off x="1488558" y="404038"/>
            <a:ext cx="10132828" cy="1938992"/>
          </a:xfrm>
          <a:prstGeom prst="rect">
            <a:avLst/>
          </a:prstGeom>
          <a:noFill/>
        </p:spPr>
        <p:txBody>
          <a:bodyPr wrap="square" rtlCol="0">
            <a:spAutoFit/>
          </a:bodyPr>
          <a:lstStyle/>
          <a:p>
            <a:pPr algn="just"/>
            <a:r>
              <a:rPr lang="nl-NL" sz="2400" dirty="0">
                <a:latin typeface="Cambria" panose="02040503050406030204" pitchFamily="18" charset="0"/>
                <a:ea typeface="Cambria" panose="02040503050406030204" pitchFamily="18" charset="0"/>
              </a:rPr>
              <a:t>Mẹ cùng Mai và Mi vào một siêu thị bán lẻ. Đến gian hàng thiếu nhi thấy có bảng ghi: “Nhân ngày Quốc tế Thiếu nhi 1 - 6, giảm giá 15% tất cả các mặt hàng.”. Mẹ đã mua cho Mai một ba lô học sinh có ghi giá 250 000 đồng và mua cho Mi một con thú bông rất đẹp có ghi giá 120 000 đồng. Em hãy tính xem ba lô và con thú bông, mỗi loại được giảm giá bao nhiêu tiền?</a:t>
            </a:r>
            <a:endParaRPr lang="en-US" sz="2400" dirty="0">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4454BB69-176B-F62C-7A49-162F9AED31C4}"/>
              </a:ext>
            </a:extLst>
          </p:cNvPr>
          <p:cNvPicPr>
            <a:picLocks noChangeAspect="1"/>
          </p:cNvPicPr>
          <p:nvPr/>
        </p:nvPicPr>
        <p:blipFill rotWithShape="1">
          <a:blip r:embed="rId2"/>
          <a:srcRect l="49201" t="23229"/>
          <a:stretch/>
        </p:blipFill>
        <p:spPr bwMode="auto">
          <a:xfrm>
            <a:off x="8132621" y="2450951"/>
            <a:ext cx="3650451" cy="3109875"/>
          </a:xfrm>
          <a:prstGeom prst="rect">
            <a:avLst/>
          </a:prstGeom>
          <a:ln>
            <a:noFill/>
          </a:ln>
          <a:extLst>
            <a:ext uri="{53640926-AAD7-44D8-BBD7-CCE9431645EC}">
              <a14:shadowObscured xmlns:a14="http://schemas.microsoft.com/office/drawing/2010/main"/>
            </a:ext>
          </a:extLst>
        </p:spPr>
      </p:pic>
      <p:sp>
        <p:nvSpPr>
          <p:cNvPr id="8" name="TextBox 7">
            <a:extLst>
              <a:ext uri="{FF2B5EF4-FFF2-40B4-BE49-F238E27FC236}">
                <a16:creationId xmlns:a16="http://schemas.microsoft.com/office/drawing/2014/main" id="{0F8B8201-7BF0-F647-5BCB-5E4A788410E2}"/>
              </a:ext>
            </a:extLst>
          </p:cNvPr>
          <p:cNvSpPr txBox="1"/>
          <p:nvPr/>
        </p:nvSpPr>
        <p:spPr>
          <a:xfrm>
            <a:off x="595423" y="3030279"/>
            <a:ext cx="7485321" cy="3023200"/>
          </a:xfrm>
          <a:prstGeom prst="rect">
            <a:avLst/>
          </a:prstGeom>
          <a:noFill/>
        </p:spPr>
        <p:txBody>
          <a:bodyPr wrap="square" rtlCol="0">
            <a:spAutoFit/>
          </a:bodyPr>
          <a:lstStyle/>
          <a:p>
            <a:pPr marL="0" marR="0" algn="ctr">
              <a:lnSpc>
                <a:spcPct val="115000"/>
              </a:lnSpc>
              <a:spcBef>
                <a:spcPts val="0"/>
              </a:spcBef>
              <a:spcAft>
                <a:spcPts val="0"/>
              </a:spcAft>
            </a:pPr>
            <a:r>
              <a:rPr lang="nl-NL" sz="2800" b="1" dirty="0">
                <a:solidFill>
                  <a:srgbClr val="FF0000"/>
                </a:solidFill>
                <a:effectLst/>
                <a:latin typeface="Cambria" panose="02040503050406030204" pitchFamily="18" charset="0"/>
                <a:ea typeface="Cambria" panose="02040503050406030204" pitchFamily="18" charset="0"/>
              </a:rPr>
              <a:t>Bài giải:</a:t>
            </a:r>
            <a:endParaRPr lang="en-US" sz="2800" dirty="0">
              <a:solidFill>
                <a:srgbClr val="FF0000"/>
              </a:solidFill>
              <a:effectLst/>
              <a:latin typeface="Cambria" panose="02040503050406030204" pitchFamily="18" charset="0"/>
              <a:ea typeface="Cambria" panose="02040503050406030204" pitchFamily="18" charset="0"/>
            </a:endParaRPr>
          </a:p>
          <a:p>
            <a:pPr marL="0" marR="0" algn="ctr">
              <a:lnSpc>
                <a:spcPct val="115000"/>
              </a:lnSpc>
              <a:spcBef>
                <a:spcPts val="0"/>
              </a:spcBef>
              <a:spcAft>
                <a:spcPts val="0"/>
              </a:spcAft>
            </a:pPr>
            <a:r>
              <a:rPr lang="nl-NL" sz="2800" dirty="0">
                <a:solidFill>
                  <a:srgbClr val="FF0000"/>
                </a:solidFill>
                <a:effectLst/>
                <a:latin typeface="Cambria" panose="02040503050406030204" pitchFamily="18" charset="0"/>
                <a:ea typeface="Cambria" panose="02040503050406030204" pitchFamily="18" charset="0"/>
              </a:rPr>
              <a:t>Mỗi chiếc ba lô giảm số tiền là:</a:t>
            </a:r>
            <a:endParaRPr lang="en-US" sz="2800" dirty="0">
              <a:solidFill>
                <a:srgbClr val="FF0000"/>
              </a:solidFill>
              <a:effectLst/>
              <a:latin typeface="Cambria" panose="02040503050406030204" pitchFamily="18" charset="0"/>
              <a:ea typeface="Cambria" panose="02040503050406030204" pitchFamily="18" charset="0"/>
            </a:endParaRPr>
          </a:p>
          <a:p>
            <a:pPr marL="0" marR="0" algn="ctr">
              <a:lnSpc>
                <a:spcPct val="115000"/>
              </a:lnSpc>
              <a:spcBef>
                <a:spcPts val="0"/>
              </a:spcBef>
              <a:spcAft>
                <a:spcPts val="0"/>
              </a:spcAft>
            </a:pPr>
            <a:r>
              <a:rPr lang="nl-NL" sz="2800" dirty="0">
                <a:solidFill>
                  <a:srgbClr val="FF0000"/>
                </a:solidFill>
                <a:effectLst/>
                <a:latin typeface="Cambria" panose="02040503050406030204" pitchFamily="18" charset="0"/>
                <a:ea typeface="Cambria" panose="02040503050406030204" pitchFamily="18" charset="0"/>
              </a:rPr>
              <a:t>(250 000 x 15) : 100 = 37 500 ( đồng)</a:t>
            </a:r>
            <a:endParaRPr lang="en-US" sz="2800" dirty="0">
              <a:solidFill>
                <a:srgbClr val="FF0000"/>
              </a:solidFill>
              <a:effectLst/>
              <a:latin typeface="Cambria" panose="02040503050406030204" pitchFamily="18" charset="0"/>
              <a:ea typeface="Cambria" panose="02040503050406030204" pitchFamily="18" charset="0"/>
            </a:endParaRPr>
          </a:p>
          <a:p>
            <a:pPr marL="0" marR="0" algn="ctr">
              <a:lnSpc>
                <a:spcPct val="115000"/>
              </a:lnSpc>
              <a:spcBef>
                <a:spcPts val="0"/>
              </a:spcBef>
              <a:spcAft>
                <a:spcPts val="0"/>
              </a:spcAft>
            </a:pPr>
            <a:r>
              <a:rPr lang="nl-NL" sz="2800" dirty="0">
                <a:solidFill>
                  <a:srgbClr val="FF0000"/>
                </a:solidFill>
                <a:effectLst/>
                <a:latin typeface="Cambria" panose="02040503050406030204" pitchFamily="18" charset="0"/>
                <a:ea typeface="Cambria" panose="02040503050406030204" pitchFamily="18" charset="0"/>
              </a:rPr>
              <a:t>Mỗi con thú bông được giảm số tiền là:</a:t>
            </a:r>
            <a:endParaRPr lang="en-US" sz="2800" dirty="0">
              <a:solidFill>
                <a:srgbClr val="FF0000"/>
              </a:solidFill>
              <a:effectLst/>
              <a:latin typeface="Cambria" panose="02040503050406030204" pitchFamily="18" charset="0"/>
              <a:ea typeface="Cambria" panose="02040503050406030204" pitchFamily="18" charset="0"/>
            </a:endParaRPr>
          </a:p>
          <a:p>
            <a:pPr marL="0" marR="0" algn="ctr">
              <a:lnSpc>
                <a:spcPct val="115000"/>
              </a:lnSpc>
              <a:spcBef>
                <a:spcPts val="0"/>
              </a:spcBef>
              <a:spcAft>
                <a:spcPts val="0"/>
              </a:spcAft>
            </a:pPr>
            <a:r>
              <a:rPr lang="nl-NL" sz="2800" dirty="0">
                <a:solidFill>
                  <a:srgbClr val="FF0000"/>
                </a:solidFill>
                <a:effectLst/>
                <a:latin typeface="Cambria" panose="02040503050406030204" pitchFamily="18" charset="0"/>
                <a:ea typeface="Cambria" panose="02040503050406030204" pitchFamily="18" charset="0"/>
              </a:rPr>
              <a:t>(120 000 x 15) 100 = 18 000( đồng)</a:t>
            </a:r>
            <a:endParaRPr lang="en-US" sz="2800" dirty="0">
              <a:solidFill>
                <a:srgbClr val="FF0000"/>
              </a:solidFill>
              <a:effectLst/>
              <a:latin typeface="Cambria" panose="02040503050406030204" pitchFamily="18" charset="0"/>
              <a:ea typeface="Cambria" panose="02040503050406030204" pitchFamily="18" charset="0"/>
            </a:endParaRPr>
          </a:p>
          <a:p>
            <a:pPr marL="0" marR="0" algn="ctr">
              <a:lnSpc>
                <a:spcPct val="115000"/>
              </a:lnSpc>
              <a:spcBef>
                <a:spcPts val="0"/>
              </a:spcBef>
              <a:spcAft>
                <a:spcPts val="0"/>
              </a:spcAft>
            </a:pPr>
            <a:r>
              <a:rPr lang="nl-NL" sz="2800" dirty="0">
                <a:solidFill>
                  <a:srgbClr val="FF0000"/>
                </a:solidFill>
                <a:effectLst/>
                <a:latin typeface="Cambria" panose="02040503050406030204" pitchFamily="18" charset="0"/>
                <a:ea typeface="Cambria" panose="02040503050406030204" pitchFamily="18" charset="0"/>
              </a:rPr>
              <a:t>Đáp số: 37 500 đồng; 18 000 đồng.</a:t>
            </a:r>
            <a:endParaRPr lang="en-US" sz="2800"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98206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8">
                                            <p:txEl>
                                              <p:pRg st="0" end="0"/>
                                            </p:txEl>
                                          </p:spTgt>
                                        </p:tgtEl>
                                        <p:attrNameLst>
                                          <p:attrName>style.visibility</p:attrName>
                                        </p:attrNameLst>
                                      </p:cBhvr>
                                      <p:to>
                                        <p:strVal val="visible"/>
                                      </p:to>
                                    </p:set>
                                    <p:animEffect transition="in" filter="wipe(down)">
                                      <p:cBhvr>
                                        <p:cTn id="18" dur="500"/>
                                        <p:tgtEl>
                                          <p:spTgt spid="8">
                                            <p:txEl>
                                              <p:pRg st="0" end="0"/>
                                            </p:txEl>
                                          </p:spTgt>
                                        </p:tgtEl>
                                      </p:cBhvr>
                                    </p:animEffect>
                                  </p:childTnLst>
                                </p:cTn>
                              </p:par>
                              <p:par>
                                <p:cTn id="19" presetID="22" presetClass="entr" presetSubtype="4" fill="hold" nodeType="withEffect">
                                  <p:stCondLst>
                                    <p:cond delay="0"/>
                                  </p:stCondLst>
                                  <p:childTnLst>
                                    <p:set>
                                      <p:cBhvr>
                                        <p:cTn id="20" dur="1" fill="hold">
                                          <p:stCondLst>
                                            <p:cond delay="0"/>
                                          </p:stCondLst>
                                        </p:cTn>
                                        <p:tgtEl>
                                          <p:spTgt spid="8">
                                            <p:txEl>
                                              <p:pRg st="1" end="1"/>
                                            </p:txEl>
                                          </p:spTgt>
                                        </p:tgtEl>
                                        <p:attrNameLst>
                                          <p:attrName>style.visibility</p:attrName>
                                        </p:attrNameLst>
                                      </p:cBhvr>
                                      <p:to>
                                        <p:strVal val="visible"/>
                                      </p:to>
                                    </p:set>
                                    <p:animEffect transition="in" filter="wipe(down)">
                                      <p:cBhvr>
                                        <p:cTn id="21" dur="500"/>
                                        <p:tgtEl>
                                          <p:spTgt spid="8">
                                            <p:txEl>
                                              <p:pRg st="1" end="1"/>
                                            </p:txEl>
                                          </p:spTgt>
                                        </p:tgtEl>
                                      </p:cBhvr>
                                    </p:animEffect>
                                  </p:childTnLst>
                                </p:cTn>
                              </p:par>
                              <p:par>
                                <p:cTn id="22" presetID="22" presetClass="entr" presetSubtype="4" fill="hold" nodeType="withEffect">
                                  <p:stCondLst>
                                    <p:cond delay="0"/>
                                  </p:stCondLst>
                                  <p:childTnLst>
                                    <p:set>
                                      <p:cBhvr>
                                        <p:cTn id="23" dur="1" fill="hold">
                                          <p:stCondLst>
                                            <p:cond delay="0"/>
                                          </p:stCondLst>
                                        </p:cTn>
                                        <p:tgtEl>
                                          <p:spTgt spid="8">
                                            <p:txEl>
                                              <p:pRg st="2" end="2"/>
                                            </p:txEl>
                                          </p:spTgt>
                                        </p:tgtEl>
                                        <p:attrNameLst>
                                          <p:attrName>style.visibility</p:attrName>
                                        </p:attrNameLst>
                                      </p:cBhvr>
                                      <p:to>
                                        <p:strVal val="visible"/>
                                      </p:to>
                                    </p:set>
                                    <p:animEffect transition="in" filter="wipe(down)">
                                      <p:cBhvr>
                                        <p:cTn id="24" dur="500"/>
                                        <p:tgtEl>
                                          <p:spTgt spid="8">
                                            <p:txEl>
                                              <p:pRg st="2" end="2"/>
                                            </p:txEl>
                                          </p:spTgt>
                                        </p:tgtEl>
                                      </p:cBhvr>
                                    </p:animEffect>
                                  </p:childTnLst>
                                </p:cTn>
                              </p:par>
                              <p:par>
                                <p:cTn id="25" presetID="22" presetClass="entr" presetSubtype="4" fill="hold" nodeType="withEffect">
                                  <p:stCondLst>
                                    <p:cond delay="0"/>
                                  </p:stCondLst>
                                  <p:childTnLst>
                                    <p:set>
                                      <p:cBhvr>
                                        <p:cTn id="26" dur="1" fill="hold">
                                          <p:stCondLst>
                                            <p:cond delay="0"/>
                                          </p:stCondLst>
                                        </p:cTn>
                                        <p:tgtEl>
                                          <p:spTgt spid="8">
                                            <p:txEl>
                                              <p:pRg st="3" end="3"/>
                                            </p:txEl>
                                          </p:spTgt>
                                        </p:tgtEl>
                                        <p:attrNameLst>
                                          <p:attrName>style.visibility</p:attrName>
                                        </p:attrNameLst>
                                      </p:cBhvr>
                                      <p:to>
                                        <p:strVal val="visible"/>
                                      </p:to>
                                    </p:set>
                                    <p:animEffect transition="in" filter="wipe(down)">
                                      <p:cBhvr>
                                        <p:cTn id="27" dur="500"/>
                                        <p:tgtEl>
                                          <p:spTgt spid="8">
                                            <p:txEl>
                                              <p:pRg st="3" end="3"/>
                                            </p:txEl>
                                          </p:spTgt>
                                        </p:tgtEl>
                                      </p:cBhvr>
                                    </p:animEffect>
                                  </p:childTnLst>
                                </p:cTn>
                              </p:par>
                              <p:par>
                                <p:cTn id="28" presetID="22" presetClass="entr" presetSubtype="4" fill="hold" nodeType="withEffect">
                                  <p:stCondLst>
                                    <p:cond delay="0"/>
                                  </p:stCondLst>
                                  <p:childTnLst>
                                    <p:set>
                                      <p:cBhvr>
                                        <p:cTn id="29" dur="1" fill="hold">
                                          <p:stCondLst>
                                            <p:cond delay="0"/>
                                          </p:stCondLst>
                                        </p:cTn>
                                        <p:tgtEl>
                                          <p:spTgt spid="8">
                                            <p:txEl>
                                              <p:pRg st="4" end="4"/>
                                            </p:txEl>
                                          </p:spTgt>
                                        </p:tgtEl>
                                        <p:attrNameLst>
                                          <p:attrName>style.visibility</p:attrName>
                                        </p:attrNameLst>
                                      </p:cBhvr>
                                      <p:to>
                                        <p:strVal val="visible"/>
                                      </p:to>
                                    </p:set>
                                    <p:animEffect transition="in" filter="wipe(down)">
                                      <p:cBhvr>
                                        <p:cTn id="30" dur="500"/>
                                        <p:tgtEl>
                                          <p:spTgt spid="8">
                                            <p:txEl>
                                              <p:pRg st="4" end="4"/>
                                            </p:txEl>
                                          </p:spTgt>
                                        </p:tgtEl>
                                      </p:cBhvr>
                                    </p:animEffect>
                                  </p:childTnLst>
                                </p:cTn>
                              </p:par>
                              <p:par>
                                <p:cTn id="31" presetID="22" presetClass="entr" presetSubtype="4" fill="hold" nodeType="withEffect">
                                  <p:stCondLst>
                                    <p:cond delay="0"/>
                                  </p:stCondLst>
                                  <p:childTnLst>
                                    <p:set>
                                      <p:cBhvr>
                                        <p:cTn id="32" dur="1" fill="hold">
                                          <p:stCondLst>
                                            <p:cond delay="0"/>
                                          </p:stCondLst>
                                        </p:cTn>
                                        <p:tgtEl>
                                          <p:spTgt spid="8">
                                            <p:txEl>
                                              <p:pRg st="5" end="5"/>
                                            </p:txEl>
                                          </p:spTgt>
                                        </p:tgtEl>
                                        <p:attrNameLst>
                                          <p:attrName>style.visibility</p:attrName>
                                        </p:attrNameLst>
                                      </p:cBhvr>
                                      <p:to>
                                        <p:strVal val="visible"/>
                                      </p:to>
                                    </p:set>
                                    <p:animEffect transition="in" filter="wipe(down)">
                                      <p:cBhvr>
                                        <p:cTn id="33"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DF18092-6C82-43A7-BC16-FE9CC9F39314}"/>
              </a:ext>
            </a:extLst>
          </p:cNvPr>
          <p:cNvPicPr>
            <a:picLocks noChangeAspect="1"/>
          </p:cNvPicPr>
          <p:nvPr/>
        </p:nvPicPr>
        <p:blipFill rotWithShape="1">
          <a:blip r:embed="rId2">
            <a:lum bright="4000" contrast="14000"/>
            <a:extLst>
              <a:ext uri="{28A0092B-C50C-407E-A947-70E740481C1C}">
                <a14:useLocalDpi xmlns:a14="http://schemas.microsoft.com/office/drawing/2010/main" val="0"/>
              </a:ext>
            </a:extLst>
          </a:blip>
          <a:srcRect t="20009"/>
          <a:stretch/>
        </p:blipFill>
        <p:spPr>
          <a:xfrm>
            <a:off x="-21544" y="0"/>
            <a:ext cx="12192000" cy="5787992"/>
          </a:xfrm>
          <a:prstGeom prst="rect">
            <a:avLst/>
          </a:prstGeom>
        </p:spPr>
      </p:pic>
      <p:pic>
        <p:nvPicPr>
          <p:cNvPr id="5" name="Picture 4">
            <a:extLst>
              <a:ext uri="{FF2B5EF4-FFF2-40B4-BE49-F238E27FC236}">
                <a16:creationId xmlns:a16="http://schemas.microsoft.com/office/drawing/2014/main" id="{0FB1C286-CC53-4BBD-A9C4-F6F4EB388B34}"/>
              </a:ext>
            </a:extLst>
          </p:cNvPr>
          <p:cNvPicPr>
            <a:picLocks noChangeAspect="1"/>
          </p:cNvPicPr>
          <p:nvPr/>
        </p:nvPicPr>
        <p:blipFill>
          <a:blip r:embed="rId3"/>
          <a:stretch>
            <a:fillRect/>
          </a:stretch>
        </p:blipFill>
        <p:spPr>
          <a:xfrm>
            <a:off x="-43088" y="4846685"/>
            <a:ext cx="12235088" cy="2582964"/>
          </a:xfrm>
          <a:prstGeom prst="rect">
            <a:avLst/>
          </a:prstGeom>
        </p:spPr>
      </p:pic>
      <p:pic>
        <p:nvPicPr>
          <p:cNvPr id="2" name="Graphic 1">
            <a:extLst>
              <a:ext uri="{FF2B5EF4-FFF2-40B4-BE49-F238E27FC236}">
                <a16:creationId xmlns:a16="http://schemas.microsoft.com/office/drawing/2014/main" id="{16C8D7C2-DD85-4774-B00B-67DC399E499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077200" y="1981200"/>
            <a:ext cx="4245656" cy="4507142"/>
          </a:xfrm>
          <a:prstGeom prst="rect">
            <a:avLst/>
          </a:prstGeom>
        </p:spPr>
      </p:pic>
      <p:pic>
        <p:nvPicPr>
          <p:cNvPr id="6" name="Picture 5">
            <a:extLst>
              <a:ext uri="{FF2B5EF4-FFF2-40B4-BE49-F238E27FC236}">
                <a16:creationId xmlns:a16="http://schemas.microsoft.com/office/drawing/2014/main" id="{37E49746-A8FE-4AC7-8E6C-800C95329699}"/>
              </a:ext>
            </a:extLst>
          </p:cNvPr>
          <p:cNvPicPr>
            <a:picLocks noChangeAspect="1"/>
          </p:cNvPicPr>
          <p:nvPr/>
        </p:nvPicPr>
        <p:blipFill>
          <a:blip r:embed="rId6"/>
          <a:stretch>
            <a:fillRect/>
          </a:stretch>
        </p:blipFill>
        <p:spPr>
          <a:xfrm>
            <a:off x="402544" y="1630870"/>
            <a:ext cx="7543800" cy="3318634"/>
          </a:xfrm>
          <a:prstGeom prst="rect">
            <a:avLst/>
          </a:prstGeom>
          <a:effectLst>
            <a:outerShdw dist="50800" dir="2700000" sx="101000" sy="101000" algn="tl" rotWithShape="0">
              <a:prstClr val="black">
                <a:alpha val="40000"/>
              </a:prstClr>
            </a:outerShdw>
          </a:effectLst>
        </p:spPr>
      </p:pic>
      <p:pic>
        <p:nvPicPr>
          <p:cNvPr id="8" name="Picture 7">
            <a:extLst>
              <a:ext uri="{FF2B5EF4-FFF2-40B4-BE49-F238E27FC236}">
                <a16:creationId xmlns:a16="http://schemas.microsoft.com/office/drawing/2014/main" id="{6B5078F7-EF9C-18FC-03A3-EDF0D6D42DC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92595" y="1809848"/>
            <a:ext cx="12192000" cy="2940592"/>
          </a:xfrm>
          <a:prstGeom prst="rect">
            <a:avLst/>
          </a:prstGeom>
        </p:spPr>
      </p:pic>
    </p:spTree>
    <p:extLst>
      <p:ext uri="{BB962C8B-B14F-4D97-AF65-F5344CB8AC3E}">
        <p14:creationId xmlns:p14="http://schemas.microsoft.com/office/powerpoint/2010/main" val="3645659612"/>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1250" fill="hold"/>
                                            <p:tgtEl>
                                              <p:spTgt spid="2"/>
                                            </p:tgtEl>
                                            <p:attrNameLst>
                                              <p:attrName>ppt_x</p:attrName>
                                            </p:attrNameLst>
                                          </p:cBhvr>
                                          <p:tavLst>
                                            <p:tav tm="0">
                                              <p:val>
                                                <p:strVal val="0-#ppt_w/2"/>
                                              </p:val>
                                            </p:tav>
                                            <p:tav tm="100000">
                                              <p:val>
                                                <p:strVal val="#ppt_x"/>
                                              </p:val>
                                            </p:tav>
                                          </p:tavLst>
                                        </p:anim>
                                        <p:anim calcmode="lin" valueType="num" p14:bounceEnd="66000">
                                          <p:cBhvr additive="base">
                                            <p:cTn id="8" dur="1250" fill="hold"/>
                                            <p:tgtEl>
                                              <p:spTgt spid="2"/>
                                            </p:tgtEl>
                                            <p:attrNameLst>
                                              <p:attrName>ppt_y</p:attrName>
                                            </p:attrNameLst>
                                          </p:cBhvr>
                                          <p:tavLst>
                                            <p:tav tm="0">
                                              <p:val>
                                                <p:strVal val="#ppt_y"/>
                                              </p:val>
                                            </p:tav>
                                            <p:tav tm="100000">
                                              <p:val>
                                                <p:strVal val="#ppt_y"/>
                                              </p:val>
                                            </p:tav>
                                          </p:tavLst>
                                        </p:anim>
                                      </p:childTnLst>
                                    </p:cTn>
                                  </p:par>
                                  <p:par>
                                    <p:cTn id="9" presetID="2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250" fill="hold"/>
                                            <p:tgtEl>
                                              <p:spTgt spid="2"/>
                                            </p:tgtEl>
                                            <p:attrNameLst>
                                              <p:attrName>ppt_x</p:attrName>
                                            </p:attrNameLst>
                                          </p:cBhvr>
                                          <p:tavLst>
                                            <p:tav tm="0">
                                              <p:val>
                                                <p:strVal val="0-#ppt_w/2"/>
                                              </p:val>
                                            </p:tav>
                                            <p:tav tm="100000">
                                              <p:val>
                                                <p:strVal val="#ppt_x"/>
                                              </p:val>
                                            </p:tav>
                                          </p:tavLst>
                                        </p:anim>
                                        <p:anim calcmode="lin" valueType="num">
                                          <p:cBhvr additive="base">
                                            <p:cTn id="8" dur="1250" fill="hold"/>
                                            <p:tgtEl>
                                              <p:spTgt spid="2"/>
                                            </p:tgtEl>
                                            <p:attrNameLst>
                                              <p:attrName>ppt_y</p:attrName>
                                            </p:attrNameLst>
                                          </p:cBhvr>
                                          <p:tavLst>
                                            <p:tav tm="0">
                                              <p:val>
                                                <p:strVal val="#ppt_y"/>
                                              </p:val>
                                            </p:tav>
                                            <p:tav tm="100000">
                                              <p:val>
                                                <p:strVal val="#ppt_y"/>
                                              </p:val>
                                            </p:tav>
                                          </p:tavLst>
                                        </p:anim>
                                      </p:childTnLst>
                                    </p:cTn>
                                  </p:par>
                                  <p:par>
                                    <p:cTn id="9" presetID="2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67720" y="209006"/>
            <a:ext cx="11652068" cy="6400800"/>
          </a:xfrm>
          <a:prstGeom prst="rect">
            <a:avLst/>
          </a:prstGeom>
          <a:solidFill>
            <a:schemeClr val="bg1">
              <a:alpha val="97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cartoon of a child holding a pencil and a notebook&#10;&#10;Description automatically generated">
            <a:extLst>
              <a:ext uri="{FF2B5EF4-FFF2-40B4-BE49-F238E27FC236}">
                <a16:creationId xmlns:a16="http://schemas.microsoft.com/office/drawing/2014/main" id="{C5C07D45-6B6F-60D1-1A9A-2A84128A8CEA}"/>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8295497" y="2626242"/>
            <a:ext cx="3521490" cy="4231758"/>
          </a:xfrm>
          <a:prstGeom prst="rect">
            <a:avLst/>
          </a:prstGeom>
        </p:spPr>
      </p:pic>
      <p:pic>
        <p:nvPicPr>
          <p:cNvPr id="12" name="Picture 11">
            <a:extLst>
              <a:ext uri="{FF2B5EF4-FFF2-40B4-BE49-F238E27FC236}">
                <a16:creationId xmlns:a16="http://schemas.microsoft.com/office/drawing/2014/main" id="{5ACD0D88-E5D8-042E-FA41-2281726A9556}"/>
              </a:ext>
            </a:extLst>
          </p:cNvPr>
          <p:cNvPicPr>
            <a:picLocks noChangeAspect="1"/>
          </p:cNvPicPr>
          <p:nvPr/>
        </p:nvPicPr>
        <p:blipFill>
          <a:blip r:embed="rId3"/>
          <a:stretch>
            <a:fillRect/>
          </a:stretch>
        </p:blipFill>
        <p:spPr>
          <a:xfrm>
            <a:off x="1204488" y="725784"/>
            <a:ext cx="7443861" cy="1493649"/>
          </a:xfrm>
          <a:prstGeom prst="rect">
            <a:avLst/>
          </a:prstGeom>
        </p:spPr>
      </p:pic>
      <p:sp>
        <p:nvSpPr>
          <p:cNvPr id="13" name="Rounded Rectangle 2">
            <a:extLst>
              <a:ext uri="{FF2B5EF4-FFF2-40B4-BE49-F238E27FC236}">
                <a16:creationId xmlns:a16="http://schemas.microsoft.com/office/drawing/2014/main" id="{2BDD2D54-C3BF-A2AE-B660-81A841778316}"/>
              </a:ext>
            </a:extLst>
          </p:cNvPr>
          <p:cNvSpPr/>
          <p:nvPr/>
        </p:nvSpPr>
        <p:spPr>
          <a:xfrm>
            <a:off x="765544" y="2530548"/>
            <a:ext cx="7260265" cy="4050331"/>
          </a:xfrm>
          <a:prstGeom prst="roundRect">
            <a:avLst/>
          </a:prstGeom>
          <a:solidFill>
            <a:schemeClr val="accent6">
              <a:lumMod val="20000"/>
              <a:lumOff val="80000"/>
            </a:schemeClr>
          </a:solidFill>
          <a:ln w="28575">
            <a:solidFill>
              <a:schemeClr val="accent4">
                <a:lumMod val="50000"/>
              </a:schemeClr>
            </a:solidFill>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29A6D39E-C255-27ED-A300-3C3C17AF0228}"/>
              </a:ext>
            </a:extLst>
          </p:cNvPr>
          <p:cNvSpPr txBox="1"/>
          <p:nvPr/>
        </p:nvSpPr>
        <p:spPr>
          <a:xfrm>
            <a:off x="1190847" y="2806995"/>
            <a:ext cx="6485860" cy="707886"/>
          </a:xfrm>
          <a:prstGeom prst="rect">
            <a:avLst/>
          </a:prstGeom>
          <a:noFill/>
        </p:spPr>
        <p:txBody>
          <a:bodyPr wrap="square" rtlCol="0">
            <a:spAutoFit/>
          </a:bodyPr>
          <a:lstStyle/>
          <a:p>
            <a:r>
              <a:rPr lang="en-US" sz="4000" dirty="0" err="1">
                <a:latin typeface="Cambria" panose="02040503050406030204" pitchFamily="18" charset="0"/>
                <a:ea typeface="Cambria" panose="02040503050406030204" pitchFamily="18" charset="0"/>
              </a:rPr>
              <a:t>Tôi</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cần</a:t>
            </a:r>
            <a:r>
              <a:rPr lang="en-US" sz="4000" dirty="0">
                <a:latin typeface="Cambria" panose="02040503050406030204" pitchFamily="18" charset="0"/>
                <a:ea typeface="Cambria" panose="02040503050406030204" pitchFamily="18" charset="0"/>
              </a:rPr>
              <a:t> 20% </a:t>
            </a:r>
            <a:r>
              <a:rPr lang="en-US" sz="4000" dirty="0" err="1">
                <a:latin typeface="Cambria" panose="02040503050406030204" pitchFamily="18" charset="0"/>
                <a:ea typeface="Cambria" panose="02040503050406030204" pitchFamily="18" charset="0"/>
              </a:rPr>
              <a:t>số</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học</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sinh</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tổ</a:t>
            </a:r>
            <a:r>
              <a:rPr lang="en-US" sz="4000" dirty="0">
                <a:latin typeface="Cambria" panose="02040503050406030204" pitchFamily="18" charset="0"/>
                <a:ea typeface="Cambria" panose="02040503050406030204" pitchFamily="18" charset="0"/>
              </a:rPr>
              <a:t> 1. </a:t>
            </a:r>
          </a:p>
        </p:txBody>
      </p:sp>
      <p:sp>
        <p:nvSpPr>
          <p:cNvPr id="15" name="TextBox 14">
            <a:extLst>
              <a:ext uri="{FF2B5EF4-FFF2-40B4-BE49-F238E27FC236}">
                <a16:creationId xmlns:a16="http://schemas.microsoft.com/office/drawing/2014/main" id="{44561DA9-4CE2-7504-8751-DDACC0789BFD}"/>
              </a:ext>
            </a:extLst>
          </p:cNvPr>
          <p:cNvSpPr txBox="1"/>
          <p:nvPr/>
        </p:nvSpPr>
        <p:spPr>
          <a:xfrm>
            <a:off x="1244009" y="3700130"/>
            <a:ext cx="6485860" cy="584775"/>
          </a:xfrm>
          <a:prstGeom prst="rect">
            <a:avLst/>
          </a:prstGeom>
          <a:noFill/>
        </p:spPr>
        <p:txBody>
          <a:bodyPr wrap="square" rtlCol="0">
            <a:spAutoFit/>
          </a:bodyPr>
          <a:lstStyle/>
          <a:p>
            <a:r>
              <a:rPr lang="en-US" sz="3200" dirty="0" err="1">
                <a:latin typeface="Cambria" panose="02040503050406030204" pitchFamily="18" charset="0"/>
                <a:ea typeface="Cambria" panose="02040503050406030204" pitchFamily="18" charset="0"/>
              </a:rPr>
              <a:t>Tôi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cần</a:t>
            </a:r>
            <a:r>
              <a:rPr lang="en-US" sz="3200" dirty="0">
                <a:latin typeface="Cambria" panose="02040503050406030204" pitchFamily="18" charset="0"/>
                <a:ea typeface="Cambria" panose="02040503050406030204" pitchFamily="18" charset="0"/>
              </a:rPr>
              <a:t> 10 % </a:t>
            </a:r>
            <a:r>
              <a:rPr lang="en-US" sz="3200" dirty="0" err="1">
                <a:latin typeface="Cambria" panose="02040503050406030204" pitchFamily="18" charset="0"/>
                <a:ea typeface="Cambria" panose="02040503050406030204" pitchFamily="18" charset="0"/>
              </a:rPr>
              <a:t>số</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cặp</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sách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của</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tổ</a:t>
            </a:r>
            <a:r>
              <a:rPr lang="en-US" sz="3200" dirty="0">
                <a:latin typeface="Cambria" panose="02040503050406030204" pitchFamily="18" charset="0"/>
                <a:ea typeface="Cambria" panose="02040503050406030204" pitchFamily="18" charset="0"/>
              </a:rPr>
              <a:t> 2.</a:t>
            </a:r>
          </a:p>
        </p:txBody>
      </p:sp>
      <p:sp>
        <p:nvSpPr>
          <p:cNvPr id="16" name="TextBox 15">
            <a:extLst>
              <a:ext uri="{FF2B5EF4-FFF2-40B4-BE49-F238E27FC236}">
                <a16:creationId xmlns:a16="http://schemas.microsoft.com/office/drawing/2014/main" id="{5CA5D39E-751E-447B-0434-86CA538A8745}"/>
              </a:ext>
            </a:extLst>
          </p:cNvPr>
          <p:cNvSpPr txBox="1"/>
          <p:nvPr/>
        </p:nvSpPr>
        <p:spPr>
          <a:xfrm>
            <a:off x="1286540" y="4444410"/>
            <a:ext cx="6485860" cy="1077218"/>
          </a:xfrm>
          <a:prstGeom prst="rect">
            <a:avLst/>
          </a:prstGeom>
          <a:noFill/>
        </p:spPr>
        <p:txBody>
          <a:bodyPr wrap="square" rtlCol="0">
            <a:spAutoFit/>
          </a:bodyPr>
          <a:lstStyle/>
          <a:p>
            <a:pPr algn="just"/>
            <a:r>
              <a:rPr lang="en-US" sz="3200">
                <a:latin typeface="Cambria" panose="02040503050406030204" pitchFamily="18" charset="0"/>
                <a:ea typeface="Cambria" panose="02040503050406030204" pitchFamily="18" charset="0"/>
              </a:rPr>
              <a:t>Tôi cần 50% số quyển sách Toán lớp 5 của tổ 3.</a:t>
            </a:r>
            <a:endParaRPr lang="en-US" sz="3200" dirty="0">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15AE9988-45BE-96D8-BB31-C1B5160EC2B8}"/>
              </a:ext>
            </a:extLst>
          </p:cNvPr>
          <p:cNvSpPr txBox="1"/>
          <p:nvPr/>
        </p:nvSpPr>
        <p:spPr>
          <a:xfrm>
            <a:off x="1286540" y="5667154"/>
            <a:ext cx="6485860" cy="584775"/>
          </a:xfrm>
          <a:prstGeom prst="rect">
            <a:avLst/>
          </a:prstGeom>
          <a:noFill/>
        </p:spPr>
        <p:txBody>
          <a:bodyPr wrap="square" rtlCol="0">
            <a:spAutoFit/>
          </a:bodyPr>
          <a:lstStyle/>
          <a:p>
            <a:pPr algn="just"/>
            <a:r>
              <a:rPr lang="en-US" sz="3200">
                <a:latin typeface="Cambria" panose="02040503050406030204" pitchFamily="18" charset="0"/>
                <a:ea typeface="Cambria" panose="02040503050406030204" pitchFamily="18" charset="0"/>
              </a:rPr>
              <a:t>Tôi cần 60 % số hộp bút của tổ 4.</a:t>
            </a:r>
            <a:endParaRPr lang="en-US"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8811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4">
                                            <p:txEl>
                                              <p:pRg st="0" end="0"/>
                                            </p:txEl>
                                          </p:spTgt>
                                        </p:tgtEl>
                                        <p:attrNameLst>
                                          <p:attrName>style.visibility</p:attrName>
                                        </p:attrNameLst>
                                      </p:cBhvr>
                                      <p:to>
                                        <p:strVal val="visible"/>
                                      </p:to>
                                    </p:set>
                                    <p:animEffect transition="in" filter="wipe(down)">
                                      <p:cBhvr>
                                        <p:cTn id="15" dur="500"/>
                                        <p:tgtEl>
                                          <p:spTgt spid="1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5">
                                            <p:txEl>
                                              <p:pRg st="0" end="0"/>
                                            </p:txEl>
                                          </p:spTgt>
                                        </p:tgtEl>
                                        <p:attrNameLst>
                                          <p:attrName>style.visibility</p:attrName>
                                        </p:attrNameLst>
                                      </p:cBhvr>
                                      <p:to>
                                        <p:strVal val="visible"/>
                                      </p:to>
                                    </p:set>
                                    <p:animEffect transition="in" filter="wipe(down)">
                                      <p:cBhvr>
                                        <p:cTn id="20" dur="500"/>
                                        <p:tgtEl>
                                          <p:spTgt spid="15">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6">
                                            <p:txEl>
                                              <p:pRg st="0" end="0"/>
                                            </p:txEl>
                                          </p:spTgt>
                                        </p:tgtEl>
                                        <p:attrNameLst>
                                          <p:attrName>style.visibility</p:attrName>
                                        </p:attrNameLst>
                                      </p:cBhvr>
                                      <p:to>
                                        <p:strVal val="visible"/>
                                      </p:to>
                                    </p:set>
                                    <p:animEffect transition="in" filter="wipe(down)">
                                      <p:cBhvr>
                                        <p:cTn id="25" dur="500"/>
                                        <p:tgtEl>
                                          <p:spTgt spid="16">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7">
                                            <p:txEl>
                                              <p:pRg st="0" end="0"/>
                                            </p:txEl>
                                          </p:spTgt>
                                        </p:tgtEl>
                                        <p:attrNameLst>
                                          <p:attrName>style.visibility</p:attrName>
                                        </p:attrNameLst>
                                      </p:cBhvr>
                                      <p:to>
                                        <p:strVal val="visible"/>
                                      </p:to>
                                    </p:set>
                                    <p:animEffect transition="in" filter="wipe(down)">
                                      <p:cBhvr>
                                        <p:cTn id="30"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46E2379-DAF8-E05A-0248-5D5D2109322B}"/>
              </a:ext>
            </a:extLst>
          </p:cNvPr>
          <p:cNvPicPr>
            <a:picLocks noChangeAspect="1"/>
          </p:cNvPicPr>
          <p:nvPr/>
        </p:nvPicPr>
        <p:blipFill>
          <a:blip r:embed="rId2"/>
          <a:stretch>
            <a:fillRect/>
          </a:stretch>
        </p:blipFill>
        <p:spPr>
          <a:xfrm>
            <a:off x="2925693" y="773247"/>
            <a:ext cx="7297544" cy="2164268"/>
          </a:xfrm>
          <a:prstGeom prst="rect">
            <a:avLst/>
          </a:prstGeom>
        </p:spPr>
      </p:pic>
    </p:spTree>
    <p:extLst>
      <p:ext uri="{BB962C8B-B14F-4D97-AF65-F5344CB8AC3E}">
        <p14:creationId xmlns:p14="http://schemas.microsoft.com/office/powerpoint/2010/main" val="20606845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l="-1605" r="-1605"/>
            </a:stretch>
          </a:blipFill>
        </p:spPr>
        <p:txBody>
          <a:bodyPr/>
          <a:lstStyle/>
          <a:p>
            <a:pPr defTabSz="609630"/>
            <a:endParaRPr lang="en-US" sz="1200">
              <a:solidFill>
                <a:prstClr val="black"/>
              </a:solidFill>
              <a:latin typeface="Calibri"/>
            </a:endParaRPr>
          </a:p>
        </p:txBody>
      </p:sp>
      <p:pic>
        <p:nvPicPr>
          <p:cNvPr id="3" name="Picture 3"/>
          <p:cNvPicPr>
            <a:picLocks noChangeAspect="1"/>
          </p:cNvPicPr>
          <p:nvPr/>
        </p:nvPicPr>
        <p:blipFill>
          <a:blip r:embed="rId5"/>
          <a:srcRect/>
          <a:stretch>
            <a:fillRect/>
          </a:stretch>
        </p:blipFill>
        <p:spPr>
          <a:xfrm>
            <a:off x="6128065" y="1039759"/>
            <a:ext cx="5775158" cy="5486400"/>
          </a:xfrm>
          <a:prstGeom prst="rect">
            <a:avLst/>
          </a:prstGeom>
        </p:spPr>
      </p:pic>
      <p:pic>
        <p:nvPicPr>
          <p:cNvPr id="4" name="Picture 4"/>
          <p:cNvPicPr>
            <a:picLocks noChangeAspect="1"/>
          </p:cNvPicPr>
          <p:nvPr/>
        </p:nvPicPr>
        <p:blipFill>
          <a:blip r:embed="rId5"/>
          <a:srcRect/>
          <a:stretch>
            <a:fillRect/>
          </a:stretch>
        </p:blipFill>
        <p:spPr>
          <a:xfrm>
            <a:off x="685800" y="1039759"/>
            <a:ext cx="5775158" cy="5486400"/>
          </a:xfrm>
          <a:prstGeom prst="rect">
            <a:avLst/>
          </a:prstGeom>
        </p:spPr>
      </p:pic>
      <p:sp>
        <p:nvSpPr>
          <p:cNvPr id="7" name="Freeform 2">
            <a:extLst>
              <a:ext uri="{FF2B5EF4-FFF2-40B4-BE49-F238E27FC236}">
                <a16:creationId xmlns:a16="http://schemas.microsoft.com/office/drawing/2014/main" id="{20EADD6B-D326-414A-E392-058D5C59FE45}"/>
              </a:ext>
            </a:extLst>
          </p:cNvPr>
          <p:cNvSpPr/>
          <p:nvPr/>
        </p:nvSpPr>
        <p:spPr>
          <a:xfrm>
            <a:off x="3606800" y="2667000"/>
            <a:ext cx="3135086" cy="27432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pic>
        <p:nvPicPr>
          <p:cNvPr id="8" name="Picture 2">
            <a:extLst>
              <a:ext uri="{FF2B5EF4-FFF2-40B4-BE49-F238E27FC236}">
                <a16:creationId xmlns:a16="http://schemas.microsoft.com/office/drawing/2014/main" id="{7DCC5236-6A99-785F-2EFC-5F19F708D21C}"/>
              </a:ext>
            </a:extLst>
          </p:cNvPr>
          <p:cNvPicPr>
            <a:picLocks noChangeAspect="1"/>
          </p:cNvPicPr>
          <p:nvPr/>
        </p:nvPicPr>
        <p:blipFill>
          <a:blip r:embed="rId8"/>
          <a:srcRect/>
          <a:stretch>
            <a:fillRect/>
          </a:stretch>
        </p:blipFill>
        <p:spPr>
          <a:xfrm>
            <a:off x="4419600" y="2209800"/>
            <a:ext cx="5294376" cy="5486400"/>
          </a:xfrm>
          <a:prstGeom prst="rect">
            <a:avLst/>
          </a:prstGeom>
        </p:spPr>
      </p:pic>
      <p:pic>
        <p:nvPicPr>
          <p:cNvPr id="9" name="Picture 2">
            <a:extLst>
              <a:ext uri="{FF2B5EF4-FFF2-40B4-BE49-F238E27FC236}">
                <a16:creationId xmlns:a16="http://schemas.microsoft.com/office/drawing/2014/main" id="{831D6589-16F8-9838-C0F8-C43B8BF4E31E}"/>
              </a:ext>
            </a:extLst>
          </p:cNvPr>
          <p:cNvPicPr>
            <a:picLocks noChangeAspect="1"/>
          </p:cNvPicPr>
          <p:nvPr/>
        </p:nvPicPr>
        <p:blipFill>
          <a:blip r:embed="rId8"/>
          <a:srcRect/>
          <a:stretch>
            <a:fillRect/>
          </a:stretch>
        </p:blipFill>
        <p:spPr>
          <a:xfrm>
            <a:off x="4521200" y="2311400"/>
            <a:ext cx="5294376" cy="5486400"/>
          </a:xfrm>
          <a:prstGeom prst="rect">
            <a:avLst/>
          </a:prstGeom>
        </p:spPr>
      </p:pic>
      <p:pic>
        <p:nvPicPr>
          <p:cNvPr id="10" name="Picture 2">
            <a:extLst>
              <a:ext uri="{FF2B5EF4-FFF2-40B4-BE49-F238E27FC236}">
                <a16:creationId xmlns:a16="http://schemas.microsoft.com/office/drawing/2014/main" id="{0690EAB7-870F-53F5-E917-266669A074C9}"/>
              </a:ext>
            </a:extLst>
          </p:cNvPr>
          <p:cNvPicPr>
            <a:picLocks noChangeAspect="1"/>
          </p:cNvPicPr>
          <p:nvPr/>
        </p:nvPicPr>
        <p:blipFill>
          <a:blip r:embed="rId8"/>
          <a:srcRect/>
          <a:stretch>
            <a:fillRect/>
          </a:stretch>
        </p:blipFill>
        <p:spPr>
          <a:xfrm>
            <a:off x="609600" y="2463800"/>
            <a:ext cx="5294376" cy="5486400"/>
          </a:xfrm>
          <a:prstGeom prst="rect">
            <a:avLst/>
          </a:prstGeom>
        </p:spPr>
      </p:pic>
      <p:pic>
        <p:nvPicPr>
          <p:cNvPr id="11" name="Picture 10">
            <a:extLst>
              <a:ext uri="{FF2B5EF4-FFF2-40B4-BE49-F238E27FC236}">
                <a16:creationId xmlns:a16="http://schemas.microsoft.com/office/drawing/2014/main" id="{7189A806-C5EE-7890-E3A8-5DFD40434E14}"/>
              </a:ext>
            </a:extLst>
          </p:cNvPr>
          <p:cNvPicPr>
            <a:picLocks noChangeAspect="1"/>
          </p:cNvPicPr>
          <p:nvPr/>
        </p:nvPicPr>
        <p:blipFill>
          <a:blip r:embed="rId9"/>
          <a:stretch>
            <a:fillRect/>
          </a:stretch>
        </p:blipFill>
        <p:spPr>
          <a:xfrm>
            <a:off x="152400" y="482600"/>
            <a:ext cx="10769600" cy="3885938"/>
          </a:xfrm>
          <a:prstGeom prst="rect">
            <a:avLst/>
          </a:prstGeom>
        </p:spPr>
      </p:pic>
      <p:pic>
        <p:nvPicPr>
          <p:cNvPr id="15" name="Tieng-chuong-chuong-trinh-rung-chuong-vang-www_tiengdong_com (1)">
            <a:hlinkClick r:id="" action="ppaction://media"/>
            <a:extLst>
              <a:ext uri="{FF2B5EF4-FFF2-40B4-BE49-F238E27FC236}">
                <a16:creationId xmlns:a16="http://schemas.microsoft.com/office/drawing/2014/main" id="{E438FD9B-662F-04E4-393E-5D3E7D69C78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14400" y="482600"/>
            <a:ext cx="552345" cy="55234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824" fill="hold"/>
                                        <p:tgtEl>
                                          <p:spTgt spid="15"/>
                                        </p:tgtEl>
                                      </p:cBhvr>
                                    </p:cmd>
                                  </p:childTnLst>
                                </p:cTn>
                              </p:par>
                              <p:par>
                                <p:cTn id="7" presetID="6" presetClass="emph" presetSubtype="0" repeatCount="indefinite" fill="hold" nodeType="withEffect">
                                  <p:stCondLst>
                                    <p:cond delay="0"/>
                                  </p:stCondLst>
                                  <p:childTnLst>
                                    <p:animScale>
                                      <p:cBhvr>
                                        <p:cTn id="8" dur="2000" fill="hold"/>
                                        <p:tgtEl>
                                          <p:spTgt spid="11"/>
                                        </p:tgtEl>
                                      </p:cBhvr>
                                      <p:by x="120000" y="120000"/>
                                    </p:animScale>
                                  </p:childTnLst>
                                </p:cTn>
                              </p:par>
                              <p:par>
                                <p:cTn id="9" presetID="32" presetClass="emph" presetSubtype="0" repeatCount="indefinite" fill="hold" nodeType="withEffect">
                                  <p:stCondLst>
                                    <p:cond delay="0"/>
                                  </p:stCondLst>
                                  <p:childTnLst>
                                    <p:animRot by="120000">
                                      <p:cBhvr>
                                        <p:cTn id="10" dur="75" fill="hold">
                                          <p:stCondLst>
                                            <p:cond delay="0"/>
                                          </p:stCondLst>
                                        </p:cTn>
                                        <p:tgtEl>
                                          <p:spTgt spid="7"/>
                                        </p:tgtEl>
                                        <p:attrNameLst>
                                          <p:attrName>r</p:attrName>
                                        </p:attrNameLst>
                                      </p:cBhvr>
                                    </p:animRot>
                                    <p:animRot by="-240000">
                                      <p:cBhvr>
                                        <p:cTn id="11" dur="150" fill="hold">
                                          <p:stCondLst>
                                            <p:cond delay="150"/>
                                          </p:stCondLst>
                                        </p:cTn>
                                        <p:tgtEl>
                                          <p:spTgt spid="7"/>
                                        </p:tgtEl>
                                        <p:attrNameLst>
                                          <p:attrName>r</p:attrName>
                                        </p:attrNameLst>
                                      </p:cBhvr>
                                    </p:animRot>
                                    <p:animRot by="240000">
                                      <p:cBhvr>
                                        <p:cTn id="12" dur="150" fill="hold">
                                          <p:stCondLst>
                                            <p:cond delay="300"/>
                                          </p:stCondLst>
                                        </p:cTn>
                                        <p:tgtEl>
                                          <p:spTgt spid="7"/>
                                        </p:tgtEl>
                                        <p:attrNameLst>
                                          <p:attrName>r</p:attrName>
                                        </p:attrNameLst>
                                      </p:cBhvr>
                                    </p:animRot>
                                    <p:animRot by="-240000">
                                      <p:cBhvr>
                                        <p:cTn id="13" dur="150" fill="hold">
                                          <p:stCondLst>
                                            <p:cond delay="450"/>
                                          </p:stCondLst>
                                        </p:cTn>
                                        <p:tgtEl>
                                          <p:spTgt spid="7"/>
                                        </p:tgtEl>
                                        <p:attrNameLst>
                                          <p:attrName>r</p:attrName>
                                        </p:attrNameLst>
                                      </p:cBhvr>
                                    </p:animRot>
                                    <p:animRot by="120000">
                                      <p:cBhvr>
                                        <p:cTn id="14" dur="150" fill="hold">
                                          <p:stCondLst>
                                            <p:cond delay="6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5" repeatCount="indefinite" fill="hold" display="0">
                  <p:stCondLst>
                    <p:cond delay="indefinite"/>
                  </p:stCondLst>
                  <p:endCondLst>
                    <p:cond evt="onStopAudio" delay="0">
                      <p:tgtEl>
                        <p:sldTgt/>
                      </p:tgtEl>
                    </p:cond>
                    <p:cond evt="onNext" delay="0">
                      <p:tgtEl>
                        <p:sldTgt/>
                      </p:tgtEl>
                    </p:cond>
                  </p:endCondLst>
                </p:cTn>
                <p:tgtEl>
                  <p:spTgt spid="1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9"/>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0" y="0"/>
            <a:ext cx="4631885" cy="320021"/>
          </a:xfrm>
          <a:custGeom>
            <a:avLst/>
            <a:gdLst/>
            <a:ahLst/>
            <a:cxnLst/>
            <a:rect l="l" t="t" r="r" b="b"/>
            <a:pathLst>
              <a:path w="6947827" h="480032">
                <a:moveTo>
                  <a:pt x="0" y="0"/>
                </a:moveTo>
                <a:lnTo>
                  <a:pt x="6947827" y="0"/>
                </a:lnTo>
                <a:lnTo>
                  <a:pt x="6947827" y="480032"/>
                </a:lnTo>
                <a:lnTo>
                  <a:pt x="0" y="48003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7560116" y="6518329"/>
            <a:ext cx="4631885" cy="339671"/>
          </a:xfrm>
          <a:custGeom>
            <a:avLst/>
            <a:gdLst/>
            <a:ahLst/>
            <a:cxnLst/>
            <a:rect l="l" t="t" r="r" b="b"/>
            <a:pathLst>
              <a:path w="6947827" h="509507">
                <a:moveTo>
                  <a:pt x="0" y="0"/>
                </a:moveTo>
                <a:lnTo>
                  <a:pt x="6947827" y="0"/>
                </a:lnTo>
                <a:lnTo>
                  <a:pt x="6947827" y="509507"/>
                </a:lnTo>
                <a:lnTo>
                  <a:pt x="0" y="50950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1473200" y="533400"/>
            <a:ext cx="9109629" cy="3063113"/>
          </a:xfrm>
          <a:custGeom>
            <a:avLst/>
            <a:gdLst/>
            <a:ahLst/>
            <a:cxnLst/>
            <a:rect l="l" t="t" r="r" b="b"/>
            <a:pathLst>
              <a:path w="13664444" h="4594669">
                <a:moveTo>
                  <a:pt x="0" y="0"/>
                </a:moveTo>
                <a:lnTo>
                  <a:pt x="13664444" y="0"/>
                </a:lnTo>
                <a:lnTo>
                  <a:pt x="13664444" y="4594669"/>
                </a:lnTo>
                <a:lnTo>
                  <a:pt x="0" y="459466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defTabSz="609630"/>
            <a:endParaRPr lang="en-US" sz="1200">
              <a:solidFill>
                <a:prstClr val="black"/>
              </a:solidFill>
              <a:latin typeface="Calibri"/>
            </a:endParaRPr>
          </a:p>
        </p:txBody>
      </p:sp>
      <p:sp>
        <p:nvSpPr>
          <p:cNvPr id="10" name="TextBox 9">
            <a:extLst>
              <a:ext uri="{FF2B5EF4-FFF2-40B4-BE49-F238E27FC236}">
                <a16:creationId xmlns:a16="http://schemas.microsoft.com/office/drawing/2014/main" id="{78CD4E91-7596-B8B7-A249-12A315743A99}"/>
              </a:ext>
            </a:extLst>
          </p:cNvPr>
          <p:cNvSpPr txBox="1"/>
          <p:nvPr/>
        </p:nvSpPr>
        <p:spPr>
          <a:xfrm>
            <a:off x="2936240" y="1254760"/>
            <a:ext cx="6197600" cy="1641731"/>
          </a:xfrm>
          <a:prstGeom prst="rect">
            <a:avLst/>
          </a:prstGeom>
          <a:noFill/>
        </p:spPr>
        <p:txBody>
          <a:bodyPr wrap="square" lIns="0" tIns="0" rIns="0" bIns="0" rtlCol="0">
            <a:spAutoFit/>
          </a:bodyPr>
          <a:lstStyle/>
          <a:p>
            <a:pPr algn="ctr" defTabSz="609630">
              <a:defRPr/>
            </a:pPr>
            <a:r>
              <a:rPr lang="fr-FR" sz="5334" dirty="0" err="1">
                <a:solidFill>
                  <a:srgbClr val="15F4FD"/>
                </a:solidFill>
                <a:latin typeface="Cambria" panose="02040503050406030204" pitchFamily="18" charset="0"/>
                <a:ea typeface="Cambria" panose="02040503050406030204" pitchFamily="18" charset="0"/>
              </a:rPr>
              <a:t>Tỉ</a:t>
            </a:r>
            <a:r>
              <a:rPr lang="fr-FR" sz="5334" dirty="0">
                <a:solidFill>
                  <a:srgbClr val="15F4FD"/>
                </a:solidFill>
                <a:latin typeface="Cambria" panose="02040503050406030204" pitchFamily="18" charset="0"/>
                <a:ea typeface="Cambria" panose="02040503050406030204" pitchFamily="18" charset="0"/>
              </a:rPr>
              <a:t> </a:t>
            </a:r>
            <a:r>
              <a:rPr lang="fr-FR" sz="5334" dirty="0" err="1">
                <a:solidFill>
                  <a:srgbClr val="15F4FD"/>
                </a:solidFill>
                <a:latin typeface="Cambria" panose="02040503050406030204" pitchFamily="18" charset="0"/>
                <a:ea typeface="Cambria" panose="02040503050406030204" pitchFamily="18" charset="0"/>
              </a:rPr>
              <a:t>số</a:t>
            </a:r>
            <a:r>
              <a:rPr lang="fr-FR" sz="5334" dirty="0">
                <a:solidFill>
                  <a:srgbClr val="15F4FD"/>
                </a:solidFill>
                <a:latin typeface="Cambria" panose="02040503050406030204" pitchFamily="18" charset="0"/>
                <a:ea typeface="Cambria" panose="02040503050406030204" pitchFamily="18" charset="0"/>
              </a:rPr>
              <a:t> % </a:t>
            </a:r>
            <a:r>
              <a:rPr lang="fr-FR" sz="5334" dirty="0" err="1">
                <a:solidFill>
                  <a:srgbClr val="15F4FD"/>
                </a:solidFill>
                <a:latin typeface="Cambria" panose="02040503050406030204" pitchFamily="18" charset="0"/>
                <a:ea typeface="Cambria" panose="02040503050406030204" pitchFamily="18" charset="0"/>
              </a:rPr>
              <a:t>của</a:t>
            </a:r>
            <a:r>
              <a:rPr lang="fr-FR" sz="5334" dirty="0">
                <a:solidFill>
                  <a:srgbClr val="15F4FD"/>
                </a:solidFill>
                <a:latin typeface="Cambria" panose="02040503050406030204" pitchFamily="18" charset="0"/>
                <a:ea typeface="Cambria" panose="02040503050406030204" pitchFamily="18" charset="0"/>
              </a:rPr>
              <a:t> 45 </a:t>
            </a:r>
            <a:r>
              <a:rPr lang="fr-FR" sz="5334" dirty="0" err="1">
                <a:solidFill>
                  <a:srgbClr val="15F4FD"/>
                </a:solidFill>
                <a:latin typeface="Cambria" panose="02040503050406030204" pitchFamily="18" charset="0"/>
                <a:ea typeface="Cambria" panose="02040503050406030204" pitchFamily="18" charset="0"/>
              </a:rPr>
              <a:t>và</a:t>
            </a:r>
            <a:r>
              <a:rPr lang="fr-FR" sz="5334" dirty="0">
                <a:solidFill>
                  <a:srgbClr val="15F4FD"/>
                </a:solidFill>
                <a:latin typeface="Cambria" panose="02040503050406030204" pitchFamily="18" charset="0"/>
                <a:ea typeface="Cambria" panose="02040503050406030204" pitchFamily="18" charset="0"/>
              </a:rPr>
              <a:t> 50  là: </a:t>
            </a:r>
            <a:endParaRPr lang="en-US" sz="5334" dirty="0">
              <a:solidFill>
                <a:srgbClr val="15F4FD"/>
              </a:solidFill>
              <a:latin typeface="Cambria" panose="02040503050406030204" pitchFamily="18" charset="0"/>
              <a:ea typeface="Cambria" panose="02040503050406030204" pitchFamily="18" charset="0"/>
            </a:endParaRPr>
          </a:p>
        </p:txBody>
      </p:sp>
      <p:grpSp>
        <p:nvGrpSpPr>
          <p:cNvPr id="11" name="Group 10">
            <a:extLst>
              <a:ext uri="{FF2B5EF4-FFF2-40B4-BE49-F238E27FC236}">
                <a16:creationId xmlns:a16="http://schemas.microsoft.com/office/drawing/2014/main" id="{9677A31A-3919-6D50-35ED-457D66A6E0A5}"/>
              </a:ext>
            </a:extLst>
          </p:cNvPr>
          <p:cNvGrpSpPr/>
          <p:nvPr/>
        </p:nvGrpSpPr>
        <p:grpSpPr>
          <a:xfrm>
            <a:off x="558800" y="3784600"/>
            <a:ext cx="3352800" cy="1270000"/>
            <a:chOff x="1775751" y="4816549"/>
            <a:chExt cx="4038600" cy="1368075"/>
          </a:xfrm>
        </p:grpSpPr>
        <p:sp>
          <p:nvSpPr>
            <p:cNvPr id="12" name="Freeform 3">
              <a:extLst>
                <a:ext uri="{FF2B5EF4-FFF2-40B4-BE49-F238E27FC236}">
                  <a16:creationId xmlns:a16="http://schemas.microsoft.com/office/drawing/2014/main" id="{E8EA7C45-6C80-EFD1-6DE9-74096A08651E}"/>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1600">
                <a:solidFill>
                  <a:prstClr val="black"/>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802D908A-6A0B-478E-DFAE-F2C8CBC85A06}"/>
                </a:ext>
              </a:extLst>
            </p:cNvPr>
            <p:cNvSpPr txBox="1"/>
            <p:nvPr/>
          </p:nvSpPr>
          <p:spPr>
            <a:xfrm>
              <a:off x="2523373" y="5253184"/>
              <a:ext cx="2372746" cy="453042"/>
            </a:xfrm>
            <a:prstGeom prst="rect">
              <a:avLst/>
            </a:prstGeom>
            <a:noFill/>
          </p:spPr>
          <p:txBody>
            <a:bodyPr wrap="square">
              <a:spAutoFit/>
            </a:bodyPr>
            <a:lstStyle/>
            <a:p>
              <a:pPr defTabSz="609630">
                <a:defRPr/>
              </a:pPr>
              <a:r>
                <a:rPr lang="en-US" sz="2133" dirty="0">
                  <a:solidFill>
                    <a:prstClr val="white"/>
                  </a:solidFill>
                  <a:latin typeface="Cambria" panose="02040503050406030204" pitchFamily="18" charset="0"/>
                  <a:ea typeface="Cambria" panose="02040503050406030204" pitchFamily="18" charset="0"/>
                </a:rPr>
                <a:t>A. 70 %</a:t>
              </a:r>
            </a:p>
          </p:txBody>
        </p:sp>
      </p:grpSp>
      <p:grpSp>
        <p:nvGrpSpPr>
          <p:cNvPr id="14" name="Group 13">
            <a:extLst>
              <a:ext uri="{FF2B5EF4-FFF2-40B4-BE49-F238E27FC236}">
                <a16:creationId xmlns:a16="http://schemas.microsoft.com/office/drawing/2014/main" id="{526665E4-CDA2-B57E-DBAF-929B6E429619}"/>
              </a:ext>
            </a:extLst>
          </p:cNvPr>
          <p:cNvGrpSpPr/>
          <p:nvPr/>
        </p:nvGrpSpPr>
        <p:grpSpPr>
          <a:xfrm>
            <a:off x="7416800" y="3784600"/>
            <a:ext cx="3352800" cy="1270000"/>
            <a:chOff x="1775751" y="4816549"/>
            <a:chExt cx="4038600" cy="1368075"/>
          </a:xfrm>
        </p:grpSpPr>
        <p:sp>
          <p:nvSpPr>
            <p:cNvPr id="15" name="Freeform 3">
              <a:extLst>
                <a:ext uri="{FF2B5EF4-FFF2-40B4-BE49-F238E27FC236}">
                  <a16:creationId xmlns:a16="http://schemas.microsoft.com/office/drawing/2014/main" id="{D2490B2D-2566-53F7-A969-9DC52A0ACD45}"/>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1600">
                <a:solidFill>
                  <a:prstClr val="black"/>
                </a:solidFill>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33ABB540-30DF-FF2C-773D-EEF35068621D}"/>
                </a:ext>
              </a:extLst>
            </p:cNvPr>
            <p:cNvSpPr txBox="1"/>
            <p:nvPr/>
          </p:nvSpPr>
          <p:spPr>
            <a:xfrm>
              <a:off x="2523373" y="5253184"/>
              <a:ext cx="2372746" cy="453042"/>
            </a:xfrm>
            <a:prstGeom prst="rect">
              <a:avLst/>
            </a:prstGeom>
            <a:noFill/>
          </p:spPr>
          <p:txBody>
            <a:bodyPr wrap="square">
              <a:spAutoFit/>
            </a:bodyPr>
            <a:lstStyle/>
            <a:p>
              <a:pPr defTabSz="609630">
                <a:defRPr/>
              </a:pPr>
              <a:r>
                <a:rPr lang="en-US" sz="2133" dirty="0">
                  <a:solidFill>
                    <a:prstClr val="white"/>
                  </a:solidFill>
                  <a:latin typeface="Cambria" panose="02040503050406030204" pitchFamily="18" charset="0"/>
                  <a:ea typeface="Cambria" panose="02040503050406030204" pitchFamily="18" charset="0"/>
                </a:rPr>
                <a:t>C. 50 %</a:t>
              </a:r>
            </a:p>
          </p:txBody>
        </p:sp>
      </p:grpSp>
      <p:grpSp>
        <p:nvGrpSpPr>
          <p:cNvPr id="17" name="Group 16">
            <a:extLst>
              <a:ext uri="{FF2B5EF4-FFF2-40B4-BE49-F238E27FC236}">
                <a16:creationId xmlns:a16="http://schemas.microsoft.com/office/drawing/2014/main" id="{57755804-3515-2F42-25CA-8C919F229060}"/>
              </a:ext>
            </a:extLst>
          </p:cNvPr>
          <p:cNvGrpSpPr/>
          <p:nvPr/>
        </p:nvGrpSpPr>
        <p:grpSpPr>
          <a:xfrm>
            <a:off x="609600" y="5410200"/>
            <a:ext cx="3352800" cy="1270000"/>
            <a:chOff x="1775751" y="4816549"/>
            <a:chExt cx="4038600" cy="1368075"/>
          </a:xfrm>
        </p:grpSpPr>
        <p:sp>
          <p:nvSpPr>
            <p:cNvPr id="18" name="Freeform 3">
              <a:extLst>
                <a:ext uri="{FF2B5EF4-FFF2-40B4-BE49-F238E27FC236}">
                  <a16:creationId xmlns:a16="http://schemas.microsoft.com/office/drawing/2014/main" id="{20FED8CB-9E48-5EC0-DE01-D04C0F18A5C4}"/>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1600">
                <a:solidFill>
                  <a:prstClr val="black"/>
                </a:solidFill>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4612DDAC-9A53-5447-C549-97ED81A11282}"/>
                </a:ext>
              </a:extLst>
            </p:cNvPr>
            <p:cNvSpPr txBox="1"/>
            <p:nvPr/>
          </p:nvSpPr>
          <p:spPr>
            <a:xfrm>
              <a:off x="2523373" y="5253184"/>
              <a:ext cx="2372746" cy="453042"/>
            </a:xfrm>
            <a:prstGeom prst="rect">
              <a:avLst/>
            </a:prstGeom>
            <a:noFill/>
          </p:spPr>
          <p:txBody>
            <a:bodyPr wrap="square">
              <a:spAutoFit/>
            </a:bodyPr>
            <a:lstStyle/>
            <a:p>
              <a:pPr defTabSz="609630">
                <a:defRPr/>
              </a:pPr>
              <a:r>
                <a:rPr lang="en-US" sz="2133" dirty="0">
                  <a:solidFill>
                    <a:prstClr val="white"/>
                  </a:solidFill>
                  <a:latin typeface="Cambria" panose="02040503050406030204" pitchFamily="18" charset="0"/>
                  <a:ea typeface="Cambria" panose="02040503050406030204" pitchFamily="18" charset="0"/>
                </a:rPr>
                <a:t>B. 80 %</a:t>
              </a:r>
            </a:p>
          </p:txBody>
        </p:sp>
      </p:grpSp>
      <p:sp>
        <p:nvSpPr>
          <p:cNvPr id="23" name="Freeform 2">
            <a:extLst>
              <a:ext uri="{FF2B5EF4-FFF2-40B4-BE49-F238E27FC236}">
                <a16:creationId xmlns:a16="http://schemas.microsoft.com/office/drawing/2014/main" id="{7CB3569F-1E88-AB5F-ECFD-BB55F67774FA}"/>
              </a:ext>
            </a:extLst>
          </p:cNvPr>
          <p:cNvSpPr/>
          <p:nvPr/>
        </p:nvSpPr>
        <p:spPr>
          <a:xfrm>
            <a:off x="4114800" y="3378200"/>
            <a:ext cx="3135086" cy="27432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defTabSz="609630"/>
            <a:endParaRPr lang="en-US" sz="1200">
              <a:solidFill>
                <a:prstClr val="black"/>
              </a:solidFill>
              <a:latin typeface="Calibri"/>
            </a:endParaRPr>
          </a:p>
        </p:txBody>
      </p:sp>
      <p:grpSp>
        <p:nvGrpSpPr>
          <p:cNvPr id="24" name="Group 23">
            <a:extLst>
              <a:ext uri="{FF2B5EF4-FFF2-40B4-BE49-F238E27FC236}">
                <a16:creationId xmlns:a16="http://schemas.microsoft.com/office/drawing/2014/main" id="{F37299F3-DD02-54B1-6BB4-91C46DB4BBE5}"/>
              </a:ext>
            </a:extLst>
          </p:cNvPr>
          <p:cNvGrpSpPr/>
          <p:nvPr/>
        </p:nvGrpSpPr>
        <p:grpSpPr>
          <a:xfrm>
            <a:off x="7416800" y="5308600"/>
            <a:ext cx="3302000" cy="1270000"/>
            <a:chOff x="1773821" y="3053257"/>
            <a:chExt cx="4038600" cy="1368075"/>
          </a:xfrm>
        </p:grpSpPr>
        <p:sp>
          <p:nvSpPr>
            <p:cNvPr id="25" name="Freeform 3">
              <a:extLst>
                <a:ext uri="{FF2B5EF4-FFF2-40B4-BE49-F238E27FC236}">
                  <a16:creationId xmlns:a16="http://schemas.microsoft.com/office/drawing/2014/main" id="{8573F555-150C-7D68-3DD3-36D5A291CA83}"/>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1600">
                <a:solidFill>
                  <a:prstClr val="black"/>
                </a:solidFill>
                <a:latin typeface="Cambria" panose="02040503050406030204" pitchFamily="18" charset="0"/>
                <a:ea typeface="Cambria" panose="02040503050406030204" pitchFamily="18" charset="0"/>
              </a:endParaRPr>
            </a:p>
          </p:txBody>
        </p:sp>
        <p:sp>
          <p:nvSpPr>
            <p:cNvPr id="26" name="TextBox 25">
              <a:extLst>
                <a:ext uri="{FF2B5EF4-FFF2-40B4-BE49-F238E27FC236}">
                  <a16:creationId xmlns:a16="http://schemas.microsoft.com/office/drawing/2014/main" id="{8D6BC3F7-BC3E-9A9F-EC3F-551FA3F8B374}"/>
                </a:ext>
              </a:extLst>
            </p:cNvPr>
            <p:cNvSpPr txBox="1"/>
            <p:nvPr/>
          </p:nvSpPr>
          <p:spPr>
            <a:xfrm>
              <a:off x="2523373" y="3506302"/>
              <a:ext cx="2372746" cy="453042"/>
            </a:xfrm>
            <a:prstGeom prst="rect">
              <a:avLst/>
            </a:prstGeom>
            <a:noFill/>
          </p:spPr>
          <p:txBody>
            <a:bodyPr wrap="square">
              <a:spAutoFit/>
            </a:bodyPr>
            <a:lstStyle/>
            <a:p>
              <a:pPr defTabSz="609630">
                <a:defRPr/>
              </a:pPr>
              <a:r>
                <a:rPr lang="en-US" sz="2133" dirty="0">
                  <a:solidFill>
                    <a:prstClr val="white"/>
                  </a:solidFill>
                  <a:latin typeface="Cambria" panose="02040503050406030204" pitchFamily="18" charset="0"/>
                  <a:ea typeface="Cambria" panose="02040503050406030204" pitchFamily="18" charset="0"/>
                </a:rPr>
                <a:t>D. 90 %</a:t>
              </a:r>
            </a:p>
          </p:txBody>
        </p:sp>
      </p:grpSp>
      <p:pic>
        <p:nvPicPr>
          <p:cNvPr id="27" name="y2mate.com - Incorrect sound effect">
            <a:hlinkClick r:id="" action="ppaction://media"/>
            <a:extLst>
              <a:ext uri="{FF2B5EF4-FFF2-40B4-BE49-F238E27FC236}">
                <a16:creationId xmlns:a16="http://schemas.microsoft.com/office/drawing/2014/main" id="{6BCAD940-621B-9A04-18DB-467F5CC6C8F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19"/>
          <a:stretch>
            <a:fillRect/>
          </a:stretch>
        </p:blipFill>
        <p:spPr>
          <a:xfrm>
            <a:off x="-355600" y="533400"/>
            <a:ext cx="312209" cy="312209"/>
          </a:xfrm>
          <a:prstGeom prst="rect">
            <a:avLst/>
          </a:prstGeom>
        </p:spPr>
      </p:pic>
      <p:pic>
        <p:nvPicPr>
          <p:cNvPr id="29" name="y2mate.com - Incorrect sound effect">
            <a:hlinkClick r:id="" action="ppaction://media"/>
            <a:extLst>
              <a:ext uri="{FF2B5EF4-FFF2-40B4-BE49-F238E27FC236}">
                <a16:creationId xmlns:a16="http://schemas.microsoft.com/office/drawing/2014/main" id="{F2C29F15-5669-05E2-D87A-914FCB88CF4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19"/>
          <a:stretch>
            <a:fillRect/>
          </a:stretch>
        </p:blipFill>
        <p:spPr>
          <a:xfrm>
            <a:off x="-312209" y="1041400"/>
            <a:ext cx="312209" cy="312209"/>
          </a:xfrm>
          <a:prstGeom prst="rect">
            <a:avLst/>
          </a:prstGeom>
        </p:spPr>
      </p:pic>
      <p:pic>
        <p:nvPicPr>
          <p:cNvPr id="30" name="Yeah">
            <a:hlinkClick r:id="" action="ppaction://media"/>
            <a:extLst>
              <a:ext uri="{FF2B5EF4-FFF2-40B4-BE49-F238E27FC236}">
                <a16:creationId xmlns:a16="http://schemas.microsoft.com/office/drawing/2014/main" id="{8770FE40-7BBA-BD0E-9E66-55D5F58F92E4}"/>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406400" y="1447800"/>
            <a:ext cx="312209" cy="312209"/>
          </a:xfrm>
          <a:prstGeom prst="rect">
            <a:avLst/>
          </a:prstGeom>
        </p:spPr>
      </p:pic>
      <p:pic>
        <p:nvPicPr>
          <p:cNvPr id="31" name="y2mate.com - nhạc chơi rung chuông vàng">
            <a:hlinkClick r:id="" action="ppaction://media"/>
            <a:extLst>
              <a:ext uri="{FF2B5EF4-FFF2-40B4-BE49-F238E27FC236}">
                <a16:creationId xmlns:a16="http://schemas.microsoft.com/office/drawing/2014/main" id="{855FB686-13B6-80AE-5090-CBBAAC3E8B51}"/>
              </a:ext>
            </a:extLst>
          </p:cNvPr>
          <p:cNvPicPr>
            <a:picLocks noChangeAspect="1"/>
          </p:cNvPicPr>
          <p:nvPr>
            <a:audioFile r:link="rId1"/>
            <p:extLst>
              <p:ext uri="{DAA4B4D4-6D71-4841-9C94-3DE7FCFB9230}">
                <p14:media xmlns:p14="http://schemas.microsoft.com/office/powerpoint/2010/main" r:embed="rId5">
                  <p14:trim end="4696.8125"/>
                </p14:media>
              </p:ext>
            </p:extLst>
          </p:nvPr>
        </p:nvPicPr>
        <p:blipFill>
          <a:blip r:embed="rId19"/>
          <a:stretch>
            <a:fillRect/>
          </a:stretch>
        </p:blipFill>
        <p:spPr>
          <a:xfrm>
            <a:off x="-324909" y="0"/>
            <a:ext cx="324909" cy="324909"/>
          </a:xfrm>
          <a:prstGeom prst="rect">
            <a:avLst/>
          </a:prstGeom>
        </p:spPr>
      </p:pic>
      <p:pic>
        <p:nvPicPr>
          <p:cNvPr id="32" name="Picture 3">
            <a:hlinkClick r:id="" action="ppaction://media"/>
            <a:extLst>
              <a:ext uri="{FF2B5EF4-FFF2-40B4-BE49-F238E27FC236}">
                <a16:creationId xmlns:a16="http://schemas.microsoft.com/office/drawing/2014/main" id="{3FFC5186-3C27-D611-A14D-3A8172D15024}"/>
              </a:ext>
            </a:extLst>
          </p:cNvPr>
          <p:cNvPicPr>
            <a:picLocks noChangeAspect="1"/>
          </p:cNvPicPr>
          <p:nvPr>
            <a:videoFile r:link="rId7"/>
            <p:extLst>
              <p:ext uri="{DAA4B4D4-6D71-4841-9C94-3DE7FCFB9230}">
                <p14:media xmlns:p14="http://schemas.microsoft.com/office/powerpoint/2010/main" r:embed="rId6"/>
              </p:ext>
            </p:extLst>
          </p:nvPr>
        </p:nvPicPr>
        <p:blipFill>
          <a:blip r:embed="rId20"/>
          <a:srcRect/>
          <a:stretch>
            <a:fillRect/>
          </a:stretch>
        </p:blipFill>
        <p:spPr>
          <a:xfrm>
            <a:off x="10261600" y="228600"/>
            <a:ext cx="1679610" cy="94789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250" fill="hold"/>
                                        <p:tgtEl>
                                          <p:spTgt spid="11"/>
                                        </p:tgtEl>
                                        <p:attrNameLst>
                                          <p:attrName>ppt_x</p:attrName>
                                        </p:attrNameLst>
                                      </p:cBhvr>
                                      <p:tavLst>
                                        <p:tav tm="0">
                                          <p:val>
                                            <p:strVal val="#ppt_x"/>
                                          </p:val>
                                        </p:tav>
                                        <p:tav tm="100000">
                                          <p:val>
                                            <p:strVal val="#ppt_x"/>
                                          </p:val>
                                        </p:tav>
                                      </p:tavLst>
                                    </p:anim>
                                    <p:anim calcmode="lin" valueType="num">
                                      <p:cBhvr additive="base">
                                        <p:cTn id="8" dur="25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250" fill="hold"/>
                                        <p:tgtEl>
                                          <p:spTgt spid="14"/>
                                        </p:tgtEl>
                                        <p:attrNameLst>
                                          <p:attrName>ppt_x</p:attrName>
                                        </p:attrNameLst>
                                      </p:cBhvr>
                                      <p:tavLst>
                                        <p:tav tm="0">
                                          <p:val>
                                            <p:strVal val="#ppt_x"/>
                                          </p:val>
                                        </p:tav>
                                        <p:tav tm="100000">
                                          <p:val>
                                            <p:strVal val="#ppt_x"/>
                                          </p:val>
                                        </p:tav>
                                      </p:tavLst>
                                    </p:anim>
                                    <p:anim calcmode="lin" valueType="num">
                                      <p:cBhvr additive="base">
                                        <p:cTn id="12" dur="25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250" fill="hold"/>
                                        <p:tgtEl>
                                          <p:spTgt spid="17"/>
                                        </p:tgtEl>
                                        <p:attrNameLst>
                                          <p:attrName>ppt_x</p:attrName>
                                        </p:attrNameLst>
                                      </p:cBhvr>
                                      <p:tavLst>
                                        <p:tav tm="0">
                                          <p:val>
                                            <p:strVal val="#ppt_x"/>
                                          </p:val>
                                        </p:tav>
                                        <p:tav tm="100000">
                                          <p:val>
                                            <p:strVal val="#ppt_x"/>
                                          </p:val>
                                        </p:tav>
                                      </p:tavLst>
                                    </p:anim>
                                    <p:anim calcmode="lin" valueType="num">
                                      <p:cBhvr additive="base">
                                        <p:cTn id="16" dur="25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250" fill="hold"/>
                                        <p:tgtEl>
                                          <p:spTgt spid="24"/>
                                        </p:tgtEl>
                                        <p:attrNameLst>
                                          <p:attrName>ppt_x</p:attrName>
                                        </p:attrNameLst>
                                      </p:cBhvr>
                                      <p:tavLst>
                                        <p:tav tm="0">
                                          <p:val>
                                            <p:strVal val="#ppt_x"/>
                                          </p:val>
                                        </p:tav>
                                        <p:tav tm="100000">
                                          <p:val>
                                            <p:strVal val="#ppt_x"/>
                                          </p:val>
                                        </p:tav>
                                      </p:tavLst>
                                    </p:anim>
                                    <p:anim calcmode="lin" valueType="num">
                                      <p:cBhvr additive="base">
                                        <p:cTn id="20" dur="250" fill="hold"/>
                                        <p:tgtEl>
                                          <p:spTgt spid="2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250" fill="hold"/>
                                        <p:tgtEl>
                                          <p:spTgt spid="10"/>
                                        </p:tgtEl>
                                        <p:attrNameLst>
                                          <p:attrName>ppt_x</p:attrName>
                                        </p:attrNameLst>
                                      </p:cBhvr>
                                      <p:tavLst>
                                        <p:tav tm="0">
                                          <p:val>
                                            <p:strVal val="#ppt_x"/>
                                          </p:val>
                                        </p:tav>
                                        <p:tav tm="100000">
                                          <p:val>
                                            <p:strVal val="#ppt_x"/>
                                          </p:val>
                                        </p:tav>
                                      </p:tavLst>
                                    </p:anim>
                                    <p:anim calcmode="lin" valueType="num">
                                      <p:cBhvr additive="base">
                                        <p:cTn id="24" dur="25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250" fill="hold"/>
                                        <p:tgtEl>
                                          <p:spTgt spid="6"/>
                                        </p:tgtEl>
                                        <p:attrNameLst>
                                          <p:attrName>ppt_x</p:attrName>
                                        </p:attrNameLst>
                                      </p:cBhvr>
                                      <p:tavLst>
                                        <p:tav tm="0">
                                          <p:val>
                                            <p:strVal val="#ppt_x"/>
                                          </p:val>
                                        </p:tav>
                                        <p:tav tm="100000">
                                          <p:val>
                                            <p:strVal val="#ppt_x"/>
                                          </p:val>
                                        </p:tav>
                                      </p:tavLst>
                                    </p:anim>
                                    <p:anim calcmode="lin" valueType="num">
                                      <p:cBhvr additive="base">
                                        <p:cTn id="28" dur="250" fill="hold"/>
                                        <p:tgtEl>
                                          <p:spTgt spid="6"/>
                                        </p:tgtEl>
                                        <p:attrNameLst>
                                          <p:attrName>ppt_y</p:attrName>
                                        </p:attrNameLst>
                                      </p:cBhvr>
                                      <p:tavLst>
                                        <p:tav tm="0">
                                          <p:val>
                                            <p:strVal val="1+#ppt_h/2"/>
                                          </p:val>
                                        </p:tav>
                                        <p:tav tm="100000">
                                          <p:val>
                                            <p:strVal val="#ppt_y"/>
                                          </p:val>
                                        </p:tav>
                                      </p:tavLst>
                                    </p:anim>
                                  </p:childTnLst>
                                </p:cTn>
                              </p:par>
                              <p:par>
                                <p:cTn id="29" presetID="1" presetClass="mediacall" presetSubtype="0" fill="hold" nodeType="withEffect">
                                  <p:stCondLst>
                                    <p:cond delay="0"/>
                                  </p:stCondLst>
                                  <p:childTnLst>
                                    <p:cmd type="call" cmd="playFrom(0.0)">
                                      <p:cBhvr>
                                        <p:cTn id="30" dur="10637" fill="hold"/>
                                        <p:tgtEl>
                                          <p:spTgt spid="31"/>
                                        </p:tgtEl>
                                      </p:cBhvr>
                                    </p:cmd>
                                  </p:childTnLst>
                                </p:cTn>
                              </p:par>
                              <p:par>
                                <p:cTn id="31" presetID="1" presetClass="mediacall" presetSubtype="0" fill="hold" nodeType="withEffect">
                                  <p:stCondLst>
                                    <p:cond delay="0"/>
                                  </p:stCondLst>
                                  <p:childTnLst>
                                    <p:cmd type="call" cmd="playFrom(0.0)">
                                      <p:cBhvr>
                                        <p:cTn id="32" dur="11076" fill="hold"/>
                                        <p:tgtEl>
                                          <p:spTgt spid="32"/>
                                        </p:tgtEl>
                                      </p:cBhvr>
                                    </p:cmd>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1076"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1"/>
                    </p:tgtEl>
                  </p:cond>
                </p:stCondLst>
                <p:endSync evt="end" delay="0">
                  <p:rtn val="all"/>
                </p:endSync>
                <p:childTnLst>
                  <p:par>
                    <p:cTn id="38" fill="hold">
                      <p:stCondLst>
                        <p:cond delay="0"/>
                      </p:stCondLst>
                      <p:childTnLst>
                        <p:par>
                          <p:cTn id="39" fill="hold">
                            <p:stCondLst>
                              <p:cond delay="0"/>
                            </p:stCondLst>
                            <p:childTnLst>
                              <p:par>
                                <p:cTn id="40" presetID="47" presetClass="exit" presetSubtype="0" fill="hold" nodeType="clickEffect">
                                  <p:stCondLst>
                                    <p:cond delay="0"/>
                                  </p:stCondLst>
                                  <p:childTnLst>
                                    <p:animEffect transition="out" filter="fade">
                                      <p:cBhvr>
                                        <p:cTn id="41" dur="1000"/>
                                        <p:tgtEl>
                                          <p:spTgt spid="11"/>
                                        </p:tgtEl>
                                      </p:cBhvr>
                                    </p:animEffect>
                                    <p:anim calcmode="lin" valueType="num">
                                      <p:cBhvr>
                                        <p:cTn id="42" dur="1000"/>
                                        <p:tgtEl>
                                          <p:spTgt spid="11"/>
                                        </p:tgtEl>
                                        <p:attrNameLst>
                                          <p:attrName>ppt_x</p:attrName>
                                        </p:attrNameLst>
                                      </p:cBhvr>
                                      <p:tavLst>
                                        <p:tav tm="0">
                                          <p:val>
                                            <p:strVal val="ppt_x"/>
                                          </p:val>
                                        </p:tav>
                                        <p:tav tm="100000">
                                          <p:val>
                                            <p:strVal val="ppt_x"/>
                                          </p:val>
                                        </p:tav>
                                      </p:tavLst>
                                    </p:anim>
                                    <p:anim calcmode="lin" valueType="num">
                                      <p:cBhvr>
                                        <p:cTn id="43" dur="1000"/>
                                        <p:tgtEl>
                                          <p:spTgt spid="11"/>
                                        </p:tgtEl>
                                        <p:attrNameLst>
                                          <p:attrName>ppt_y</p:attrName>
                                        </p:attrNameLst>
                                      </p:cBhvr>
                                      <p:tavLst>
                                        <p:tav tm="0">
                                          <p:val>
                                            <p:strVal val="ppt_y"/>
                                          </p:val>
                                        </p:tav>
                                        <p:tav tm="100000">
                                          <p:val>
                                            <p:strVal val="ppt_y-.1"/>
                                          </p:val>
                                        </p:tav>
                                      </p:tavLst>
                                    </p:anim>
                                    <p:set>
                                      <p:cBhvr>
                                        <p:cTn id="44" dur="1" fill="hold">
                                          <p:stCondLst>
                                            <p:cond delay="999"/>
                                          </p:stCondLst>
                                        </p:cTn>
                                        <p:tgtEl>
                                          <p:spTgt spid="11"/>
                                        </p:tgtEl>
                                        <p:attrNameLst>
                                          <p:attrName>style.visibility</p:attrName>
                                        </p:attrNameLst>
                                      </p:cBhvr>
                                      <p:to>
                                        <p:strVal val="hidden"/>
                                      </p:to>
                                    </p:set>
                                  </p:childTnLst>
                                </p:cTn>
                              </p:par>
                              <p:par>
                                <p:cTn id="45" presetID="1" presetClass="mediacall" presetSubtype="0" fill="hold" nodeType="withEffect">
                                  <p:stCondLst>
                                    <p:cond delay="0"/>
                                  </p:stCondLst>
                                  <p:childTnLst>
                                    <p:cmd type="call" cmd="playFrom(0.0)">
                                      <p:cBhvr>
                                        <p:cTn id="46" dur="1044" fill="hold"/>
                                        <p:tgtEl>
                                          <p:spTgt spid="29"/>
                                        </p:tgtEl>
                                      </p:cBhvr>
                                    </p:cmd>
                                  </p:childTnLst>
                                </p:cTn>
                              </p:par>
                            </p:childTnLst>
                          </p:cTn>
                        </p:par>
                      </p:childTnLst>
                    </p:cTn>
                  </p:par>
                </p:childTnLst>
              </p:cTn>
              <p:nextCondLst>
                <p:cond evt="onClick" delay="0">
                  <p:tgtEl>
                    <p:spTgt spid="11"/>
                  </p:tgtEl>
                </p:cond>
              </p:nextCondLst>
            </p:seq>
            <p:seq concurrent="1" nextAc="seek">
              <p:cTn id="47" restart="whenNotActive" fill="hold" evtFilter="cancelBubble" nodeType="interactiveSeq">
                <p:stCondLst>
                  <p:cond evt="onClick" delay="0">
                    <p:tgtEl>
                      <p:spTgt spid="14"/>
                    </p:tgtEl>
                  </p:cond>
                </p:stCondLst>
                <p:endSync evt="end" delay="0">
                  <p:rtn val="all"/>
                </p:endSync>
                <p:childTnLst>
                  <p:par>
                    <p:cTn id="48" fill="hold">
                      <p:stCondLst>
                        <p:cond delay="0"/>
                      </p:stCondLst>
                      <p:childTnLst>
                        <p:par>
                          <p:cTn id="49" fill="hold">
                            <p:stCondLst>
                              <p:cond delay="0"/>
                            </p:stCondLst>
                            <p:childTnLst>
                              <p:par>
                                <p:cTn id="50" presetID="47" presetClass="exit" presetSubtype="0" fill="hold" nodeType="clickEffect">
                                  <p:stCondLst>
                                    <p:cond delay="0"/>
                                  </p:stCondLst>
                                  <p:childTnLst>
                                    <p:animEffect transition="out" filter="fade">
                                      <p:cBhvr>
                                        <p:cTn id="51" dur="1000"/>
                                        <p:tgtEl>
                                          <p:spTgt spid="14"/>
                                        </p:tgtEl>
                                      </p:cBhvr>
                                    </p:animEffect>
                                    <p:anim calcmode="lin" valueType="num">
                                      <p:cBhvr>
                                        <p:cTn id="52" dur="1000"/>
                                        <p:tgtEl>
                                          <p:spTgt spid="14"/>
                                        </p:tgtEl>
                                        <p:attrNameLst>
                                          <p:attrName>ppt_x</p:attrName>
                                        </p:attrNameLst>
                                      </p:cBhvr>
                                      <p:tavLst>
                                        <p:tav tm="0">
                                          <p:val>
                                            <p:strVal val="ppt_x"/>
                                          </p:val>
                                        </p:tav>
                                        <p:tav tm="100000">
                                          <p:val>
                                            <p:strVal val="ppt_x"/>
                                          </p:val>
                                        </p:tav>
                                      </p:tavLst>
                                    </p:anim>
                                    <p:anim calcmode="lin" valueType="num">
                                      <p:cBhvr>
                                        <p:cTn id="53" dur="1000"/>
                                        <p:tgtEl>
                                          <p:spTgt spid="14"/>
                                        </p:tgtEl>
                                        <p:attrNameLst>
                                          <p:attrName>ppt_y</p:attrName>
                                        </p:attrNameLst>
                                      </p:cBhvr>
                                      <p:tavLst>
                                        <p:tav tm="0">
                                          <p:val>
                                            <p:strVal val="ppt_y"/>
                                          </p:val>
                                        </p:tav>
                                        <p:tav tm="100000">
                                          <p:val>
                                            <p:strVal val="ppt_y-.1"/>
                                          </p:val>
                                        </p:tav>
                                      </p:tavLst>
                                    </p:anim>
                                    <p:set>
                                      <p:cBhvr>
                                        <p:cTn id="54" dur="1" fill="hold">
                                          <p:stCondLst>
                                            <p:cond delay="999"/>
                                          </p:stCondLst>
                                        </p:cTn>
                                        <p:tgtEl>
                                          <p:spTgt spid="14"/>
                                        </p:tgtEl>
                                        <p:attrNameLst>
                                          <p:attrName>style.visibility</p:attrName>
                                        </p:attrNameLst>
                                      </p:cBhvr>
                                      <p:to>
                                        <p:strVal val="hidden"/>
                                      </p:to>
                                    </p:set>
                                  </p:childTnLst>
                                </p:cTn>
                              </p:par>
                              <p:par>
                                <p:cTn id="55" presetID="1" presetClass="mediacall" presetSubtype="0" fill="hold" nodeType="withEffect">
                                  <p:stCondLst>
                                    <p:cond delay="0"/>
                                  </p:stCondLst>
                                  <p:childTnLst>
                                    <p:cmd type="call" cmd="playFrom(0.0)">
                                      <p:cBhvr>
                                        <p:cTn id="56" dur="1044" fill="hold"/>
                                        <p:tgtEl>
                                          <p:spTgt spid="27"/>
                                        </p:tgtEl>
                                      </p:cBhvr>
                                    </p:cmd>
                                  </p:childTnLst>
                                </p:cTn>
                              </p:par>
                            </p:childTnLst>
                          </p:cTn>
                        </p:par>
                      </p:childTnLst>
                    </p:cTn>
                  </p:par>
                </p:childTnLst>
              </p:cTn>
              <p:nextCondLst>
                <p:cond evt="onClick" delay="0">
                  <p:tgtEl>
                    <p:spTgt spid="14"/>
                  </p:tgtEl>
                </p:cond>
              </p:nextCondLst>
            </p:seq>
            <p:seq concurrent="1" nextAc="seek">
              <p:cTn id="57" restart="whenNotActive" fill="hold" evtFilter="cancelBubble" nodeType="interactiveSeq">
                <p:stCondLst>
                  <p:cond evt="onClick" delay="0">
                    <p:tgtEl>
                      <p:spTgt spid="17"/>
                    </p:tgtEl>
                  </p:cond>
                </p:stCondLst>
                <p:endSync evt="end" delay="0">
                  <p:rtn val="all"/>
                </p:endSync>
                <p:childTnLst>
                  <p:par>
                    <p:cTn id="58" fill="hold">
                      <p:stCondLst>
                        <p:cond delay="0"/>
                      </p:stCondLst>
                      <p:childTnLst>
                        <p:par>
                          <p:cTn id="59" fill="hold">
                            <p:stCondLst>
                              <p:cond delay="0"/>
                            </p:stCondLst>
                            <p:childTnLst>
                              <p:par>
                                <p:cTn id="60" presetID="47" presetClass="exit" presetSubtype="0" fill="hold" nodeType="clickEffect">
                                  <p:stCondLst>
                                    <p:cond delay="0"/>
                                  </p:stCondLst>
                                  <p:childTnLst>
                                    <p:animEffect transition="out" filter="fade">
                                      <p:cBhvr>
                                        <p:cTn id="61" dur="1000"/>
                                        <p:tgtEl>
                                          <p:spTgt spid="17"/>
                                        </p:tgtEl>
                                      </p:cBhvr>
                                    </p:animEffect>
                                    <p:anim calcmode="lin" valueType="num">
                                      <p:cBhvr>
                                        <p:cTn id="62" dur="1000"/>
                                        <p:tgtEl>
                                          <p:spTgt spid="17"/>
                                        </p:tgtEl>
                                        <p:attrNameLst>
                                          <p:attrName>ppt_x</p:attrName>
                                        </p:attrNameLst>
                                      </p:cBhvr>
                                      <p:tavLst>
                                        <p:tav tm="0">
                                          <p:val>
                                            <p:strVal val="ppt_x"/>
                                          </p:val>
                                        </p:tav>
                                        <p:tav tm="100000">
                                          <p:val>
                                            <p:strVal val="ppt_x"/>
                                          </p:val>
                                        </p:tav>
                                      </p:tavLst>
                                    </p:anim>
                                    <p:anim calcmode="lin" valueType="num">
                                      <p:cBhvr>
                                        <p:cTn id="63" dur="1000"/>
                                        <p:tgtEl>
                                          <p:spTgt spid="17"/>
                                        </p:tgtEl>
                                        <p:attrNameLst>
                                          <p:attrName>ppt_y</p:attrName>
                                        </p:attrNameLst>
                                      </p:cBhvr>
                                      <p:tavLst>
                                        <p:tav tm="0">
                                          <p:val>
                                            <p:strVal val="ppt_y"/>
                                          </p:val>
                                        </p:tav>
                                        <p:tav tm="100000">
                                          <p:val>
                                            <p:strVal val="ppt_y-.1"/>
                                          </p:val>
                                        </p:tav>
                                      </p:tavLst>
                                    </p:anim>
                                    <p:set>
                                      <p:cBhvr>
                                        <p:cTn id="64" dur="1" fill="hold">
                                          <p:stCondLst>
                                            <p:cond delay="999"/>
                                          </p:stCondLst>
                                        </p:cTn>
                                        <p:tgtEl>
                                          <p:spTgt spid="17"/>
                                        </p:tgtEl>
                                        <p:attrNameLst>
                                          <p:attrName>style.visibility</p:attrName>
                                        </p:attrNameLst>
                                      </p:cBhvr>
                                      <p:to>
                                        <p:strVal val="hidden"/>
                                      </p:to>
                                    </p:set>
                                  </p:childTnLst>
                                </p:cTn>
                              </p:par>
                              <p:par>
                                <p:cTn id="65" presetID="1" presetClass="mediacall" presetSubtype="0" fill="hold" nodeType="withEffect">
                                  <p:stCondLst>
                                    <p:cond delay="0"/>
                                  </p:stCondLst>
                                  <p:childTnLst>
                                    <p:cmd type="call" cmd="playFrom(0.0)">
                                      <p:cBhvr>
                                        <p:cTn id="66" dur="1044" fill="hold"/>
                                        <p:tgtEl>
                                          <p:spTgt spid="27"/>
                                        </p:tgtEl>
                                      </p:cBhvr>
                                    </p:cmd>
                                  </p:childTnLst>
                                </p:cTn>
                              </p:par>
                            </p:childTnLst>
                          </p:cTn>
                        </p:par>
                      </p:childTnLst>
                    </p:cTn>
                  </p:par>
                </p:childTnLst>
              </p:cTn>
              <p:nextCondLst>
                <p:cond evt="onClick" delay="0">
                  <p:tgtEl>
                    <p:spTgt spid="17"/>
                  </p:tgtEl>
                </p:cond>
              </p:nextCondLst>
            </p:seq>
            <p:seq concurrent="1" nextAc="seek">
              <p:cTn id="67" restart="whenNotActive" fill="hold" evtFilter="cancelBubble" nodeType="interactiveSeq">
                <p:stCondLst>
                  <p:cond evt="onClick" delay="0">
                    <p:tgtEl>
                      <p:spTgt spid="24"/>
                    </p:tgtEl>
                  </p:cond>
                </p:stCondLst>
                <p:endSync evt="end" delay="0">
                  <p:rtn val="all"/>
                </p:endSync>
                <p:childTnLst>
                  <p:par>
                    <p:cTn id="68" fill="hold">
                      <p:stCondLst>
                        <p:cond delay="0"/>
                      </p:stCondLst>
                      <p:childTnLst>
                        <p:par>
                          <p:cTn id="69" fill="hold">
                            <p:stCondLst>
                              <p:cond delay="0"/>
                            </p:stCondLst>
                            <p:childTnLst>
                              <p:par>
                                <p:cTn id="70" presetID="32" presetClass="emph" presetSubtype="0" fill="hold" nodeType="withEffect">
                                  <p:stCondLst>
                                    <p:cond delay="250"/>
                                  </p:stCondLst>
                                  <p:childTnLst>
                                    <p:animRot by="120000">
                                      <p:cBhvr>
                                        <p:cTn id="71" dur="100" fill="hold">
                                          <p:stCondLst>
                                            <p:cond delay="0"/>
                                          </p:stCondLst>
                                        </p:cTn>
                                        <p:tgtEl>
                                          <p:spTgt spid="24"/>
                                        </p:tgtEl>
                                        <p:attrNameLst>
                                          <p:attrName>r</p:attrName>
                                        </p:attrNameLst>
                                      </p:cBhvr>
                                    </p:animRot>
                                    <p:animRot by="-240000">
                                      <p:cBhvr>
                                        <p:cTn id="72" dur="200" fill="hold">
                                          <p:stCondLst>
                                            <p:cond delay="200"/>
                                          </p:stCondLst>
                                        </p:cTn>
                                        <p:tgtEl>
                                          <p:spTgt spid="24"/>
                                        </p:tgtEl>
                                        <p:attrNameLst>
                                          <p:attrName>r</p:attrName>
                                        </p:attrNameLst>
                                      </p:cBhvr>
                                    </p:animRot>
                                    <p:animRot by="240000">
                                      <p:cBhvr>
                                        <p:cTn id="73" dur="200" fill="hold">
                                          <p:stCondLst>
                                            <p:cond delay="400"/>
                                          </p:stCondLst>
                                        </p:cTn>
                                        <p:tgtEl>
                                          <p:spTgt spid="24"/>
                                        </p:tgtEl>
                                        <p:attrNameLst>
                                          <p:attrName>r</p:attrName>
                                        </p:attrNameLst>
                                      </p:cBhvr>
                                    </p:animRot>
                                    <p:animRot by="-240000">
                                      <p:cBhvr>
                                        <p:cTn id="74" dur="200" fill="hold">
                                          <p:stCondLst>
                                            <p:cond delay="600"/>
                                          </p:stCondLst>
                                        </p:cTn>
                                        <p:tgtEl>
                                          <p:spTgt spid="24"/>
                                        </p:tgtEl>
                                        <p:attrNameLst>
                                          <p:attrName>r</p:attrName>
                                        </p:attrNameLst>
                                      </p:cBhvr>
                                    </p:animRot>
                                    <p:animRot by="120000">
                                      <p:cBhvr>
                                        <p:cTn id="75" dur="200" fill="hold">
                                          <p:stCondLst>
                                            <p:cond delay="800"/>
                                          </p:stCondLst>
                                        </p:cTn>
                                        <p:tgtEl>
                                          <p:spTgt spid="24"/>
                                        </p:tgtEl>
                                        <p:attrNameLst>
                                          <p:attrName>r</p:attrName>
                                        </p:attrNameLst>
                                      </p:cBhvr>
                                    </p:animRot>
                                  </p:childTnLst>
                                </p:cTn>
                              </p:par>
                              <p:par>
                                <p:cTn id="76" presetID="1" presetClass="mediacall" presetSubtype="0" fill="hold" nodeType="withEffect">
                                  <p:stCondLst>
                                    <p:cond delay="250"/>
                                  </p:stCondLst>
                                  <p:childTnLst>
                                    <p:cmd type="call" cmd="playFrom(0.0)">
                                      <p:cBhvr>
                                        <p:cTn id="77" dur="4214" fill="hold"/>
                                        <p:tgtEl>
                                          <p:spTgt spid="30"/>
                                        </p:tgtEl>
                                      </p:cBhvr>
                                    </p:cmd>
                                  </p:childTnLst>
                                </p:cTn>
                              </p:par>
                              <p:par>
                                <p:cTn id="78" presetID="14" presetClass="entr" presetSubtype="10" fill="hold" nodeType="withEffect">
                                  <p:stCondLst>
                                    <p:cond delay="250"/>
                                  </p:stCondLst>
                                  <p:childTnLst>
                                    <p:set>
                                      <p:cBhvr>
                                        <p:cTn id="79" dur="1" fill="hold">
                                          <p:stCondLst>
                                            <p:cond delay="0"/>
                                          </p:stCondLst>
                                        </p:cTn>
                                        <p:tgtEl>
                                          <p:spTgt spid="23"/>
                                        </p:tgtEl>
                                        <p:attrNameLst>
                                          <p:attrName>style.visibility</p:attrName>
                                        </p:attrNameLst>
                                      </p:cBhvr>
                                      <p:to>
                                        <p:strVal val="visible"/>
                                      </p:to>
                                    </p:set>
                                    <p:animEffect transition="in" filter="randombar(horizontal)">
                                      <p:cBhvr>
                                        <p:cTn id="80" dur="500"/>
                                        <p:tgtEl>
                                          <p:spTgt spid="23"/>
                                        </p:tgtEl>
                                      </p:cBhvr>
                                    </p:animEffect>
                                  </p:childTnLst>
                                </p:cTn>
                              </p:par>
                            </p:childTnLst>
                          </p:cTn>
                        </p:par>
                      </p:childTnLst>
                    </p:cTn>
                  </p:par>
                </p:childTnLst>
              </p:cTn>
              <p:nextCondLst>
                <p:cond evt="onClick" delay="0">
                  <p:tgtEl>
                    <p:spTgt spid="24"/>
                  </p:tgtEl>
                </p:cond>
              </p:nextCondLst>
            </p:seq>
            <p:audio>
              <p:cMediaNode vol="80000">
                <p:cTn id="81" fill="hold" display="0">
                  <p:stCondLst>
                    <p:cond delay="indefinite"/>
                  </p:stCondLst>
                  <p:endCondLst>
                    <p:cond evt="onStopAudio" delay="0">
                      <p:tgtEl>
                        <p:sldTgt/>
                      </p:tgtEl>
                    </p:cond>
                  </p:endCondLst>
                </p:cTn>
                <p:tgtEl>
                  <p:spTgt spid="27"/>
                </p:tgtEl>
              </p:cMediaNode>
            </p:audio>
            <p:audio>
              <p:cMediaNode vol="80000">
                <p:cTn id="82" fill="hold" display="0">
                  <p:stCondLst>
                    <p:cond delay="indefinite"/>
                  </p:stCondLst>
                  <p:endCondLst>
                    <p:cond evt="onStopAudio" delay="0">
                      <p:tgtEl>
                        <p:sldTgt/>
                      </p:tgtEl>
                    </p:cond>
                  </p:endCondLst>
                </p:cTn>
                <p:tgtEl>
                  <p:spTgt spid="29"/>
                </p:tgtEl>
              </p:cMediaNode>
            </p:audio>
            <p:audio>
              <p:cMediaNode vol="80000">
                <p:cTn id="83" fill="hold" display="0">
                  <p:stCondLst>
                    <p:cond delay="indefinite"/>
                  </p:stCondLst>
                  <p:endCondLst>
                    <p:cond evt="onStopAudio" delay="0">
                      <p:tgtEl>
                        <p:sldTgt/>
                      </p:tgtEl>
                    </p:cond>
                  </p:endCondLst>
                </p:cTn>
                <p:tgtEl>
                  <p:spTgt spid="30"/>
                </p:tgtEl>
              </p:cMediaNode>
            </p:audio>
            <p:audio>
              <p:cMediaNode vol="80000">
                <p:cTn id="84" fill="hold" display="0">
                  <p:stCondLst>
                    <p:cond delay="indefinite"/>
                  </p:stCondLst>
                  <p:endCondLst>
                    <p:cond evt="onStopAudio" delay="0">
                      <p:tgtEl>
                        <p:sldTgt/>
                      </p:tgtEl>
                    </p:cond>
                  </p:endCondLst>
                </p:cTn>
                <p:tgtEl>
                  <p:spTgt spid="31"/>
                </p:tgtEl>
              </p:cMediaNode>
            </p:audio>
            <p:video>
              <p:cMediaNode vol="100000">
                <p:cTn id="85" fill="hold" display="0">
                  <p:stCondLst>
                    <p:cond delay="indefinite"/>
                  </p:stCondLst>
                </p:cTn>
                <p:tgtEl>
                  <p:spTgt spid="32"/>
                </p:tgtEl>
              </p:cMediaNode>
            </p:video>
            <p:seq concurrent="1" nextAc="seek">
              <p:cTn id="86" restart="whenNotActive" fill="hold" evtFilter="cancelBubble" nodeType="interactiveSeq">
                <p:stCondLst>
                  <p:cond evt="onClick" delay="0">
                    <p:tgtEl>
                      <p:spTgt spid="32"/>
                    </p:tgtEl>
                  </p:cond>
                </p:stCondLst>
                <p:endSync evt="end" delay="0">
                  <p:rtn val="all"/>
                </p:endSync>
                <p:childTnLst>
                  <p:par>
                    <p:cTn id="87" fill="hold">
                      <p:stCondLst>
                        <p:cond delay="0"/>
                      </p:stCondLst>
                      <p:childTnLst>
                        <p:par>
                          <p:cTn id="88" fill="hold">
                            <p:stCondLst>
                              <p:cond delay="0"/>
                            </p:stCondLst>
                            <p:childTnLst>
                              <p:par>
                                <p:cTn id="89" presetID="2" presetClass="mediacall" presetSubtype="0" fill="hold" nodeType="clickEffect">
                                  <p:stCondLst>
                                    <p:cond delay="0"/>
                                  </p:stCondLst>
                                  <p:childTnLst>
                                    <p:cmd type="call" cmd="togglePause">
                                      <p:cBhvr>
                                        <p:cTn id="90" dur="1" fill="hold"/>
                                        <p:tgtEl>
                                          <p:spTgt spid="32"/>
                                        </p:tgtEl>
                                      </p:cBhvr>
                                    </p:cmd>
                                  </p:childTnLst>
                                </p:cTn>
                              </p:par>
                            </p:childTnLst>
                          </p:cTn>
                        </p:par>
                      </p:childTnLst>
                    </p:cTn>
                  </p:par>
                </p:childTnLst>
              </p:cTn>
              <p:nextCondLst>
                <p:cond evt="onClick" delay="0">
                  <p:tgtEl>
                    <p:spTgt spid="32"/>
                  </p:tgtEl>
                </p:cond>
              </p:nextCondLst>
            </p:seq>
          </p:childTnLst>
        </p:cTn>
      </p:par>
    </p:tnLst>
    <p:bldLst>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9"/>
            <a:stretch>
              <a:fillRect l="-2705" t="-10871" b="-10777"/>
            </a:stretch>
          </a:blipFill>
        </p:spPr>
        <p:txBody>
          <a:bodyPr/>
          <a:lstStyle/>
          <a:p>
            <a:pPr defTabSz="609630"/>
            <a:endParaRPr lang="en-US" sz="1200">
              <a:solidFill>
                <a:prstClr val="black"/>
              </a:solidFill>
              <a:latin typeface="Calibri"/>
            </a:endParaRPr>
          </a:p>
        </p:txBody>
      </p:sp>
      <p:sp>
        <p:nvSpPr>
          <p:cNvPr id="32" name="Freeform 2">
            <a:extLst>
              <a:ext uri="{FF2B5EF4-FFF2-40B4-BE49-F238E27FC236}">
                <a16:creationId xmlns:a16="http://schemas.microsoft.com/office/drawing/2014/main" id="{A0C1278A-10CF-4F4F-1ADC-FC28274E670F}"/>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0"/>
            <a:stretch>
              <a:fillRect/>
            </a:stretch>
          </a:blipFill>
        </p:spPr>
        <p:txBody>
          <a:bodyPr/>
          <a:lstStyle/>
          <a:p>
            <a:pPr defTabSz="609630"/>
            <a:endParaRPr lang="en-US" sz="1200">
              <a:solidFill>
                <a:prstClr val="black"/>
              </a:solidFill>
              <a:latin typeface="Calibri"/>
            </a:endParaRPr>
          </a:p>
        </p:txBody>
      </p:sp>
      <p:sp>
        <p:nvSpPr>
          <p:cNvPr id="33" name="Freeform 4">
            <a:extLst>
              <a:ext uri="{FF2B5EF4-FFF2-40B4-BE49-F238E27FC236}">
                <a16:creationId xmlns:a16="http://schemas.microsoft.com/office/drawing/2014/main" id="{865E1952-11BF-4BEF-FC13-ED774E21F8E2}"/>
              </a:ext>
            </a:extLst>
          </p:cNvPr>
          <p:cNvSpPr/>
          <p:nvPr/>
        </p:nvSpPr>
        <p:spPr>
          <a:xfrm>
            <a:off x="0" y="0"/>
            <a:ext cx="4631885" cy="320021"/>
          </a:xfrm>
          <a:custGeom>
            <a:avLst/>
            <a:gdLst/>
            <a:ahLst/>
            <a:cxnLst/>
            <a:rect l="l" t="t" r="r" b="b"/>
            <a:pathLst>
              <a:path w="6947827" h="480032">
                <a:moveTo>
                  <a:pt x="0" y="0"/>
                </a:moveTo>
                <a:lnTo>
                  <a:pt x="6947827" y="0"/>
                </a:lnTo>
                <a:lnTo>
                  <a:pt x="6947827" y="480032"/>
                </a:lnTo>
                <a:lnTo>
                  <a:pt x="0" y="48003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defTabSz="609630"/>
            <a:endParaRPr lang="en-US" sz="1200">
              <a:solidFill>
                <a:prstClr val="black"/>
              </a:solidFill>
              <a:latin typeface="Calibri"/>
            </a:endParaRPr>
          </a:p>
        </p:txBody>
      </p:sp>
      <p:sp>
        <p:nvSpPr>
          <p:cNvPr id="34" name="Freeform 5">
            <a:extLst>
              <a:ext uri="{FF2B5EF4-FFF2-40B4-BE49-F238E27FC236}">
                <a16:creationId xmlns:a16="http://schemas.microsoft.com/office/drawing/2014/main" id="{D0D95A67-FB00-D6F1-7CC1-5DF70C5D6931}"/>
              </a:ext>
            </a:extLst>
          </p:cNvPr>
          <p:cNvSpPr/>
          <p:nvPr/>
        </p:nvSpPr>
        <p:spPr>
          <a:xfrm>
            <a:off x="7560116" y="6518329"/>
            <a:ext cx="4631885" cy="339671"/>
          </a:xfrm>
          <a:custGeom>
            <a:avLst/>
            <a:gdLst/>
            <a:ahLst/>
            <a:cxnLst/>
            <a:rect l="l" t="t" r="r" b="b"/>
            <a:pathLst>
              <a:path w="6947827" h="509507">
                <a:moveTo>
                  <a:pt x="0" y="0"/>
                </a:moveTo>
                <a:lnTo>
                  <a:pt x="6947827" y="0"/>
                </a:lnTo>
                <a:lnTo>
                  <a:pt x="6947827" y="509507"/>
                </a:lnTo>
                <a:lnTo>
                  <a:pt x="0" y="50950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defTabSz="609630"/>
            <a:endParaRPr lang="en-US" sz="1200">
              <a:solidFill>
                <a:prstClr val="black"/>
              </a:solidFill>
              <a:latin typeface="Calibri"/>
            </a:endParaRPr>
          </a:p>
        </p:txBody>
      </p:sp>
      <p:sp>
        <p:nvSpPr>
          <p:cNvPr id="35" name="Freeform 6">
            <a:extLst>
              <a:ext uri="{FF2B5EF4-FFF2-40B4-BE49-F238E27FC236}">
                <a16:creationId xmlns:a16="http://schemas.microsoft.com/office/drawing/2014/main" id="{DDB637FC-0CB1-158D-5561-4BFC13AB2EA0}"/>
              </a:ext>
            </a:extLst>
          </p:cNvPr>
          <p:cNvSpPr/>
          <p:nvPr/>
        </p:nvSpPr>
        <p:spPr>
          <a:xfrm>
            <a:off x="1473200" y="533400"/>
            <a:ext cx="9109629" cy="3063113"/>
          </a:xfrm>
          <a:custGeom>
            <a:avLst/>
            <a:gdLst/>
            <a:ahLst/>
            <a:cxnLst/>
            <a:rect l="l" t="t" r="r" b="b"/>
            <a:pathLst>
              <a:path w="13664444" h="4594669">
                <a:moveTo>
                  <a:pt x="0" y="0"/>
                </a:moveTo>
                <a:lnTo>
                  <a:pt x="13664444" y="0"/>
                </a:lnTo>
                <a:lnTo>
                  <a:pt x="13664444" y="4594669"/>
                </a:lnTo>
                <a:lnTo>
                  <a:pt x="0" y="4594669"/>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defTabSz="609630"/>
            <a:endParaRPr lang="en-US" sz="1200">
              <a:solidFill>
                <a:prstClr val="black"/>
              </a:solidFill>
              <a:latin typeface="Calibri"/>
            </a:endParaRPr>
          </a:p>
        </p:txBody>
      </p:sp>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15EEE8F0-6FBB-B84E-8B0D-12DF3F990318}"/>
                  </a:ext>
                </a:extLst>
              </p:cNvPr>
              <p:cNvSpPr txBox="1"/>
              <p:nvPr/>
            </p:nvSpPr>
            <p:spPr>
              <a:xfrm>
                <a:off x="2946400" y="1600200"/>
                <a:ext cx="6197600" cy="1175130"/>
              </a:xfrm>
              <a:prstGeom prst="rect">
                <a:avLst/>
              </a:prstGeom>
              <a:noFill/>
            </p:spPr>
            <p:txBody>
              <a:bodyPr wrap="square" lIns="0" tIns="0" rIns="0" bIns="0" rtlCol="0">
                <a:spAutoFit/>
              </a:bodyPr>
              <a:lstStyle/>
              <a:p>
                <a:pPr algn="ctr" defTabSz="609630">
                  <a:defRPr/>
                </a:pPr>
                <a14:m>
                  <m:oMath xmlns:m="http://schemas.openxmlformats.org/officeDocument/2006/math">
                    <m:f>
                      <m:fPr>
                        <m:ctrlPr>
                          <a:rPr lang="nl-NL" sz="5400" i="1" smtClean="0">
                            <a:solidFill>
                              <a:schemeClr val="bg1"/>
                            </a:solidFill>
                            <a:latin typeface="Cambria Math" panose="02040503050406030204" pitchFamily="18" charset="0"/>
                          </a:rPr>
                        </m:ctrlPr>
                      </m:fPr>
                      <m:num>
                        <m:r>
                          <a:rPr lang="en-US" sz="5400" b="0" i="1" smtClean="0">
                            <a:solidFill>
                              <a:schemeClr val="bg1"/>
                            </a:solidFill>
                            <a:latin typeface="Cambria Math" panose="02040503050406030204" pitchFamily="18" charset="0"/>
                          </a:rPr>
                          <m:t>2</m:t>
                        </m:r>
                      </m:num>
                      <m:den>
                        <m:r>
                          <a:rPr lang="en-US" sz="5400" b="0" i="1" smtClean="0">
                            <a:solidFill>
                              <a:schemeClr val="bg1"/>
                            </a:solidFill>
                            <a:latin typeface="Cambria Math" panose="02040503050406030204" pitchFamily="18" charset="0"/>
                          </a:rPr>
                          <m:t>5</m:t>
                        </m:r>
                      </m:den>
                    </m:f>
                  </m:oMath>
                </a14:m>
                <a:r>
                  <a:rPr lang="nl-NL" sz="5400" dirty="0">
                    <a:solidFill>
                      <a:schemeClr val="bg1"/>
                    </a:solidFill>
                    <a:latin typeface="Cambria" panose="02040503050406030204" pitchFamily="18" charset="0"/>
                    <a:ea typeface="Cambria" panose="02040503050406030204" pitchFamily="18" charset="0"/>
                  </a:rPr>
                  <a:t> của 150 = …</a:t>
                </a:r>
                <a:endParaRPr lang="en-US" sz="13800" dirty="0">
                  <a:solidFill>
                    <a:schemeClr val="bg1"/>
                  </a:solidFill>
                  <a:latin typeface="Cambria" panose="02040503050406030204" pitchFamily="18" charset="0"/>
                  <a:ea typeface="Cambria" panose="02040503050406030204" pitchFamily="18" charset="0"/>
                </a:endParaRPr>
              </a:p>
            </p:txBody>
          </p:sp>
        </mc:Choice>
        <mc:Fallback xmlns="">
          <p:sp>
            <p:nvSpPr>
              <p:cNvPr id="36" name="TextBox 35">
                <a:extLst>
                  <a:ext uri="{FF2B5EF4-FFF2-40B4-BE49-F238E27FC236}">
                    <a16:creationId xmlns:a16="http://schemas.microsoft.com/office/drawing/2014/main" id="{15EEE8F0-6FBB-B84E-8B0D-12DF3F990318}"/>
                  </a:ext>
                </a:extLst>
              </p:cNvPr>
              <p:cNvSpPr txBox="1">
                <a:spLocks noRot="1" noChangeAspect="1" noMove="1" noResize="1" noEditPoints="1" noAdjustHandles="1" noChangeArrowheads="1" noChangeShapeType="1" noTextEdit="1"/>
              </p:cNvSpPr>
              <p:nvPr/>
            </p:nvSpPr>
            <p:spPr>
              <a:xfrm>
                <a:off x="2946400" y="1600200"/>
                <a:ext cx="6197600" cy="1175130"/>
              </a:xfrm>
              <a:prstGeom prst="rect">
                <a:avLst/>
              </a:prstGeom>
              <a:blipFill>
                <a:blip r:embed="rId17"/>
                <a:stretch>
                  <a:fillRect t="-5729" b="-18750"/>
                </a:stretch>
              </a:blipFill>
            </p:spPr>
            <p:txBody>
              <a:bodyPr/>
              <a:lstStyle/>
              <a:p>
                <a:r>
                  <a:rPr lang="en-US">
                    <a:noFill/>
                  </a:rPr>
                  <a:t> </a:t>
                </a:r>
              </a:p>
            </p:txBody>
          </p:sp>
        </mc:Fallback>
      </mc:AlternateContent>
      <p:grpSp>
        <p:nvGrpSpPr>
          <p:cNvPr id="37" name="Group 36">
            <a:extLst>
              <a:ext uri="{FF2B5EF4-FFF2-40B4-BE49-F238E27FC236}">
                <a16:creationId xmlns:a16="http://schemas.microsoft.com/office/drawing/2014/main" id="{76FF2DA1-6D98-3EE6-F55A-DD70FB39B2A2}"/>
              </a:ext>
            </a:extLst>
          </p:cNvPr>
          <p:cNvGrpSpPr/>
          <p:nvPr/>
        </p:nvGrpSpPr>
        <p:grpSpPr>
          <a:xfrm>
            <a:off x="7467600" y="5308600"/>
            <a:ext cx="3352800" cy="1270000"/>
            <a:chOff x="1775751" y="4816549"/>
            <a:chExt cx="4038600" cy="1368075"/>
          </a:xfrm>
        </p:grpSpPr>
        <p:sp>
          <p:nvSpPr>
            <p:cNvPr id="38" name="Freeform 3">
              <a:extLst>
                <a:ext uri="{FF2B5EF4-FFF2-40B4-BE49-F238E27FC236}">
                  <a16:creationId xmlns:a16="http://schemas.microsoft.com/office/drawing/2014/main" id="{13DB757C-AB70-B6B5-A49D-AC95B16FBAB2}"/>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8"/>
              <a:stretch>
                <a:fillRect/>
              </a:stretch>
            </a:blipFill>
          </p:spPr>
          <p:txBody>
            <a:bodyPr/>
            <a:lstStyle/>
            <a:p>
              <a:pPr defTabSz="609630">
                <a:defRPr/>
              </a:pPr>
              <a:endParaRPr lang="en-US" sz="2800">
                <a:solidFill>
                  <a:prstClr val="black"/>
                </a:solidFill>
                <a:latin typeface="Cambria" panose="02040503050406030204" pitchFamily="18" charset="0"/>
                <a:ea typeface="Cambria" panose="02040503050406030204" pitchFamily="18" charset="0"/>
              </a:endParaRPr>
            </a:p>
          </p:txBody>
        </p:sp>
        <p:sp>
          <p:nvSpPr>
            <p:cNvPr id="39" name="TextBox 38">
              <a:extLst>
                <a:ext uri="{FF2B5EF4-FFF2-40B4-BE49-F238E27FC236}">
                  <a16:creationId xmlns:a16="http://schemas.microsoft.com/office/drawing/2014/main" id="{239BC1B2-0E3B-FBEB-A6AF-C46F4AE76CA2}"/>
                </a:ext>
              </a:extLst>
            </p:cNvPr>
            <p:cNvSpPr txBox="1"/>
            <p:nvPr/>
          </p:nvSpPr>
          <p:spPr>
            <a:xfrm>
              <a:off x="2523373" y="5253184"/>
              <a:ext cx="2372746" cy="696244"/>
            </a:xfrm>
            <a:prstGeom prst="rect">
              <a:avLst/>
            </a:prstGeom>
            <a:noFill/>
          </p:spPr>
          <p:txBody>
            <a:bodyPr wrap="square">
              <a:spAutoFit/>
            </a:bodyPr>
            <a:lstStyle/>
            <a:p>
              <a:pPr defTabSz="609630">
                <a:defRPr/>
              </a:pPr>
              <a:r>
                <a:rPr lang="en-US" sz="3600" dirty="0">
                  <a:solidFill>
                    <a:prstClr val="white"/>
                  </a:solidFill>
                  <a:latin typeface="Cambria" panose="02040503050406030204" pitchFamily="18" charset="0"/>
                  <a:ea typeface="Cambria" panose="02040503050406030204" pitchFamily="18" charset="0"/>
                </a:rPr>
                <a:t>D. 70</a:t>
              </a:r>
            </a:p>
          </p:txBody>
        </p:sp>
      </p:grpSp>
      <p:grpSp>
        <p:nvGrpSpPr>
          <p:cNvPr id="40" name="Group 39">
            <a:extLst>
              <a:ext uri="{FF2B5EF4-FFF2-40B4-BE49-F238E27FC236}">
                <a16:creationId xmlns:a16="http://schemas.microsoft.com/office/drawing/2014/main" id="{B0AB1E13-A6F2-1E22-4C19-12C1887463BE}"/>
              </a:ext>
            </a:extLst>
          </p:cNvPr>
          <p:cNvGrpSpPr/>
          <p:nvPr/>
        </p:nvGrpSpPr>
        <p:grpSpPr>
          <a:xfrm>
            <a:off x="7416800" y="3784600"/>
            <a:ext cx="3352800" cy="1270000"/>
            <a:chOff x="1775751" y="4816549"/>
            <a:chExt cx="4038600" cy="1368075"/>
          </a:xfrm>
        </p:grpSpPr>
        <p:sp>
          <p:nvSpPr>
            <p:cNvPr id="41" name="Freeform 3">
              <a:extLst>
                <a:ext uri="{FF2B5EF4-FFF2-40B4-BE49-F238E27FC236}">
                  <a16:creationId xmlns:a16="http://schemas.microsoft.com/office/drawing/2014/main" id="{2A095212-E038-AFDD-7945-1D6D8B160CDC}"/>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8"/>
              <a:stretch>
                <a:fillRect/>
              </a:stretch>
            </a:blipFill>
          </p:spPr>
          <p:txBody>
            <a:bodyPr/>
            <a:lstStyle/>
            <a:p>
              <a:pPr defTabSz="609630">
                <a:defRPr/>
              </a:pPr>
              <a:endParaRPr lang="en-US" sz="2800">
                <a:solidFill>
                  <a:prstClr val="black"/>
                </a:solidFill>
                <a:latin typeface="Cambria" panose="02040503050406030204" pitchFamily="18" charset="0"/>
                <a:ea typeface="Cambria" panose="02040503050406030204" pitchFamily="18" charset="0"/>
              </a:endParaRPr>
            </a:p>
          </p:txBody>
        </p:sp>
        <p:sp>
          <p:nvSpPr>
            <p:cNvPr id="42" name="TextBox 41">
              <a:extLst>
                <a:ext uri="{FF2B5EF4-FFF2-40B4-BE49-F238E27FC236}">
                  <a16:creationId xmlns:a16="http://schemas.microsoft.com/office/drawing/2014/main" id="{51D964AC-6A17-31AF-5A64-DDC31955F4BC}"/>
                </a:ext>
              </a:extLst>
            </p:cNvPr>
            <p:cNvSpPr txBox="1"/>
            <p:nvPr/>
          </p:nvSpPr>
          <p:spPr>
            <a:xfrm>
              <a:off x="2523373" y="5253184"/>
              <a:ext cx="2372746" cy="696244"/>
            </a:xfrm>
            <a:prstGeom prst="rect">
              <a:avLst/>
            </a:prstGeom>
            <a:noFill/>
          </p:spPr>
          <p:txBody>
            <a:bodyPr wrap="square">
              <a:spAutoFit/>
            </a:bodyPr>
            <a:lstStyle/>
            <a:p>
              <a:pPr defTabSz="609630">
                <a:defRPr/>
              </a:pPr>
              <a:r>
                <a:rPr lang="en-US" sz="3600" dirty="0">
                  <a:solidFill>
                    <a:prstClr val="white"/>
                  </a:solidFill>
                  <a:latin typeface="Cambria" panose="02040503050406030204" pitchFamily="18" charset="0"/>
                  <a:ea typeface="Cambria" panose="02040503050406030204" pitchFamily="18" charset="0"/>
                </a:rPr>
                <a:t>C. 50</a:t>
              </a:r>
            </a:p>
          </p:txBody>
        </p:sp>
      </p:grpSp>
      <p:grpSp>
        <p:nvGrpSpPr>
          <p:cNvPr id="43" name="Group 42">
            <a:extLst>
              <a:ext uri="{FF2B5EF4-FFF2-40B4-BE49-F238E27FC236}">
                <a16:creationId xmlns:a16="http://schemas.microsoft.com/office/drawing/2014/main" id="{7EF4037D-735A-3655-4D38-C6D31E9EE010}"/>
              </a:ext>
            </a:extLst>
          </p:cNvPr>
          <p:cNvGrpSpPr/>
          <p:nvPr/>
        </p:nvGrpSpPr>
        <p:grpSpPr>
          <a:xfrm>
            <a:off x="609600" y="5410200"/>
            <a:ext cx="3352800" cy="1270000"/>
            <a:chOff x="1775751" y="4816549"/>
            <a:chExt cx="4038600" cy="1368075"/>
          </a:xfrm>
        </p:grpSpPr>
        <p:sp>
          <p:nvSpPr>
            <p:cNvPr id="44" name="Freeform 3">
              <a:extLst>
                <a:ext uri="{FF2B5EF4-FFF2-40B4-BE49-F238E27FC236}">
                  <a16:creationId xmlns:a16="http://schemas.microsoft.com/office/drawing/2014/main" id="{D8A3C72E-6BBE-69B4-EE7B-5136DA8CC252}"/>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8"/>
              <a:stretch>
                <a:fillRect/>
              </a:stretch>
            </a:blipFill>
          </p:spPr>
          <p:txBody>
            <a:bodyPr/>
            <a:lstStyle/>
            <a:p>
              <a:pPr defTabSz="609630">
                <a:defRPr/>
              </a:pPr>
              <a:endParaRPr lang="en-US" sz="2800">
                <a:solidFill>
                  <a:prstClr val="black"/>
                </a:solidFill>
                <a:latin typeface="Cambria" panose="02040503050406030204" pitchFamily="18" charset="0"/>
                <a:ea typeface="Cambria" panose="02040503050406030204" pitchFamily="18" charset="0"/>
              </a:endParaRPr>
            </a:p>
          </p:txBody>
        </p:sp>
        <p:sp>
          <p:nvSpPr>
            <p:cNvPr id="45" name="TextBox 44">
              <a:extLst>
                <a:ext uri="{FF2B5EF4-FFF2-40B4-BE49-F238E27FC236}">
                  <a16:creationId xmlns:a16="http://schemas.microsoft.com/office/drawing/2014/main" id="{DFA4CA41-D64D-343C-9B16-D607AA6D4EE8}"/>
                </a:ext>
              </a:extLst>
            </p:cNvPr>
            <p:cNvSpPr txBox="1"/>
            <p:nvPr/>
          </p:nvSpPr>
          <p:spPr>
            <a:xfrm>
              <a:off x="2523373" y="5253184"/>
              <a:ext cx="2372746" cy="696244"/>
            </a:xfrm>
            <a:prstGeom prst="rect">
              <a:avLst/>
            </a:prstGeom>
            <a:noFill/>
          </p:spPr>
          <p:txBody>
            <a:bodyPr wrap="square">
              <a:spAutoFit/>
            </a:bodyPr>
            <a:lstStyle/>
            <a:p>
              <a:pPr defTabSz="609630">
                <a:defRPr/>
              </a:pPr>
              <a:r>
                <a:rPr lang="en-US" sz="3600" dirty="0">
                  <a:solidFill>
                    <a:prstClr val="white"/>
                  </a:solidFill>
                  <a:latin typeface="Cambria" panose="02040503050406030204" pitchFamily="18" charset="0"/>
                  <a:ea typeface="Cambria" panose="02040503050406030204" pitchFamily="18" charset="0"/>
                </a:rPr>
                <a:t>B. 65</a:t>
              </a:r>
            </a:p>
          </p:txBody>
        </p:sp>
      </p:grpSp>
      <p:sp>
        <p:nvSpPr>
          <p:cNvPr id="46" name="Freeform 2">
            <a:extLst>
              <a:ext uri="{FF2B5EF4-FFF2-40B4-BE49-F238E27FC236}">
                <a16:creationId xmlns:a16="http://schemas.microsoft.com/office/drawing/2014/main" id="{0D02735D-FD9B-9608-A7B2-F561EFD2FFB3}"/>
              </a:ext>
            </a:extLst>
          </p:cNvPr>
          <p:cNvSpPr/>
          <p:nvPr/>
        </p:nvSpPr>
        <p:spPr>
          <a:xfrm>
            <a:off x="4114800" y="3378200"/>
            <a:ext cx="3135086" cy="27432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pPr defTabSz="609630"/>
            <a:endParaRPr lang="en-US" sz="1200">
              <a:solidFill>
                <a:prstClr val="black"/>
              </a:solidFill>
              <a:latin typeface="Calibri"/>
            </a:endParaRPr>
          </a:p>
        </p:txBody>
      </p:sp>
      <p:grpSp>
        <p:nvGrpSpPr>
          <p:cNvPr id="47" name="Group 46">
            <a:extLst>
              <a:ext uri="{FF2B5EF4-FFF2-40B4-BE49-F238E27FC236}">
                <a16:creationId xmlns:a16="http://schemas.microsoft.com/office/drawing/2014/main" id="{47999321-D37E-2B92-3E4D-E4E75AAF43F0}"/>
              </a:ext>
            </a:extLst>
          </p:cNvPr>
          <p:cNvGrpSpPr/>
          <p:nvPr/>
        </p:nvGrpSpPr>
        <p:grpSpPr>
          <a:xfrm>
            <a:off x="609600" y="3683000"/>
            <a:ext cx="3302000" cy="1270000"/>
            <a:chOff x="1773821" y="3053257"/>
            <a:chExt cx="4038600" cy="1368075"/>
          </a:xfrm>
        </p:grpSpPr>
        <p:sp>
          <p:nvSpPr>
            <p:cNvPr id="48" name="Freeform 3">
              <a:extLst>
                <a:ext uri="{FF2B5EF4-FFF2-40B4-BE49-F238E27FC236}">
                  <a16:creationId xmlns:a16="http://schemas.microsoft.com/office/drawing/2014/main" id="{77E5DB41-F309-CD13-1A89-D16737AF5CB9}"/>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8"/>
              <a:stretch>
                <a:fillRect/>
              </a:stretch>
            </a:blipFill>
          </p:spPr>
          <p:txBody>
            <a:bodyPr/>
            <a:lstStyle/>
            <a:p>
              <a:pPr defTabSz="609630">
                <a:defRPr/>
              </a:pPr>
              <a:endParaRPr lang="en-US" sz="2800">
                <a:solidFill>
                  <a:prstClr val="black"/>
                </a:solidFill>
                <a:latin typeface="Cambria" panose="02040503050406030204" pitchFamily="18" charset="0"/>
                <a:ea typeface="Cambria" panose="02040503050406030204" pitchFamily="18" charset="0"/>
              </a:endParaRPr>
            </a:p>
          </p:txBody>
        </p:sp>
        <p:sp>
          <p:nvSpPr>
            <p:cNvPr id="49" name="TextBox 48">
              <a:extLst>
                <a:ext uri="{FF2B5EF4-FFF2-40B4-BE49-F238E27FC236}">
                  <a16:creationId xmlns:a16="http://schemas.microsoft.com/office/drawing/2014/main" id="{6AABE36F-2B98-1E85-57FF-F88D656497D5}"/>
                </a:ext>
              </a:extLst>
            </p:cNvPr>
            <p:cNvSpPr txBox="1"/>
            <p:nvPr/>
          </p:nvSpPr>
          <p:spPr>
            <a:xfrm>
              <a:off x="2523373" y="3506302"/>
              <a:ext cx="2372746" cy="696244"/>
            </a:xfrm>
            <a:prstGeom prst="rect">
              <a:avLst/>
            </a:prstGeom>
            <a:noFill/>
          </p:spPr>
          <p:txBody>
            <a:bodyPr wrap="square">
              <a:spAutoFit/>
            </a:bodyPr>
            <a:lstStyle/>
            <a:p>
              <a:pPr defTabSz="609630">
                <a:defRPr/>
              </a:pPr>
              <a:r>
                <a:rPr lang="en-US" sz="3600" dirty="0">
                  <a:solidFill>
                    <a:prstClr val="white"/>
                  </a:solidFill>
                  <a:latin typeface="Cambria" panose="02040503050406030204" pitchFamily="18" charset="0"/>
                  <a:ea typeface="Cambria" panose="02040503050406030204" pitchFamily="18" charset="0"/>
                </a:rPr>
                <a:t>A. 60</a:t>
              </a:r>
            </a:p>
          </p:txBody>
        </p:sp>
      </p:grpSp>
      <p:pic>
        <p:nvPicPr>
          <p:cNvPr id="50" name="y2mate.com - Incorrect sound effect">
            <a:hlinkClick r:id="" action="ppaction://media"/>
            <a:extLst>
              <a:ext uri="{FF2B5EF4-FFF2-40B4-BE49-F238E27FC236}">
                <a16:creationId xmlns:a16="http://schemas.microsoft.com/office/drawing/2014/main" id="{74E3D3D5-B1D3-DFC1-F8D3-F5E7C8BB0B86}"/>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21"/>
          <a:stretch>
            <a:fillRect/>
          </a:stretch>
        </p:blipFill>
        <p:spPr>
          <a:xfrm>
            <a:off x="-355600" y="533400"/>
            <a:ext cx="312209" cy="312209"/>
          </a:xfrm>
          <a:prstGeom prst="rect">
            <a:avLst/>
          </a:prstGeom>
        </p:spPr>
      </p:pic>
      <p:pic>
        <p:nvPicPr>
          <p:cNvPr id="51" name="y2mate.com - Incorrect sound effect">
            <a:hlinkClick r:id="" action="ppaction://media"/>
            <a:extLst>
              <a:ext uri="{FF2B5EF4-FFF2-40B4-BE49-F238E27FC236}">
                <a16:creationId xmlns:a16="http://schemas.microsoft.com/office/drawing/2014/main" id="{FAACF074-C06F-A29D-1B0E-3AE02EBA73D4}"/>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21"/>
          <a:stretch>
            <a:fillRect/>
          </a:stretch>
        </p:blipFill>
        <p:spPr>
          <a:xfrm>
            <a:off x="-312209" y="1041400"/>
            <a:ext cx="312209" cy="312209"/>
          </a:xfrm>
          <a:prstGeom prst="rect">
            <a:avLst/>
          </a:prstGeom>
        </p:spPr>
      </p:pic>
      <p:pic>
        <p:nvPicPr>
          <p:cNvPr id="52" name="Yeah">
            <a:hlinkClick r:id="" action="ppaction://media"/>
            <a:extLst>
              <a:ext uri="{FF2B5EF4-FFF2-40B4-BE49-F238E27FC236}">
                <a16:creationId xmlns:a16="http://schemas.microsoft.com/office/drawing/2014/main" id="{1CF5B227-59F0-5292-CDDC-F6A7E9C68634}"/>
              </a:ext>
            </a:extLst>
          </p:cNvPr>
          <p:cNvPicPr>
            <a:picLocks noChangeAspect="1"/>
          </p:cNvPicPr>
          <p:nvPr>
            <a:audioFile r:link="rId4"/>
            <p:extLst>
              <p:ext uri="{DAA4B4D4-6D71-4841-9C94-3DE7FCFB9230}">
                <p14:media xmlns:p14="http://schemas.microsoft.com/office/powerpoint/2010/main" r:embed="rId3"/>
              </p:ext>
            </p:extLst>
          </p:nvPr>
        </p:nvPicPr>
        <p:blipFill>
          <a:blip r:embed="rId21"/>
          <a:stretch>
            <a:fillRect/>
          </a:stretch>
        </p:blipFill>
        <p:spPr>
          <a:xfrm>
            <a:off x="-406400" y="1447800"/>
            <a:ext cx="312209" cy="312209"/>
          </a:xfrm>
          <a:prstGeom prst="rect">
            <a:avLst/>
          </a:prstGeom>
        </p:spPr>
      </p:pic>
      <p:pic>
        <p:nvPicPr>
          <p:cNvPr id="53" name="y2mate.com - nhạc chơi rung chuông vàng">
            <a:hlinkClick r:id="" action="ppaction://media"/>
            <a:extLst>
              <a:ext uri="{FF2B5EF4-FFF2-40B4-BE49-F238E27FC236}">
                <a16:creationId xmlns:a16="http://schemas.microsoft.com/office/drawing/2014/main" id="{05DDA3E6-3ECF-DE26-920F-614493C802D3}"/>
              </a:ext>
            </a:extLst>
          </p:cNvPr>
          <p:cNvPicPr>
            <a:picLocks noChangeAspect="1"/>
          </p:cNvPicPr>
          <p:nvPr>
            <a:audioFile r:link="rId1"/>
            <p:extLst>
              <p:ext uri="{DAA4B4D4-6D71-4841-9C94-3DE7FCFB9230}">
                <p14:media xmlns:p14="http://schemas.microsoft.com/office/powerpoint/2010/main" r:embed="rId5">
                  <p14:trim end="4696.8125"/>
                </p14:media>
              </p:ext>
            </p:extLst>
          </p:nvPr>
        </p:nvPicPr>
        <p:blipFill>
          <a:blip r:embed="rId21"/>
          <a:stretch>
            <a:fillRect/>
          </a:stretch>
        </p:blipFill>
        <p:spPr>
          <a:xfrm>
            <a:off x="-324909" y="0"/>
            <a:ext cx="324909" cy="324909"/>
          </a:xfrm>
          <a:prstGeom prst="rect">
            <a:avLst/>
          </a:prstGeom>
        </p:spPr>
      </p:pic>
      <p:pic>
        <p:nvPicPr>
          <p:cNvPr id="54" name="Picture 3">
            <a:hlinkClick r:id="" action="ppaction://media"/>
            <a:extLst>
              <a:ext uri="{FF2B5EF4-FFF2-40B4-BE49-F238E27FC236}">
                <a16:creationId xmlns:a16="http://schemas.microsoft.com/office/drawing/2014/main" id="{BB917BBF-91A7-8BA8-287B-BFD025964A06}"/>
              </a:ext>
            </a:extLst>
          </p:cNvPr>
          <p:cNvPicPr>
            <a:picLocks noChangeAspect="1"/>
          </p:cNvPicPr>
          <p:nvPr>
            <a:videoFile r:link="rId7"/>
            <p:extLst>
              <p:ext uri="{DAA4B4D4-6D71-4841-9C94-3DE7FCFB9230}">
                <p14:media xmlns:p14="http://schemas.microsoft.com/office/powerpoint/2010/main" r:embed="rId6"/>
              </p:ext>
            </p:extLst>
          </p:nvPr>
        </p:nvPicPr>
        <p:blipFill>
          <a:blip r:embed="rId22"/>
          <a:srcRect/>
          <a:stretch>
            <a:fillRect/>
          </a:stretch>
        </p:blipFill>
        <p:spPr>
          <a:xfrm>
            <a:off x="10261600" y="228600"/>
            <a:ext cx="1679610" cy="94789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250" fill="hold"/>
                                        <p:tgtEl>
                                          <p:spTgt spid="37"/>
                                        </p:tgtEl>
                                        <p:attrNameLst>
                                          <p:attrName>ppt_x</p:attrName>
                                        </p:attrNameLst>
                                      </p:cBhvr>
                                      <p:tavLst>
                                        <p:tav tm="0">
                                          <p:val>
                                            <p:strVal val="#ppt_x"/>
                                          </p:val>
                                        </p:tav>
                                        <p:tav tm="100000">
                                          <p:val>
                                            <p:strVal val="#ppt_x"/>
                                          </p:val>
                                        </p:tav>
                                      </p:tavLst>
                                    </p:anim>
                                    <p:anim calcmode="lin" valueType="num">
                                      <p:cBhvr additive="base">
                                        <p:cTn id="8" dur="250" fill="hold"/>
                                        <p:tgtEl>
                                          <p:spTgt spid="3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0"/>
                                        </p:tgtEl>
                                        <p:attrNameLst>
                                          <p:attrName>style.visibility</p:attrName>
                                        </p:attrNameLst>
                                      </p:cBhvr>
                                      <p:to>
                                        <p:strVal val="visible"/>
                                      </p:to>
                                    </p:set>
                                    <p:anim calcmode="lin" valueType="num">
                                      <p:cBhvr additive="base">
                                        <p:cTn id="11" dur="250" fill="hold"/>
                                        <p:tgtEl>
                                          <p:spTgt spid="40"/>
                                        </p:tgtEl>
                                        <p:attrNameLst>
                                          <p:attrName>ppt_x</p:attrName>
                                        </p:attrNameLst>
                                      </p:cBhvr>
                                      <p:tavLst>
                                        <p:tav tm="0">
                                          <p:val>
                                            <p:strVal val="#ppt_x"/>
                                          </p:val>
                                        </p:tav>
                                        <p:tav tm="100000">
                                          <p:val>
                                            <p:strVal val="#ppt_x"/>
                                          </p:val>
                                        </p:tav>
                                      </p:tavLst>
                                    </p:anim>
                                    <p:anim calcmode="lin" valueType="num">
                                      <p:cBhvr additive="base">
                                        <p:cTn id="12" dur="250" fill="hold"/>
                                        <p:tgtEl>
                                          <p:spTgt spid="4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3"/>
                                        </p:tgtEl>
                                        <p:attrNameLst>
                                          <p:attrName>style.visibility</p:attrName>
                                        </p:attrNameLst>
                                      </p:cBhvr>
                                      <p:to>
                                        <p:strVal val="visible"/>
                                      </p:to>
                                    </p:set>
                                    <p:anim calcmode="lin" valueType="num">
                                      <p:cBhvr additive="base">
                                        <p:cTn id="15" dur="250" fill="hold"/>
                                        <p:tgtEl>
                                          <p:spTgt spid="43"/>
                                        </p:tgtEl>
                                        <p:attrNameLst>
                                          <p:attrName>ppt_x</p:attrName>
                                        </p:attrNameLst>
                                      </p:cBhvr>
                                      <p:tavLst>
                                        <p:tav tm="0">
                                          <p:val>
                                            <p:strVal val="#ppt_x"/>
                                          </p:val>
                                        </p:tav>
                                        <p:tav tm="100000">
                                          <p:val>
                                            <p:strVal val="#ppt_x"/>
                                          </p:val>
                                        </p:tav>
                                      </p:tavLst>
                                    </p:anim>
                                    <p:anim calcmode="lin" valueType="num">
                                      <p:cBhvr additive="base">
                                        <p:cTn id="16" dur="250" fill="hold"/>
                                        <p:tgtEl>
                                          <p:spTgt spid="4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7"/>
                                        </p:tgtEl>
                                        <p:attrNameLst>
                                          <p:attrName>style.visibility</p:attrName>
                                        </p:attrNameLst>
                                      </p:cBhvr>
                                      <p:to>
                                        <p:strVal val="visible"/>
                                      </p:to>
                                    </p:set>
                                    <p:anim calcmode="lin" valueType="num">
                                      <p:cBhvr additive="base">
                                        <p:cTn id="19" dur="250" fill="hold"/>
                                        <p:tgtEl>
                                          <p:spTgt spid="47"/>
                                        </p:tgtEl>
                                        <p:attrNameLst>
                                          <p:attrName>ppt_x</p:attrName>
                                        </p:attrNameLst>
                                      </p:cBhvr>
                                      <p:tavLst>
                                        <p:tav tm="0">
                                          <p:val>
                                            <p:strVal val="#ppt_x"/>
                                          </p:val>
                                        </p:tav>
                                        <p:tav tm="100000">
                                          <p:val>
                                            <p:strVal val="#ppt_x"/>
                                          </p:val>
                                        </p:tav>
                                      </p:tavLst>
                                    </p:anim>
                                    <p:anim calcmode="lin" valueType="num">
                                      <p:cBhvr additive="base">
                                        <p:cTn id="20" dur="250" fill="hold"/>
                                        <p:tgtEl>
                                          <p:spTgt spid="47"/>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6"/>
                                        </p:tgtEl>
                                        <p:attrNameLst>
                                          <p:attrName>style.visibility</p:attrName>
                                        </p:attrNameLst>
                                      </p:cBhvr>
                                      <p:to>
                                        <p:strVal val="visible"/>
                                      </p:to>
                                    </p:set>
                                    <p:anim calcmode="lin" valueType="num">
                                      <p:cBhvr additive="base">
                                        <p:cTn id="23" dur="250" fill="hold"/>
                                        <p:tgtEl>
                                          <p:spTgt spid="36"/>
                                        </p:tgtEl>
                                        <p:attrNameLst>
                                          <p:attrName>ppt_x</p:attrName>
                                        </p:attrNameLst>
                                      </p:cBhvr>
                                      <p:tavLst>
                                        <p:tav tm="0">
                                          <p:val>
                                            <p:strVal val="#ppt_x"/>
                                          </p:val>
                                        </p:tav>
                                        <p:tav tm="100000">
                                          <p:val>
                                            <p:strVal val="#ppt_x"/>
                                          </p:val>
                                        </p:tav>
                                      </p:tavLst>
                                    </p:anim>
                                    <p:anim calcmode="lin" valueType="num">
                                      <p:cBhvr additive="base">
                                        <p:cTn id="24" dur="250" fill="hold"/>
                                        <p:tgtEl>
                                          <p:spTgt spid="36"/>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5"/>
                                        </p:tgtEl>
                                        <p:attrNameLst>
                                          <p:attrName>style.visibility</p:attrName>
                                        </p:attrNameLst>
                                      </p:cBhvr>
                                      <p:to>
                                        <p:strVal val="visible"/>
                                      </p:to>
                                    </p:set>
                                    <p:anim calcmode="lin" valueType="num">
                                      <p:cBhvr additive="base">
                                        <p:cTn id="27" dur="250" fill="hold"/>
                                        <p:tgtEl>
                                          <p:spTgt spid="35"/>
                                        </p:tgtEl>
                                        <p:attrNameLst>
                                          <p:attrName>ppt_x</p:attrName>
                                        </p:attrNameLst>
                                      </p:cBhvr>
                                      <p:tavLst>
                                        <p:tav tm="0">
                                          <p:val>
                                            <p:strVal val="#ppt_x"/>
                                          </p:val>
                                        </p:tav>
                                        <p:tav tm="100000">
                                          <p:val>
                                            <p:strVal val="#ppt_x"/>
                                          </p:val>
                                        </p:tav>
                                      </p:tavLst>
                                    </p:anim>
                                    <p:anim calcmode="lin" valueType="num">
                                      <p:cBhvr additive="base">
                                        <p:cTn id="28" dur="250" fill="hold"/>
                                        <p:tgtEl>
                                          <p:spTgt spid="35"/>
                                        </p:tgtEl>
                                        <p:attrNameLst>
                                          <p:attrName>ppt_y</p:attrName>
                                        </p:attrNameLst>
                                      </p:cBhvr>
                                      <p:tavLst>
                                        <p:tav tm="0">
                                          <p:val>
                                            <p:strVal val="1+#ppt_h/2"/>
                                          </p:val>
                                        </p:tav>
                                        <p:tav tm="100000">
                                          <p:val>
                                            <p:strVal val="#ppt_y"/>
                                          </p:val>
                                        </p:tav>
                                      </p:tavLst>
                                    </p:anim>
                                  </p:childTnLst>
                                </p:cTn>
                              </p:par>
                              <p:par>
                                <p:cTn id="29" presetID="1" presetClass="mediacall" presetSubtype="0" fill="hold" nodeType="withEffect">
                                  <p:stCondLst>
                                    <p:cond delay="0"/>
                                  </p:stCondLst>
                                  <p:childTnLst>
                                    <p:cmd type="call" cmd="playFrom(0.0)">
                                      <p:cBhvr>
                                        <p:cTn id="30" dur="10637" fill="hold"/>
                                        <p:tgtEl>
                                          <p:spTgt spid="53"/>
                                        </p:tgtEl>
                                      </p:cBhvr>
                                    </p:cmd>
                                  </p:childTnLst>
                                </p:cTn>
                              </p:par>
                              <p:par>
                                <p:cTn id="31" presetID="1" presetClass="mediacall" presetSubtype="0" fill="hold" nodeType="withEffect">
                                  <p:stCondLst>
                                    <p:cond delay="0"/>
                                  </p:stCondLst>
                                  <p:childTnLst>
                                    <p:cmd type="call" cmd="playFrom(0.0)">
                                      <p:cBhvr>
                                        <p:cTn id="32" dur="11076" fill="hold"/>
                                        <p:tgtEl>
                                          <p:spTgt spid="54"/>
                                        </p:tgtEl>
                                      </p:cBhvr>
                                    </p:cmd>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1076" fill="hold"/>
                                        <p:tgtEl>
                                          <p:spTgt spid="5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37"/>
                    </p:tgtEl>
                  </p:cond>
                </p:stCondLst>
                <p:endSync evt="end" delay="0">
                  <p:rtn val="all"/>
                </p:endSync>
                <p:childTnLst>
                  <p:par>
                    <p:cTn id="38" fill="hold">
                      <p:stCondLst>
                        <p:cond delay="0"/>
                      </p:stCondLst>
                      <p:childTnLst>
                        <p:par>
                          <p:cTn id="39" fill="hold">
                            <p:stCondLst>
                              <p:cond delay="0"/>
                            </p:stCondLst>
                            <p:childTnLst>
                              <p:par>
                                <p:cTn id="40" presetID="47" presetClass="exit" presetSubtype="0" fill="hold" nodeType="clickEffect">
                                  <p:stCondLst>
                                    <p:cond delay="0"/>
                                  </p:stCondLst>
                                  <p:childTnLst>
                                    <p:animEffect transition="out" filter="fade">
                                      <p:cBhvr>
                                        <p:cTn id="41" dur="1000"/>
                                        <p:tgtEl>
                                          <p:spTgt spid="37"/>
                                        </p:tgtEl>
                                      </p:cBhvr>
                                    </p:animEffect>
                                    <p:anim calcmode="lin" valueType="num">
                                      <p:cBhvr>
                                        <p:cTn id="42" dur="1000"/>
                                        <p:tgtEl>
                                          <p:spTgt spid="37"/>
                                        </p:tgtEl>
                                        <p:attrNameLst>
                                          <p:attrName>ppt_x</p:attrName>
                                        </p:attrNameLst>
                                      </p:cBhvr>
                                      <p:tavLst>
                                        <p:tav tm="0">
                                          <p:val>
                                            <p:strVal val="ppt_x"/>
                                          </p:val>
                                        </p:tav>
                                        <p:tav tm="100000">
                                          <p:val>
                                            <p:strVal val="ppt_x"/>
                                          </p:val>
                                        </p:tav>
                                      </p:tavLst>
                                    </p:anim>
                                    <p:anim calcmode="lin" valueType="num">
                                      <p:cBhvr>
                                        <p:cTn id="43" dur="1000"/>
                                        <p:tgtEl>
                                          <p:spTgt spid="37"/>
                                        </p:tgtEl>
                                        <p:attrNameLst>
                                          <p:attrName>ppt_y</p:attrName>
                                        </p:attrNameLst>
                                      </p:cBhvr>
                                      <p:tavLst>
                                        <p:tav tm="0">
                                          <p:val>
                                            <p:strVal val="ppt_y"/>
                                          </p:val>
                                        </p:tav>
                                        <p:tav tm="100000">
                                          <p:val>
                                            <p:strVal val="ppt_y-.1"/>
                                          </p:val>
                                        </p:tav>
                                      </p:tavLst>
                                    </p:anim>
                                    <p:set>
                                      <p:cBhvr>
                                        <p:cTn id="44" dur="1" fill="hold">
                                          <p:stCondLst>
                                            <p:cond delay="999"/>
                                          </p:stCondLst>
                                        </p:cTn>
                                        <p:tgtEl>
                                          <p:spTgt spid="37"/>
                                        </p:tgtEl>
                                        <p:attrNameLst>
                                          <p:attrName>style.visibility</p:attrName>
                                        </p:attrNameLst>
                                      </p:cBhvr>
                                      <p:to>
                                        <p:strVal val="hidden"/>
                                      </p:to>
                                    </p:set>
                                  </p:childTnLst>
                                </p:cTn>
                              </p:par>
                              <p:par>
                                <p:cTn id="45" presetID="1" presetClass="mediacall" presetSubtype="0" fill="hold" nodeType="withEffect">
                                  <p:stCondLst>
                                    <p:cond delay="0"/>
                                  </p:stCondLst>
                                  <p:childTnLst>
                                    <p:cmd type="call" cmd="playFrom(0.0)">
                                      <p:cBhvr>
                                        <p:cTn id="46" dur="1044" fill="hold"/>
                                        <p:tgtEl>
                                          <p:spTgt spid="51"/>
                                        </p:tgtEl>
                                      </p:cBhvr>
                                    </p:cmd>
                                  </p:childTnLst>
                                </p:cTn>
                              </p:par>
                            </p:childTnLst>
                          </p:cTn>
                        </p:par>
                      </p:childTnLst>
                    </p:cTn>
                  </p:par>
                </p:childTnLst>
              </p:cTn>
              <p:nextCondLst>
                <p:cond evt="onClick" delay="0">
                  <p:tgtEl>
                    <p:spTgt spid="37"/>
                  </p:tgtEl>
                </p:cond>
              </p:nextCondLst>
            </p:seq>
            <p:seq concurrent="1" nextAc="seek">
              <p:cTn id="47" restart="whenNotActive" fill="hold" evtFilter="cancelBubble" nodeType="interactiveSeq">
                <p:stCondLst>
                  <p:cond evt="onClick" delay="0">
                    <p:tgtEl>
                      <p:spTgt spid="40"/>
                    </p:tgtEl>
                  </p:cond>
                </p:stCondLst>
                <p:endSync evt="end" delay="0">
                  <p:rtn val="all"/>
                </p:endSync>
                <p:childTnLst>
                  <p:par>
                    <p:cTn id="48" fill="hold">
                      <p:stCondLst>
                        <p:cond delay="0"/>
                      </p:stCondLst>
                      <p:childTnLst>
                        <p:par>
                          <p:cTn id="49" fill="hold">
                            <p:stCondLst>
                              <p:cond delay="0"/>
                            </p:stCondLst>
                            <p:childTnLst>
                              <p:par>
                                <p:cTn id="50" presetID="47" presetClass="exit" presetSubtype="0" fill="hold" nodeType="clickEffect">
                                  <p:stCondLst>
                                    <p:cond delay="0"/>
                                  </p:stCondLst>
                                  <p:childTnLst>
                                    <p:animEffect transition="out" filter="fade">
                                      <p:cBhvr>
                                        <p:cTn id="51" dur="1000"/>
                                        <p:tgtEl>
                                          <p:spTgt spid="40"/>
                                        </p:tgtEl>
                                      </p:cBhvr>
                                    </p:animEffect>
                                    <p:anim calcmode="lin" valueType="num">
                                      <p:cBhvr>
                                        <p:cTn id="52" dur="1000"/>
                                        <p:tgtEl>
                                          <p:spTgt spid="40"/>
                                        </p:tgtEl>
                                        <p:attrNameLst>
                                          <p:attrName>ppt_x</p:attrName>
                                        </p:attrNameLst>
                                      </p:cBhvr>
                                      <p:tavLst>
                                        <p:tav tm="0">
                                          <p:val>
                                            <p:strVal val="ppt_x"/>
                                          </p:val>
                                        </p:tav>
                                        <p:tav tm="100000">
                                          <p:val>
                                            <p:strVal val="ppt_x"/>
                                          </p:val>
                                        </p:tav>
                                      </p:tavLst>
                                    </p:anim>
                                    <p:anim calcmode="lin" valueType="num">
                                      <p:cBhvr>
                                        <p:cTn id="53" dur="1000"/>
                                        <p:tgtEl>
                                          <p:spTgt spid="40"/>
                                        </p:tgtEl>
                                        <p:attrNameLst>
                                          <p:attrName>ppt_y</p:attrName>
                                        </p:attrNameLst>
                                      </p:cBhvr>
                                      <p:tavLst>
                                        <p:tav tm="0">
                                          <p:val>
                                            <p:strVal val="ppt_y"/>
                                          </p:val>
                                        </p:tav>
                                        <p:tav tm="100000">
                                          <p:val>
                                            <p:strVal val="ppt_y-.1"/>
                                          </p:val>
                                        </p:tav>
                                      </p:tavLst>
                                    </p:anim>
                                    <p:set>
                                      <p:cBhvr>
                                        <p:cTn id="54" dur="1" fill="hold">
                                          <p:stCondLst>
                                            <p:cond delay="999"/>
                                          </p:stCondLst>
                                        </p:cTn>
                                        <p:tgtEl>
                                          <p:spTgt spid="40"/>
                                        </p:tgtEl>
                                        <p:attrNameLst>
                                          <p:attrName>style.visibility</p:attrName>
                                        </p:attrNameLst>
                                      </p:cBhvr>
                                      <p:to>
                                        <p:strVal val="hidden"/>
                                      </p:to>
                                    </p:set>
                                  </p:childTnLst>
                                </p:cTn>
                              </p:par>
                              <p:par>
                                <p:cTn id="55" presetID="1" presetClass="mediacall" presetSubtype="0" fill="hold" nodeType="withEffect">
                                  <p:stCondLst>
                                    <p:cond delay="0"/>
                                  </p:stCondLst>
                                  <p:childTnLst>
                                    <p:cmd type="call" cmd="playFrom(0.0)">
                                      <p:cBhvr>
                                        <p:cTn id="56" dur="1044" fill="hold"/>
                                        <p:tgtEl>
                                          <p:spTgt spid="50"/>
                                        </p:tgtEl>
                                      </p:cBhvr>
                                    </p:cmd>
                                  </p:childTnLst>
                                </p:cTn>
                              </p:par>
                            </p:childTnLst>
                          </p:cTn>
                        </p:par>
                      </p:childTnLst>
                    </p:cTn>
                  </p:par>
                </p:childTnLst>
              </p:cTn>
              <p:nextCondLst>
                <p:cond evt="onClick" delay="0">
                  <p:tgtEl>
                    <p:spTgt spid="40"/>
                  </p:tgtEl>
                </p:cond>
              </p:nextCondLst>
            </p:seq>
            <p:seq concurrent="1" nextAc="seek">
              <p:cTn id="57" restart="whenNotActive" fill="hold" evtFilter="cancelBubble" nodeType="interactiveSeq">
                <p:stCondLst>
                  <p:cond evt="onClick" delay="0">
                    <p:tgtEl>
                      <p:spTgt spid="43"/>
                    </p:tgtEl>
                  </p:cond>
                </p:stCondLst>
                <p:endSync evt="end" delay="0">
                  <p:rtn val="all"/>
                </p:endSync>
                <p:childTnLst>
                  <p:par>
                    <p:cTn id="58" fill="hold">
                      <p:stCondLst>
                        <p:cond delay="0"/>
                      </p:stCondLst>
                      <p:childTnLst>
                        <p:par>
                          <p:cTn id="59" fill="hold">
                            <p:stCondLst>
                              <p:cond delay="0"/>
                            </p:stCondLst>
                            <p:childTnLst>
                              <p:par>
                                <p:cTn id="60" presetID="47" presetClass="exit" presetSubtype="0" fill="hold" nodeType="clickEffect">
                                  <p:stCondLst>
                                    <p:cond delay="0"/>
                                  </p:stCondLst>
                                  <p:childTnLst>
                                    <p:animEffect transition="out" filter="fade">
                                      <p:cBhvr>
                                        <p:cTn id="61" dur="1000"/>
                                        <p:tgtEl>
                                          <p:spTgt spid="43"/>
                                        </p:tgtEl>
                                      </p:cBhvr>
                                    </p:animEffect>
                                    <p:anim calcmode="lin" valueType="num">
                                      <p:cBhvr>
                                        <p:cTn id="62" dur="1000"/>
                                        <p:tgtEl>
                                          <p:spTgt spid="43"/>
                                        </p:tgtEl>
                                        <p:attrNameLst>
                                          <p:attrName>ppt_x</p:attrName>
                                        </p:attrNameLst>
                                      </p:cBhvr>
                                      <p:tavLst>
                                        <p:tav tm="0">
                                          <p:val>
                                            <p:strVal val="ppt_x"/>
                                          </p:val>
                                        </p:tav>
                                        <p:tav tm="100000">
                                          <p:val>
                                            <p:strVal val="ppt_x"/>
                                          </p:val>
                                        </p:tav>
                                      </p:tavLst>
                                    </p:anim>
                                    <p:anim calcmode="lin" valueType="num">
                                      <p:cBhvr>
                                        <p:cTn id="63" dur="1000"/>
                                        <p:tgtEl>
                                          <p:spTgt spid="43"/>
                                        </p:tgtEl>
                                        <p:attrNameLst>
                                          <p:attrName>ppt_y</p:attrName>
                                        </p:attrNameLst>
                                      </p:cBhvr>
                                      <p:tavLst>
                                        <p:tav tm="0">
                                          <p:val>
                                            <p:strVal val="ppt_y"/>
                                          </p:val>
                                        </p:tav>
                                        <p:tav tm="100000">
                                          <p:val>
                                            <p:strVal val="ppt_y-.1"/>
                                          </p:val>
                                        </p:tav>
                                      </p:tavLst>
                                    </p:anim>
                                    <p:set>
                                      <p:cBhvr>
                                        <p:cTn id="64" dur="1" fill="hold">
                                          <p:stCondLst>
                                            <p:cond delay="999"/>
                                          </p:stCondLst>
                                        </p:cTn>
                                        <p:tgtEl>
                                          <p:spTgt spid="43"/>
                                        </p:tgtEl>
                                        <p:attrNameLst>
                                          <p:attrName>style.visibility</p:attrName>
                                        </p:attrNameLst>
                                      </p:cBhvr>
                                      <p:to>
                                        <p:strVal val="hidden"/>
                                      </p:to>
                                    </p:set>
                                  </p:childTnLst>
                                </p:cTn>
                              </p:par>
                              <p:par>
                                <p:cTn id="65" presetID="1" presetClass="mediacall" presetSubtype="0" fill="hold" nodeType="withEffect">
                                  <p:stCondLst>
                                    <p:cond delay="0"/>
                                  </p:stCondLst>
                                  <p:childTnLst>
                                    <p:cmd type="call" cmd="playFrom(0.0)">
                                      <p:cBhvr>
                                        <p:cTn id="66" dur="1044" fill="hold"/>
                                        <p:tgtEl>
                                          <p:spTgt spid="50"/>
                                        </p:tgtEl>
                                      </p:cBhvr>
                                    </p:cmd>
                                  </p:childTnLst>
                                </p:cTn>
                              </p:par>
                            </p:childTnLst>
                          </p:cTn>
                        </p:par>
                      </p:childTnLst>
                    </p:cTn>
                  </p:par>
                </p:childTnLst>
              </p:cTn>
              <p:nextCondLst>
                <p:cond evt="onClick" delay="0">
                  <p:tgtEl>
                    <p:spTgt spid="43"/>
                  </p:tgtEl>
                </p:cond>
              </p:nextCondLst>
            </p:seq>
            <p:seq concurrent="1" nextAc="seek">
              <p:cTn id="67" restart="whenNotActive" fill="hold" evtFilter="cancelBubble" nodeType="interactiveSeq">
                <p:stCondLst>
                  <p:cond evt="onClick" delay="0">
                    <p:tgtEl>
                      <p:spTgt spid="47"/>
                    </p:tgtEl>
                  </p:cond>
                </p:stCondLst>
                <p:endSync evt="end" delay="0">
                  <p:rtn val="all"/>
                </p:endSync>
                <p:childTnLst>
                  <p:par>
                    <p:cTn id="68" fill="hold">
                      <p:stCondLst>
                        <p:cond delay="0"/>
                      </p:stCondLst>
                      <p:childTnLst>
                        <p:par>
                          <p:cTn id="69" fill="hold">
                            <p:stCondLst>
                              <p:cond delay="0"/>
                            </p:stCondLst>
                            <p:childTnLst>
                              <p:par>
                                <p:cTn id="70" presetID="32" presetClass="emph" presetSubtype="0" fill="hold" nodeType="withEffect">
                                  <p:stCondLst>
                                    <p:cond delay="250"/>
                                  </p:stCondLst>
                                  <p:childTnLst>
                                    <p:animRot by="120000">
                                      <p:cBhvr>
                                        <p:cTn id="71" dur="100" fill="hold">
                                          <p:stCondLst>
                                            <p:cond delay="0"/>
                                          </p:stCondLst>
                                        </p:cTn>
                                        <p:tgtEl>
                                          <p:spTgt spid="47"/>
                                        </p:tgtEl>
                                        <p:attrNameLst>
                                          <p:attrName>r</p:attrName>
                                        </p:attrNameLst>
                                      </p:cBhvr>
                                    </p:animRot>
                                    <p:animRot by="-240000">
                                      <p:cBhvr>
                                        <p:cTn id="72" dur="200" fill="hold">
                                          <p:stCondLst>
                                            <p:cond delay="200"/>
                                          </p:stCondLst>
                                        </p:cTn>
                                        <p:tgtEl>
                                          <p:spTgt spid="47"/>
                                        </p:tgtEl>
                                        <p:attrNameLst>
                                          <p:attrName>r</p:attrName>
                                        </p:attrNameLst>
                                      </p:cBhvr>
                                    </p:animRot>
                                    <p:animRot by="240000">
                                      <p:cBhvr>
                                        <p:cTn id="73" dur="200" fill="hold">
                                          <p:stCondLst>
                                            <p:cond delay="400"/>
                                          </p:stCondLst>
                                        </p:cTn>
                                        <p:tgtEl>
                                          <p:spTgt spid="47"/>
                                        </p:tgtEl>
                                        <p:attrNameLst>
                                          <p:attrName>r</p:attrName>
                                        </p:attrNameLst>
                                      </p:cBhvr>
                                    </p:animRot>
                                    <p:animRot by="-240000">
                                      <p:cBhvr>
                                        <p:cTn id="74" dur="200" fill="hold">
                                          <p:stCondLst>
                                            <p:cond delay="600"/>
                                          </p:stCondLst>
                                        </p:cTn>
                                        <p:tgtEl>
                                          <p:spTgt spid="47"/>
                                        </p:tgtEl>
                                        <p:attrNameLst>
                                          <p:attrName>r</p:attrName>
                                        </p:attrNameLst>
                                      </p:cBhvr>
                                    </p:animRot>
                                    <p:animRot by="120000">
                                      <p:cBhvr>
                                        <p:cTn id="75" dur="200" fill="hold">
                                          <p:stCondLst>
                                            <p:cond delay="800"/>
                                          </p:stCondLst>
                                        </p:cTn>
                                        <p:tgtEl>
                                          <p:spTgt spid="47"/>
                                        </p:tgtEl>
                                        <p:attrNameLst>
                                          <p:attrName>r</p:attrName>
                                        </p:attrNameLst>
                                      </p:cBhvr>
                                    </p:animRot>
                                  </p:childTnLst>
                                </p:cTn>
                              </p:par>
                              <p:par>
                                <p:cTn id="76" presetID="1" presetClass="mediacall" presetSubtype="0" fill="hold" nodeType="withEffect">
                                  <p:stCondLst>
                                    <p:cond delay="250"/>
                                  </p:stCondLst>
                                  <p:childTnLst>
                                    <p:cmd type="call" cmd="playFrom(0.0)">
                                      <p:cBhvr>
                                        <p:cTn id="77" dur="4214" fill="hold"/>
                                        <p:tgtEl>
                                          <p:spTgt spid="52"/>
                                        </p:tgtEl>
                                      </p:cBhvr>
                                    </p:cmd>
                                  </p:childTnLst>
                                </p:cTn>
                              </p:par>
                              <p:par>
                                <p:cTn id="78" presetID="14" presetClass="entr" presetSubtype="10" fill="hold" nodeType="withEffect">
                                  <p:stCondLst>
                                    <p:cond delay="250"/>
                                  </p:stCondLst>
                                  <p:childTnLst>
                                    <p:set>
                                      <p:cBhvr>
                                        <p:cTn id="79" dur="1" fill="hold">
                                          <p:stCondLst>
                                            <p:cond delay="0"/>
                                          </p:stCondLst>
                                        </p:cTn>
                                        <p:tgtEl>
                                          <p:spTgt spid="46"/>
                                        </p:tgtEl>
                                        <p:attrNameLst>
                                          <p:attrName>style.visibility</p:attrName>
                                        </p:attrNameLst>
                                      </p:cBhvr>
                                      <p:to>
                                        <p:strVal val="visible"/>
                                      </p:to>
                                    </p:set>
                                    <p:animEffect transition="in" filter="randombar(horizontal)">
                                      <p:cBhvr>
                                        <p:cTn id="80" dur="500"/>
                                        <p:tgtEl>
                                          <p:spTgt spid="46"/>
                                        </p:tgtEl>
                                      </p:cBhvr>
                                    </p:animEffect>
                                  </p:childTnLst>
                                </p:cTn>
                              </p:par>
                            </p:childTnLst>
                          </p:cTn>
                        </p:par>
                      </p:childTnLst>
                    </p:cTn>
                  </p:par>
                </p:childTnLst>
              </p:cTn>
              <p:nextCondLst>
                <p:cond evt="onClick" delay="0">
                  <p:tgtEl>
                    <p:spTgt spid="47"/>
                  </p:tgtEl>
                </p:cond>
              </p:nextCondLst>
            </p:seq>
            <p:seq concurrent="1" nextAc="seek">
              <p:cTn id="81" restart="whenNotActive" fill="hold" evtFilter="cancelBubble" nodeType="interactiveSeq">
                <p:stCondLst>
                  <p:cond evt="onClick" delay="0">
                    <p:tgtEl>
                      <p:spTgt spid="54"/>
                    </p:tgtEl>
                  </p:cond>
                </p:stCondLst>
                <p:endSync evt="end" delay="0">
                  <p:rtn val="all"/>
                </p:endSync>
                <p:childTnLst>
                  <p:par>
                    <p:cTn id="82" fill="hold">
                      <p:stCondLst>
                        <p:cond delay="0"/>
                      </p:stCondLst>
                      <p:childTnLst>
                        <p:par>
                          <p:cTn id="83" fill="hold">
                            <p:stCondLst>
                              <p:cond delay="0"/>
                            </p:stCondLst>
                            <p:childTnLst>
                              <p:par>
                                <p:cTn id="84" presetID="2" presetClass="mediacall" presetSubtype="0" fill="hold" nodeType="clickEffect">
                                  <p:stCondLst>
                                    <p:cond delay="0"/>
                                  </p:stCondLst>
                                  <p:childTnLst>
                                    <p:cmd type="call" cmd="togglePause">
                                      <p:cBhvr>
                                        <p:cTn id="85" dur="1" fill="hold"/>
                                        <p:tgtEl>
                                          <p:spTgt spid="54"/>
                                        </p:tgtEl>
                                      </p:cBhvr>
                                    </p:cmd>
                                  </p:childTnLst>
                                </p:cTn>
                              </p:par>
                            </p:childTnLst>
                          </p:cTn>
                        </p:par>
                      </p:childTnLst>
                    </p:cTn>
                  </p:par>
                </p:childTnLst>
              </p:cTn>
              <p:nextCondLst>
                <p:cond evt="onClick" delay="0">
                  <p:tgtEl>
                    <p:spTgt spid="54"/>
                  </p:tgtEl>
                </p:cond>
              </p:nextCondLst>
            </p:seq>
            <p:audio>
              <p:cMediaNode vol="80000">
                <p:cTn id="86" fill="hold" display="0">
                  <p:stCondLst>
                    <p:cond delay="indefinite"/>
                  </p:stCondLst>
                  <p:endCondLst>
                    <p:cond evt="onStopAudio" delay="0">
                      <p:tgtEl>
                        <p:sldTgt/>
                      </p:tgtEl>
                    </p:cond>
                  </p:endCondLst>
                </p:cTn>
                <p:tgtEl>
                  <p:spTgt spid="50"/>
                </p:tgtEl>
              </p:cMediaNode>
            </p:audio>
            <p:audio>
              <p:cMediaNode vol="80000">
                <p:cTn id="87" fill="hold" display="0">
                  <p:stCondLst>
                    <p:cond delay="indefinite"/>
                  </p:stCondLst>
                  <p:endCondLst>
                    <p:cond evt="onStopAudio" delay="0">
                      <p:tgtEl>
                        <p:sldTgt/>
                      </p:tgtEl>
                    </p:cond>
                  </p:endCondLst>
                </p:cTn>
                <p:tgtEl>
                  <p:spTgt spid="51"/>
                </p:tgtEl>
              </p:cMediaNode>
            </p:audio>
            <p:audio>
              <p:cMediaNode vol="80000">
                <p:cTn id="88" fill="hold" display="0">
                  <p:stCondLst>
                    <p:cond delay="indefinite"/>
                  </p:stCondLst>
                  <p:endCondLst>
                    <p:cond evt="onStopAudio" delay="0">
                      <p:tgtEl>
                        <p:sldTgt/>
                      </p:tgtEl>
                    </p:cond>
                  </p:endCondLst>
                </p:cTn>
                <p:tgtEl>
                  <p:spTgt spid="52"/>
                </p:tgtEl>
              </p:cMediaNode>
            </p:audio>
            <p:audio>
              <p:cMediaNode vol="80000">
                <p:cTn id="89" fill="hold" display="0">
                  <p:stCondLst>
                    <p:cond delay="indefinite"/>
                  </p:stCondLst>
                  <p:endCondLst>
                    <p:cond evt="onStopAudio" delay="0">
                      <p:tgtEl>
                        <p:sldTgt/>
                      </p:tgtEl>
                    </p:cond>
                  </p:endCondLst>
                </p:cTn>
                <p:tgtEl>
                  <p:spTgt spid="53"/>
                </p:tgtEl>
              </p:cMediaNode>
            </p:audio>
            <p:video>
              <p:cMediaNode vol="100000">
                <p:cTn id="90" fill="hold" display="0">
                  <p:stCondLst>
                    <p:cond delay="indefinite"/>
                  </p:stCondLst>
                </p:cTn>
                <p:tgtEl>
                  <p:spTgt spid="54"/>
                </p:tgtEl>
              </p:cMediaNode>
            </p:video>
          </p:childTnLst>
        </p:cTn>
      </p:par>
    </p:tnLst>
    <p:bldLst>
      <p:bldP spid="3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9"/>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0" y="0"/>
            <a:ext cx="4631885" cy="320021"/>
          </a:xfrm>
          <a:custGeom>
            <a:avLst/>
            <a:gdLst/>
            <a:ahLst/>
            <a:cxnLst/>
            <a:rect l="l" t="t" r="r" b="b"/>
            <a:pathLst>
              <a:path w="6947827" h="480032">
                <a:moveTo>
                  <a:pt x="0" y="0"/>
                </a:moveTo>
                <a:lnTo>
                  <a:pt x="6947827" y="0"/>
                </a:lnTo>
                <a:lnTo>
                  <a:pt x="6947827" y="480032"/>
                </a:lnTo>
                <a:lnTo>
                  <a:pt x="0" y="48003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7560116" y="6518329"/>
            <a:ext cx="4631885" cy="339671"/>
          </a:xfrm>
          <a:custGeom>
            <a:avLst/>
            <a:gdLst/>
            <a:ahLst/>
            <a:cxnLst/>
            <a:rect l="l" t="t" r="r" b="b"/>
            <a:pathLst>
              <a:path w="6947827" h="509507">
                <a:moveTo>
                  <a:pt x="0" y="0"/>
                </a:moveTo>
                <a:lnTo>
                  <a:pt x="6947827" y="0"/>
                </a:lnTo>
                <a:lnTo>
                  <a:pt x="6947827" y="509507"/>
                </a:lnTo>
                <a:lnTo>
                  <a:pt x="0" y="50950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1473200" y="533400"/>
            <a:ext cx="9109629" cy="3063113"/>
          </a:xfrm>
          <a:custGeom>
            <a:avLst/>
            <a:gdLst/>
            <a:ahLst/>
            <a:cxnLst/>
            <a:rect l="l" t="t" r="r" b="b"/>
            <a:pathLst>
              <a:path w="13664444" h="4594669">
                <a:moveTo>
                  <a:pt x="0" y="0"/>
                </a:moveTo>
                <a:lnTo>
                  <a:pt x="13664444" y="0"/>
                </a:lnTo>
                <a:lnTo>
                  <a:pt x="13664444" y="4594669"/>
                </a:lnTo>
                <a:lnTo>
                  <a:pt x="0" y="459466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defTabSz="609630"/>
            <a:endParaRPr lang="en-US" sz="1200">
              <a:solidFill>
                <a:prstClr val="black"/>
              </a:solidFill>
              <a:latin typeface="Calibri"/>
            </a:endParaRPr>
          </a:p>
        </p:txBody>
      </p:sp>
      <p:sp>
        <p:nvSpPr>
          <p:cNvPr id="10" name="TextBox 9">
            <a:extLst>
              <a:ext uri="{FF2B5EF4-FFF2-40B4-BE49-F238E27FC236}">
                <a16:creationId xmlns:a16="http://schemas.microsoft.com/office/drawing/2014/main" id="{78CD4E91-7596-B8B7-A249-12A315743A99}"/>
              </a:ext>
            </a:extLst>
          </p:cNvPr>
          <p:cNvSpPr txBox="1"/>
          <p:nvPr/>
        </p:nvSpPr>
        <p:spPr>
          <a:xfrm>
            <a:off x="2783840" y="1000760"/>
            <a:ext cx="7152640" cy="2215991"/>
          </a:xfrm>
          <a:prstGeom prst="rect">
            <a:avLst/>
          </a:prstGeom>
          <a:noFill/>
        </p:spPr>
        <p:txBody>
          <a:bodyPr wrap="square" lIns="0" tIns="0" rIns="0" bIns="0" rtlCol="0">
            <a:spAutoFit/>
          </a:bodyPr>
          <a:lstStyle/>
          <a:p>
            <a:pPr algn="ctr" defTabSz="609630">
              <a:defRPr/>
            </a:pPr>
            <a:r>
              <a:rPr lang="en-US" sz="3600" dirty="0" err="1">
                <a:solidFill>
                  <a:srgbClr val="15F4FD"/>
                </a:solidFill>
                <a:latin typeface="Cambria" panose="02040503050406030204" pitchFamily="18" charset="0"/>
                <a:ea typeface="Cambria" panose="02040503050406030204" pitchFamily="18" charset="0"/>
              </a:rPr>
              <a:t>Một</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hộp</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có</a:t>
            </a:r>
            <a:r>
              <a:rPr lang="en-US" sz="3600" dirty="0">
                <a:solidFill>
                  <a:srgbClr val="15F4FD"/>
                </a:solidFill>
                <a:latin typeface="Cambria" panose="02040503050406030204" pitchFamily="18" charset="0"/>
                <a:ea typeface="Cambria" panose="02040503050406030204" pitchFamily="18" charset="0"/>
              </a:rPr>
              <a:t> 30% </a:t>
            </a:r>
            <a:r>
              <a:rPr lang="en-US" sz="3600" dirty="0" err="1">
                <a:solidFill>
                  <a:srgbClr val="15F4FD"/>
                </a:solidFill>
                <a:latin typeface="Cambria" panose="02040503050406030204" pitchFamily="18" charset="0"/>
                <a:ea typeface="Cambria" panose="02040503050406030204" pitchFamily="18" charset="0"/>
              </a:rPr>
              <a:t>số</a:t>
            </a:r>
            <a:r>
              <a:rPr lang="en-US" sz="3600" dirty="0">
                <a:solidFill>
                  <a:srgbClr val="15F4FD"/>
                </a:solidFill>
                <a:latin typeface="Cambria" panose="02040503050406030204" pitchFamily="18" charset="0"/>
                <a:ea typeface="Cambria" panose="02040503050406030204" pitchFamily="18" charset="0"/>
              </a:rPr>
              <a:t> bi </a:t>
            </a:r>
            <a:r>
              <a:rPr lang="en-US" sz="3600" dirty="0" err="1">
                <a:solidFill>
                  <a:srgbClr val="15F4FD"/>
                </a:solidFill>
                <a:latin typeface="Cambria" panose="02040503050406030204" pitchFamily="18" charset="0"/>
                <a:ea typeface="Cambria" panose="02040503050406030204" pitchFamily="18" charset="0"/>
              </a:rPr>
              <a:t>là</a:t>
            </a:r>
            <a:r>
              <a:rPr lang="en-US" sz="3600" dirty="0">
                <a:solidFill>
                  <a:srgbClr val="15F4FD"/>
                </a:solidFill>
                <a:latin typeface="Cambria" panose="02040503050406030204" pitchFamily="18" charset="0"/>
                <a:ea typeface="Cambria" panose="02040503050406030204" pitchFamily="18" charset="0"/>
              </a:rPr>
              <a:t> bi </a:t>
            </a:r>
            <a:r>
              <a:rPr lang="en-US" sz="3600" dirty="0" err="1">
                <a:solidFill>
                  <a:srgbClr val="15F4FD"/>
                </a:solidFill>
                <a:latin typeface="Cambria" panose="02040503050406030204" pitchFamily="18" charset="0"/>
                <a:ea typeface="Cambria" panose="02040503050406030204" pitchFamily="18" charset="0"/>
              </a:rPr>
              <a:t>đỏ</a:t>
            </a:r>
            <a:r>
              <a:rPr lang="en-US" sz="3600" dirty="0">
                <a:solidFill>
                  <a:srgbClr val="15F4FD"/>
                </a:solidFill>
                <a:latin typeface="Cambria" panose="02040503050406030204" pitchFamily="18" charset="0"/>
                <a:ea typeface="Cambria" panose="02040503050406030204" pitchFamily="18" charset="0"/>
              </a:rPr>
              <a:t>, 25% </a:t>
            </a:r>
            <a:r>
              <a:rPr lang="en-US" sz="3600" dirty="0" err="1">
                <a:solidFill>
                  <a:srgbClr val="15F4FD"/>
                </a:solidFill>
                <a:latin typeface="Cambria" panose="02040503050406030204" pitchFamily="18" charset="0"/>
                <a:ea typeface="Cambria" panose="02040503050406030204" pitchFamily="18" charset="0"/>
              </a:rPr>
              <a:t>số</a:t>
            </a:r>
            <a:r>
              <a:rPr lang="en-US" sz="3600" dirty="0">
                <a:solidFill>
                  <a:srgbClr val="15F4FD"/>
                </a:solidFill>
                <a:latin typeface="Cambria" panose="02040503050406030204" pitchFamily="18" charset="0"/>
                <a:ea typeface="Cambria" panose="02040503050406030204" pitchFamily="18" charset="0"/>
              </a:rPr>
              <a:t> bi </a:t>
            </a:r>
            <a:r>
              <a:rPr lang="en-US" sz="3600" dirty="0" err="1">
                <a:solidFill>
                  <a:srgbClr val="15F4FD"/>
                </a:solidFill>
                <a:latin typeface="Cambria" panose="02040503050406030204" pitchFamily="18" charset="0"/>
                <a:ea typeface="Cambria" panose="02040503050406030204" pitchFamily="18" charset="0"/>
              </a:rPr>
              <a:t>là</a:t>
            </a:r>
            <a:r>
              <a:rPr lang="en-US" sz="3600" dirty="0">
                <a:solidFill>
                  <a:srgbClr val="15F4FD"/>
                </a:solidFill>
                <a:latin typeface="Cambria" panose="02040503050406030204" pitchFamily="18" charset="0"/>
                <a:ea typeface="Cambria" panose="02040503050406030204" pitchFamily="18" charset="0"/>
              </a:rPr>
              <a:t> bi </a:t>
            </a:r>
            <a:r>
              <a:rPr lang="en-US" sz="3600" dirty="0" err="1">
                <a:solidFill>
                  <a:srgbClr val="15F4FD"/>
                </a:solidFill>
                <a:latin typeface="Cambria" panose="02040503050406030204" pitchFamily="18" charset="0"/>
                <a:ea typeface="Cambria" panose="02040503050406030204" pitchFamily="18" charset="0"/>
              </a:rPr>
              <a:t>vàng</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còn</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lại</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là</a:t>
            </a:r>
            <a:r>
              <a:rPr lang="en-US" sz="3600" dirty="0">
                <a:solidFill>
                  <a:srgbClr val="15F4FD"/>
                </a:solidFill>
                <a:latin typeface="Cambria" panose="02040503050406030204" pitchFamily="18" charset="0"/>
                <a:ea typeface="Cambria" panose="02040503050406030204" pitchFamily="18" charset="0"/>
              </a:rPr>
              <a:t> bi </a:t>
            </a:r>
            <a:r>
              <a:rPr lang="en-US" sz="3600" dirty="0" err="1">
                <a:solidFill>
                  <a:srgbClr val="15F4FD"/>
                </a:solidFill>
                <a:latin typeface="Cambria" panose="02040503050406030204" pitchFamily="18" charset="0"/>
                <a:ea typeface="Cambria" panose="02040503050406030204" pitchFamily="18" charset="0"/>
              </a:rPr>
              <a:t>xanh</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Hỏi</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số</a:t>
            </a:r>
            <a:r>
              <a:rPr lang="en-US" sz="3600" dirty="0">
                <a:solidFill>
                  <a:srgbClr val="15F4FD"/>
                </a:solidFill>
                <a:latin typeface="Cambria" panose="02040503050406030204" pitchFamily="18" charset="0"/>
                <a:ea typeface="Cambria" panose="02040503050406030204" pitchFamily="18" charset="0"/>
              </a:rPr>
              <a:t> bi </a:t>
            </a:r>
            <a:r>
              <a:rPr lang="en-US" sz="3600" dirty="0" err="1">
                <a:solidFill>
                  <a:srgbClr val="15F4FD"/>
                </a:solidFill>
                <a:latin typeface="Cambria" panose="02040503050406030204" pitchFamily="18" charset="0"/>
                <a:ea typeface="Cambria" panose="02040503050406030204" pitchFamily="18" charset="0"/>
              </a:rPr>
              <a:t>xanh</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chiếm</a:t>
            </a:r>
            <a:r>
              <a:rPr lang="en-US" sz="3600" dirty="0">
                <a:solidFill>
                  <a:srgbClr val="15F4FD"/>
                </a:solidFill>
                <a:latin typeface="Cambria" panose="02040503050406030204" pitchFamily="18" charset="0"/>
                <a:ea typeface="Cambria" panose="02040503050406030204" pitchFamily="18" charset="0"/>
              </a:rPr>
              <a:t> bao </a:t>
            </a:r>
            <a:r>
              <a:rPr lang="en-US" sz="3600" dirty="0" err="1">
                <a:solidFill>
                  <a:srgbClr val="15F4FD"/>
                </a:solidFill>
                <a:latin typeface="Cambria" panose="02040503050406030204" pitchFamily="18" charset="0"/>
                <a:ea typeface="Cambria" panose="02040503050406030204" pitchFamily="18" charset="0"/>
              </a:rPr>
              <a:t>nhiêu</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phần</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trăm</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số</a:t>
            </a:r>
            <a:r>
              <a:rPr lang="en-US" sz="3600" dirty="0">
                <a:solidFill>
                  <a:srgbClr val="15F4FD"/>
                </a:solidFill>
                <a:latin typeface="Cambria" panose="02040503050406030204" pitchFamily="18" charset="0"/>
                <a:ea typeface="Cambria" panose="02040503050406030204" pitchFamily="18" charset="0"/>
              </a:rPr>
              <a:t> bi </a:t>
            </a:r>
            <a:r>
              <a:rPr lang="en-US" sz="3600" dirty="0" err="1">
                <a:solidFill>
                  <a:srgbClr val="15F4FD"/>
                </a:solidFill>
                <a:latin typeface="Cambria" panose="02040503050406030204" pitchFamily="18" charset="0"/>
                <a:ea typeface="Cambria" panose="02040503050406030204" pitchFamily="18" charset="0"/>
              </a:rPr>
              <a:t>cả</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hộp</a:t>
            </a:r>
            <a:r>
              <a:rPr lang="en-US" sz="3600" dirty="0">
                <a:solidFill>
                  <a:srgbClr val="15F4FD"/>
                </a:solidFill>
                <a:latin typeface="Cambria" panose="02040503050406030204" pitchFamily="18" charset="0"/>
                <a:ea typeface="Cambria" panose="02040503050406030204" pitchFamily="18" charset="0"/>
              </a:rPr>
              <a:t>?</a:t>
            </a:r>
          </a:p>
        </p:txBody>
      </p:sp>
      <p:grpSp>
        <p:nvGrpSpPr>
          <p:cNvPr id="11" name="Group 10">
            <a:extLst>
              <a:ext uri="{FF2B5EF4-FFF2-40B4-BE49-F238E27FC236}">
                <a16:creationId xmlns:a16="http://schemas.microsoft.com/office/drawing/2014/main" id="{9677A31A-3919-6D50-35ED-457D66A6E0A5}"/>
              </a:ext>
            </a:extLst>
          </p:cNvPr>
          <p:cNvGrpSpPr/>
          <p:nvPr/>
        </p:nvGrpSpPr>
        <p:grpSpPr>
          <a:xfrm>
            <a:off x="558800" y="3784600"/>
            <a:ext cx="3352800" cy="1270000"/>
            <a:chOff x="1775751" y="4816549"/>
            <a:chExt cx="4038600" cy="1368075"/>
          </a:xfrm>
        </p:grpSpPr>
        <p:sp>
          <p:nvSpPr>
            <p:cNvPr id="12" name="Freeform 3">
              <a:extLst>
                <a:ext uri="{FF2B5EF4-FFF2-40B4-BE49-F238E27FC236}">
                  <a16:creationId xmlns:a16="http://schemas.microsoft.com/office/drawing/2014/main" id="{E8EA7C45-6C80-EFD1-6DE9-74096A08651E}"/>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1600">
                <a:solidFill>
                  <a:prstClr val="black"/>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802D908A-6A0B-478E-DFAE-F2C8CBC85A06}"/>
                </a:ext>
              </a:extLst>
            </p:cNvPr>
            <p:cNvSpPr txBox="1"/>
            <p:nvPr/>
          </p:nvSpPr>
          <p:spPr>
            <a:xfrm>
              <a:off x="2523373" y="5253184"/>
              <a:ext cx="2372746" cy="453042"/>
            </a:xfrm>
            <a:prstGeom prst="rect">
              <a:avLst/>
            </a:prstGeom>
            <a:noFill/>
          </p:spPr>
          <p:txBody>
            <a:bodyPr wrap="square">
              <a:spAutoFit/>
            </a:bodyPr>
            <a:lstStyle/>
            <a:p>
              <a:pPr defTabSz="609630">
                <a:defRPr/>
              </a:pPr>
              <a:r>
                <a:rPr lang="en-US" sz="2133" dirty="0">
                  <a:solidFill>
                    <a:prstClr val="white"/>
                  </a:solidFill>
                  <a:latin typeface="Cambria" panose="02040503050406030204" pitchFamily="18" charset="0"/>
                  <a:ea typeface="Cambria" panose="02040503050406030204" pitchFamily="18" charset="0"/>
                </a:rPr>
                <a:t>A. 35 %</a:t>
              </a:r>
            </a:p>
          </p:txBody>
        </p:sp>
      </p:grpSp>
      <p:grpSp>
        <p:nvGrpSpPr>
          <p:cNvPr id="14" name="Group 13">
            <a:extLst>
              <a:ext uri="{FF2B5EF4-FFF2-40B4-BE49-F238E27FC236}">
                <a16:creationId xmlns:a16="http://schemas.microsoft.com/office/drawing/2014/main" id="{526665E4-CDA2-B57E-DBAF-929B6E429619}"/>
              </a:ext>
            </a:extLst>
          </p:cNvPr>
          <p:cNvGrpSpPr/>
          <p:nvPr/>
        </p:nvGrpSpPr>
        <p:grpSpPr>
          <a:xfrm>
            <a:off x="7467600" y="5308600"/>
            <a:ext cx="3352800" cy="1270000"/>
            <a:chOff x="1775751" y="4816549"/>
            <a:chExt cx="4038600" cy="1368075"/>
          </a:xfrm>
        </p:grpSpPr>
        <p:sp>
          <p:nvSpPr>
            <p:cNvPr id="15" name="Freeform 3">
              <a:extLst>
                <a:ext uri="{FF2B5EF4-FFF2-40B4-BE49-F238E27FC236}">
                  <a16:creationId xmlns:a16="http://schemas.microsoft.com/office/drawing/2014/main" id="{D2490B2D-2566-53F7-A969-9DC52A0ACD45}"/>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1600">
                <a:solidFill>
                  <a:prstClr val="black"/>
                </a:solidFill>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33ABB540-30DF-FF2C-773D-EEF35068621D}"/>
                </a:ext>
              </a:extLst>
            </p:cNvPr>
            <p:cNvSpPr txBox="1"/>
            <p:nvPr/>
          </p:nvSpPr>
          <p:spPr>
            <a:xfrm>
              <a:off x="2523373" y="5253184"/>
              <a:ext cx="2372746" cy="453042"/>
            </a:xfrm>
            <a:prstGeom prst="rect">
              <a:avLst/>
            </a:prstGeom>
            <a:noFill/>
          </p:spPr>
          <p:txBody>
            <a:bodyPr wrap="square">
              <a:spAutoFit/>
            </a:bodyPr>
            <a:lstStyle/>
            <a:p>
              <a:pPr defTabSz="609630">
                <a:defRPr/>
              </a:pPr>
              <a:r>
                <a:rPr lang="en-US" sz="2133" dirty="0">
                  <a:solidFill>
                    <a:prstClr val="white"/>
                  </a:solidFill>
                  <a:latin typeface="Cambria" panose="02040503050406030204" pitchFamily="18" charset="0"/>
                  <a:ea typeface="Cambria" panose="02040503050406030204" pitchFamily="18" charset="0"/>
                </a:rPr>
                <a:t>D. 50 %</a:t>
              </a:r>
            </a:p>
          </p:txBody>
        </p:sp>
      </p:grpSp>
      <p:grpSp>
        <p:nvGrpSpPr>
          <p:cNvPr id="17" name="Group 16">
            <a:extLst>
              <a:ext uri="{FF2B5EF4-FFF2-40B4-BE49-F238E27FC236}">
                <a16:creationId xmlns:a16="http://schemas.microsoft.com/office/drawing/2014/main" id="{57755804-3515-2F42-25CA-8C919F229060}"/>
              </a:ext>
            </a:extLst>
          </p:cNvPr>
          <p:cNvGrpSpPr/>
          <p:nvPr/>
        </p:nvGrpSpPr>
        <p:grpSpPr>
          <a:xfrm>
            <a:off x="609600" y="5410200"/>
            <a:ext cx="3352800" cy="1270000"/>
            <a:chOff x="1775751" y="4816549"/>
            <a:chExt cx="4038600" cy="1368075"/>
          </a:xfrm>
        </p:grpSpPr>
        <p:sp>
          <p:nvSpPr>
            <p:cNvPr id="18" name="Freeform 3">
              <a:extLst>
                <a:ext uri="{FF2B5EF4-FFF2-40B4-BE49-F238E27FC236}">
                  <a16:creationId xmlns:a16="http://schemas.microsoft.com/office/drawing/2014/main" id="{20FED8CB-9E48-5EC0-DE01-D04C0F18A5C4}"/>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1600">
                <a:solidFill>
                  <a:prstClr val="black"/>
                </a:solidFill>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4612DDAC-9A53-5447-C549-97ED81A11282}"/>
                </a:ext>
              </a:extLst>
            </p:cNvPr>
            <p:cNvSpPr txBox="1"/>
            <p:nvPr/>
          </p:nvSpPr>
          <p:spPr>
            <a:xfrm>
              <a:off x="2523373" y="5253184"/>
              <a:ext cx="2372746" cy="453042"/>
            </a:xfrm>
            <a:prstGeom prst="rect">
              <a:avLst/>
            </a:prstGeom>
            <a:noFill/>
          </p:spPr>
          <p:txBody>
            <a:bodyPr wrap="square">
              <a:spAutoFit/>
            </a:bodyPr>
            <a:lstStyle/>
            <a:p>
              <a:pPr defTabSz="609630">
                <a:defRPr/>
              </a:pPr>
              <a:r>
                <a:rPr lang="en-US" sz="2133" dirty="0">
                  <a:solidFill>
                    <a:prstClr val="white"/>
                  </a:solidFill>
                  <a:latin typeface="Cambria" panose="02040503050406030204" pitchFamily="18" charset="0"/>
                  <a:ea typeface="Cambria" panose="02040503050406030204" pitchFamily="18" charset="0"/>
                </a:rPr>
                <a:t>B. 40 %</a:t>
              </a:r>
            </a:p>
          </p:txBody>
        </p:sp>
      </p:grpSp>
      <p:sp>
        <p:nvSpPr>
          <p:cNvPr id="23" name="Freeform 2">
            <a:extLst>
              <a:ext uri="{FF2B5EF4-FFF2-40B4-BE49-F238E27FC236}">
                <a16:creationId xmlns:a16="http://schemas.microsoft.com/office/drawing/2014/main" id="{7CB3569F-1E88-AB5F-ECFD-BB55F67774FA}"/>
              </a:ext>
            </a:extLst>
          </p:cNvPr>
          <p:cNvSpPr/>
          <p:nvPr/>
        </p:nvSpPr>
        <p:spPr>
          <a:xfrm>
            <a:off x="4114800" y="3378200"/>
            <a:ext cx="3135086" cy="27432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defTabSz="609630"/>
            <a:endParaRPr lang="en-US" sz="1200">
              <a:solidFill>
                <a:prstClr val="black"/>
              </a:solidFill>
              <a:latin typeface="Calibri"/>
            </a:endParaRPr>
          </a:p>
        </p:txBody>
      </p:sp>
      <p:grpSp>
        <p:nvGrpSpPr>
          <p:cNvPr id="24" name="Group 23">
            <a:extLst>
              <a:ext uri="{FF2B5EF4-FFF2-40B4-BE49-F238E27FC236}">
                <a16:creationId xmlns:a16="http://schemas.microsoft.com/office/drawing/2014/main" id="{F37299F3-DD02-54B1-6BB4-91C46DB4BBE5}"/>
              </a:ext>
            </a:extLst>
          </p:cNvPr>
          <p:cNvGrpSpPr/>
          <p:nvPr/>
        </p:nvGrpSpPr>
        <p:grpSpPr>
          <a:xfrm>
            <a:off x="7416800" y="3733800"/>
            <a:ext cx="3302000" cy="1270000"/>
            <a:chOff x="1773821" y="3053257"/>
            <a:chExt cx="4038600" cy="1368075"/>
          </a:xfrm>
        </p:grpSpPr>
        <p:sp>
          <p:nvSpPr>
            <p:cNvPr id="25" name="Freeform 3">
              <a:extLst>
                <a:ext uri="{FF2B5EF4-FFF2-40B4-BE49-F238E27FC236}">
                  <a16:creationId xmlns:a16="http://schemas.microsoft.com/office/drawing/2014/main" id="{8573F555-150C-7D68-3DD3-36D5A291CA83}"/>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1600">
                <a:solidFill>
                  <a:prstClr val="black"/>
                </a:solidFill>
                <a:latin typeface="Cambria" panose="02040503050406030204" pitchFamily="18" charset="0"/>
                <a:ea typeface="Cambria" panose="02040503050406030204" pitchFamily="18" charset="0"/>
              </a:endParaRPr>
            </a:p>
          </p:txBody>
        </p:sp>
        <p:sp>
          <p:nvSpPr>
            <p:cNvPr id="26" name="TextBox 25">
              <a:extLst>
                <a:ext uri="{FF2B5EF4-FFF2-40B4-BE49-F238E27FC236}">
                  <a16:creationId xmlns:a16="http://schemas.microsoft.com/office/drawing/2014/main" id="{8D6BC3F7-BC3E-9A9F-EC3F-551FA3F8B374}"/>
                </a:ext>
              </a:extLst>
            </p:cNvPr>
            <p:cNvSpPr txBox="1"/>
            <p:nvPr/>
          </p:nvSpPr>
          <p:spPr>
            <a:xfrm>
              <a:off x="2523373" y="3506302"/>
              <a:ext cx="2372746" cy="453042"/>
            </a:xfrm>
            <a:prstGeom prst="rect">
              <a:avLst/>
            </a:prstGeom>
            <a:noFill/>
          </p:spPr>
          <p:txBody>
            <a:bodyPr wrap="square">
              <a:spAutoFit/>
            </a:bodyPr>
            <a:lstStyle/>
            <a:p>
              <a:pPr defTabSz="609630">
                <a:defRPr/>
              </a:pPr>
              <a:r>
                <a:rPr lang="en-US" sz="2133" dirty="0">
                  <a:solidFill>
                    <a:prstClr val="white"/>
                  </a:solidFill>
                  <a:latin typeface="Cambria" panose="02040503050406030204" pitchFamily="18" charset="0"/>
                  <a:ea typeface="Cambria" panose="02040503050406030204" pitchFamily="18" charset="0"/>
                </a:rPr>
                <a:t>C. 45 %</a:t>
              </a:r>
            </a:p>
          </p:txBody>
        </p:sp>
      </p:grpSp>
      <p:pic>
        <p:nvPicPr>
          <p:cNvPr id="27" name="y2mate.com - Incorrect sound effect">
            <a:hlinkClick r:id="" action="ppaction://media"/>
            <a:extLst>
              <a:ext uri="{FF2B5EF4-FFF2-40B4-BE49-F238E27FC236}">
                <a16:creationId xmlns:a16="http://schemas.microsoft.com/office/drawing/2014/main" id="{6BCAD940-621B-9A04-18DB-467F5CC6C8F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19"/>
          <a:stretch>
            <a:fillRect/>
          </a:stretch>
        </p:blipFill>
        <p:spPr>
          <a:xfrm>
            <a:off x="-355600" y="533400"/>
            <a:ext cx="312209" cy="312209"/>
          </a:xfrm>
          <a:prstGeom prst="rect">
            <a:avLst/>
          </a:prstGeom>
        </p:spPr>
      </p:pic>
      <p:pic>
        <p:nvPicPr>
          <p:cNvPr id="29" name="y2mate.com - Incorrect sound effect">
            <a:hlinkClick r:id="" action="ppaction://media"/>
            <a:extLst>
              <a:ext uri="{FF2B5EF4-FFF2-40B4-BE49-F238E27FC236}">
                <a16:creationId xmlns:a16="http://schemas.microsoft.com/office/drawing/2014/main" id="{F2C29F15-5669-05E2-D87A-914FCB88CF4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19"/>
          <a:stretch>
            <a:fillRect/>
          </a:stretch>
        </p:blipFill>
        <p:spPr>
          <a:xfrm>
            <a:off x="-312209" y="1041400"/>
            <a:ext cx="312209" cy="312209"/>
          </a:xfrm>
          <a:prstGeom prst="rect">
            <a:avLst/>
          </a:prstGeom>
        </p:spPr>
      </p:pic>
      <p:pic>
        <p:nvPicPr>
          <p:cNvPr id="30" name="Yeah">
            <a:hlinkClick r:id="" action="ppaction://media"/>
            <a:extLst>
              <a:ext uri="{FF2B5EF4-FFF2-40B4-BE49-F238E27FC236}">
                <a16:creationId xmlns:a16="http://schemas.microsoft.com/office/drawing/2014/main" id="{8770FE40-7BBA-BD0E-9E66-55D5F58F92E4}"/>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406400" y="1447800"/>
            <a:ext cx="312209" cy="312209"/>
          </a:xfrm>
          <a:prstGeom prst="rect">
            <a:avLst/>
          </a:prstGeom>
        </p:spPr>
      </p:pic>
      <p:pic>
        <p:nvPicPr>
          <p:cNvPr id="31" name="y2mate.com - nhạc chơi rung chuông vàng">
            <a:hlinkClick r:id="" action="ppaction://media"/>
            <a:extLst>
              <a:ext uri="{FF2B5EF4-FFF2-40B4-BE49-F238E27FC236}">
                <a16:creationId xmlns:a16="http://schemas.microsoft.com/office/drawing/2014/main" id="{855FB686-13B6-80AE-5090-CBBAAC3E8B51}"/>
              </a:ext>
            </a:extLst>
          </p:cNvPr>
          <p:cNvPicPr>
            <a:picLocks noChangeAspect="1"/>
          </p:cNvPicPr>
          <p:nvPr>
            <a:audioFile r:link="rId1"/>
            <p:extLst>
              <p:ext uri="{DAA4B4D4-6D71-4841-9C94-3DE7FCFB9230}">
                <p14:media xmlns:p14="http://schemas.microsoft.com/office/powerpoint/2010/main" r:embed="rId5">
                  <p14:trim end="4696.8125"/>
                </p14:media>
              </p:ext>
            </p:extLst>
          </p:nvPr>
        </p:nvPicPr>
        <p:blipFill>
          <a:blip r:embed="rId19"/>
          <a:stretch>
            <a:fillRect/>
          </a:stretch>
        </p:blipFill>
        <p:spPr>
          <a:xfrm>
            <a:off x="-324909" y="0"/>
            <a:ext cx="324909" cy="324909"/>
          </a:xfrm>
          <a:prstGeom prst="rect">
            <a:avLst/>
          </a:prstGeom>
        </p:spPr>
      </p:pic>
      <p:pic>
        <p:nvPicPr>
          <p:cNvPr id="32" name="Picture 3">
            <a:hlinkClick r:id="" action="ppaction://media"/>
            <a:extLst>
              <a:ext uri="{FF2B5EF4-FFF2-40B4-BE49-F238E27FC236}">
                <a16:creationId xmlns:a16="http://schemas.microsoft.com/office/drawing/2014/main" id="{3FFC5186-3C27-D611-A14D-3A8172D15024}"/>
              </a:ext>
            </a:extLst>
          </p:cNvPr>
          <p:cNvPicPr>
            <a:picLocks noChangeAspect="1"/>
          </p:cNvPicPr>
          <p:nvPr>
            <a:videoFile r:link="rId7"/>
            <p:extLst>
              <p:ext uri="{DAA4B4D4-6D71-4841-9C94-3DE7FCFB9230}">
                <p14:media xmlns:p14="http://schemas.microsoft.com/office/powerpoint/2010/main" r:embed="rId6"/>
              </p:ext>
            </p:extLst>
          </p:nvPr>
        </p:nvPicPr>
        <p:blipFill>
          <a:blip r:embed="rId20"/>
          <a:srcRect/>
          <a:stretch>
            <a:fillRect/>
          </a:stretch>
        </p:blipFill>
        <p:spPr>
          <a:xfrm>
            <a:off x="10261600" y="228600"/>
            <a:ext cx="1679610" cy="947899"/>
          </a:xfrm>
          <a:prstGeom prst="rect">
            <a:avLst/>
          </a:prstGeom>
        </p:spPr>
      </p:pic>
    </p:spTree>
    <p:extLst>
      <p:ext uri="{BB962C8B-B14F-4D97-AF65-F5344CB8AC3E}">
        <p14:creationId xmlns:p14="http://schemas.microsoft.com/office/powerpoint/2010/main" val="588807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250" fill="hold"/>
                                        <p:tgtEl>
                                          <p:spTgt spid="11"/>
                                        </p:tgtEl>
                                        <p:attrNameLst>
                                          <p:attrName>ppt_x</p:attrName>
                                        </p:attrNameLst>
                                      </p:cBhvr>
                                      <p:tavLst>
                                        <p:tav tm="0">
                                          <p:val>
                                            <p:strVal val="#ppt_x"/>
                                          </p:val>
                                        </p:tav>
                                        <p:tav tm="100000">
                                          <p:val>
                                            <p:strVal val="#ppt_x"/>
                                          </p:val>
                                        </p:tav>
                                      </p:tavLst>
                                    </p:anim>
                                    <p:anim calcmode="lin" valueType="num">
                                      <p:cBhvr additive="base">
                                        <p:cTn id="8" dur="25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250" fill="hold"/>
                                        <p:tgtEl>
                                          <p:spTgt spid="14"/>
                                        </p:tgtEl>
                                        <p:attrNameLst>
                                          <p:attrName>ppt_x</p:attrName>
                                        </p:attrNameLst>
                                      </p:cBhvr>
                                      <p:tavLst>
                                        <p:tav tm="0">
                                          <p:val>
                                            <p:strVal val="#ppt_x"/>
                                          </p:val>
                                        </p:tav>
                                        <p:tav tm="100000">
                                          <p:val>
                                            <p:strVal val="#ppt_x"/>
                                          </p:val>
                                        </p:tav>
                                      </p:tavLst>
                                    </p:anim>
                                    <p:anim calcmode="lin" valueType="num">
                                      <p:cBhvr additive="base">
                                        <p:cTn id="12" dur="25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250" fill="hold"/>
                                        <p:tgtEl>
                                          <p:spTgt spid="17"/>
                                        </p:tgtEl>
                                        <p:attrNameLst>
                                          <p:attrName>ppt_x</p:attrName>
                                        </p:attrNameLst>
                                      </p:cBhvr>
                                      <p:tavLst>
                                        <p:tav tm="0">
                                          <p:val>
                                            <p:strVal val="#ppt_x"/>
                                          </p:val>
                                        </p:tav>
                                        <p:tav tm="100000">
                                          <p:val>
                                            <p:strVal val="#ppt_x"/>
                                          </p:val>
                                        </p:tav>
                                      </p:tavLst>
                                    </p:anim>
                                    <p:anim calcmode="lin" valueType="num">
                                      <p:cBhvr additive="base">
                                        <p:cTn id="16" dur="25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250" fill="hold"/>
                                        <p:tgtEl>
                                          <p:spTgt spid="24"/>
                                        </p:tgtEl>
                                        <p:attrNameLst>
                                          <p:attrName>ppt_x</p:attrName>
                                        </p:attrNameLst>
                                      </p:cBhvr>
                                      <p:tavLst>
                                        <p:tav tm="0">
                                          <p:val>
                                            <p:strVal val="#ppt_x"/>
                                          </p:val>
                                        </p:tav>
                                        <p:tav tm="100000">
                                          <p:val>
                                            <p:strVal val="#ppt_x"/>
                                          </p:val>
                                        </p:tav>
                                      </p:tavLst>
                                    </p:anim>
                                    <p:anim calcmode="lin" valueType="num">
                                      <p:cBhvr additive="base">
                                        <p:cTn id="20" dur="250" fill="hold"/>
                                        <p:tgtEl>
                                          <p:spTgt spid="2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250" fill="hold"/>
                                        <p:tgtEl>
                                          <p:spTgt spid="10"/>
                                        </p:tgtEl>
                                        <p:attrNameLst>
                                          <p:attrName>ppt_x</p:attrName>
                                        </p:attrNameLst>
                                      </p:cBhvr>
                                      <p:tavLst>
                                        <p:tav tm="0">
                                          <p:val>
                                            <p:strVal val="#ppt_x"/>
                                          </p:val>
                                        </p:tav>
                                        <p:tav tm="100000">
                                          <p:val>
                                            <p:strVal val="#ppt_x"/>
                                          </p:val>
                                        </p:tav>
                                      </p:tavLst>
                                    </p:anim>
                                    <p:anim calcmode="lin" valueType="num">
                                      <p:cBhvr additive="base">
                                        <p:cTn id="24" dur="25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250" fill="hold"/>
                                        <p:tgtEl>
                                          <p:spTgt spid="6"/>
                                        </p:tgtEl>
                                        <p:attrNameLst>
                                          <p:attrName>ppt_x</p:attrName>
                                        </p:attrNameLst>
                                      </p:cBhvr>
                                      <p:tavLst>
                                        <p:tav tm="0">
                                          <p:val>
                                            <p:strVal val="#ppt_x"/>
                                          </p:val>
                                        </p:tav>
                                        <p:tav tm="100000">
                                          <p:val>
                                            <p:strVal val="#ppt_x"/>
                                          </p:val>
                                        </p:tav>
                                      </p:tavLst>
                                    </p:anim>
                                    <p:anim calcmode="lin" valueType="num">
                                      <p:cBhvr additive="base">
                                        <p:cTn id="28" dur="250" fill="hold"/>
                                        <p:tgtEl>
                                          <p:spTgt spid="6"/>
                                        </p:tgtEl>
                                        <p:attrNameLst>
                                          <p:attrName>ppt_y</p:attrName>
                                        </p:attrNameLst>
                                      </p:cBhvr>
                                      <p:tavLst>
                                        <p:tav tm="0">
                                          <p:val>
                                            <p:strVal val="1+#ppt_h/2"/>
                                          </p:val>
                                        </p:tav>
                                        <p:tav tm="100000">
                                          <p:val>
                                            <p:strVal val="#ppt_y"/>
                                          </p:val>
                                        </p:tav>
                                      </p:tavLst>
                                    </p:anim>
                                  </p:childTnLst>
                                </p:cTn>
                              </p:par>
                              <p:par>
                                <p:cTn id="29" presetID="1" presetClass="mediacall" presetSubtype="0" fill="hold" nodeType="withEffect">
                                  <p:stCondLst>
                                    <p:cond delay="0"/>
                                  </p:stCondLst>
                                  <p:childTnLst>
                                    <p:cmd type="call" cmd="playFrom(0.0)">
                                      <p:cBhvr>
                                        <p:cTn id="30" dur="10637" fill="hold"/>
                                        <p:tgtEl>
                                          <p:spTgt spid="31"/>
                                        </p:tgtEl>
                                      </p:cBhvr>
                                    </p:cmd>
                                  </p:childTnLst>
                                </p:cTn>
                              </p:par>
                              <p:par>
                                <p:cTn id="31" presetID="1" presetClass="mediacall" presetSubtype="0" fill="hold" nodeType="withEffect">
                                  <p:stCondLst>
                                    <p:cond delay="0"/>
                                  </p:stCondLst>
                                  <p:childTnLst>
                                    <p:cmd type="call" cmd="playFrom(0.0)">
                                      <p:cBhvr>
                                        <p:cTn id="32" dur="11076" fill="hold"/>
                                        <p:tgtEl>
                                          <p:spTgt spid="32"/>
                                        </p:tgtEl>
                                      </p:cBhvr>
                                    </p:cmd>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1076"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1"/>
                    </p:tgtEl>
                  </p:cond>
                </p:stCondLst>
                <p:endSync evt="end" delay="0">
                  <p:rtn val="all"/>
                </p:endSync>
                <p:childTnLst>
                  <p:par>
                    <p:cTn id="38" fill="hold">
                      <p:stCondLst>
                        <p:cond delay="0"/>
                      </p:stCondLst>
                      <p:childTnLst>
                        <p:par>
                          <p:cTn id="39" fill="hold">
                            <p:stCondLst>
                              <p:cond delay="0"/>
                            </p:stCondLst>
                            <p:childTnLst>
                              <p:par>
                                <p:cTn id="40" presetID="47" presetClass="exit" presetSubtype="0" fill="hold" nodeType="clickEffect">
                                  <p:stCondLst>
                                    <p:cond delay="0"/>
                                  </p:stCondLst>
                                  <p:childTnLst>
                                    <p:animEffect transition="out" filter="fade">
                                      <p:cBhvr>
                                        <p:cTn id="41" dur="1000"/>
                                        <p:tgtEl>
                                          <p:spTgt spid="11"/>
                                        </p:tgtEl>
                                      </p:cBhvr>
                                    </p:animEffect>
                                    <p:anim calcmode="lin" valueType="num">
                                      <p:cBhvr>
                                        <p:cTn id="42" dur="1000"/>
                                        <p:tgtEl>
                                          <p:spTgt spid="11"/>
                                        </p:tgtEl>
                                        <p:attrNameLst>
                                          <p:attrName>ppt_x</p:attrName>
                                        </p:attrNameLst>
                                      </p:cBhvr>
                                      <p:tavLst>
                                        <p:tav tm="0">
                                          <p:val>
                                            <p:strVal val="ppt_x"/>
                                          </p:val>
                                        </p:tav>
                                        <p:tav tm="100000">
                                          <p:val>
                                            <p:strVal val="ppt_x"/>
                                          </p:val>
                                        </p:tav>
                                      </p:tavLst>
                                    </p:anim>
                                    <p:anim calcmode="lin" valueType="num">
                                      <p:cBhvr>
                                        <p:cTn id="43" dur="1000"/>
                                        <p:tgtEl>
                                          <p:spTgt spid="11"/>
                                        </p:tgtEl>
                                        <p:attrNameLst>
                                          <p:attrName>ppt_y</p:attrName>
                                        </p:attrNameLst>
                                      </p:cBhvr>
                                      <p:tavLst>
                                        <p:tav tm="0">
                                          <p:val>
                                            <p:strVal val="ppt_y"/>
                                          </p:val>
                                        </p:tav>
                                        <p:tav tm="100000">
                                          <p:val>
                                            <p:strVal val="ppt_y-.1"/>
                                          </p:val>
                                        </p:tav>
                                      </p:tavLst>
                                    </p:anim>
                                    <p:set>
                                      <p:cBhvr>
                                        <p:cTn id="44" dur="1" fill="hold">
                                          <p:stCondLst>
                                            <p:cond delay="999"/>
                                          </p:stCondLst>
                                        </p:cTn>
                                        <p:tgtEl>
                                          <p:spTgt spid="11"/>
                                        </p:tgtEl>
                                        <p:attrNameLst>
                                          <p:attrName>style.visibility</p:attrName>
                                        </p:attrNameLst>
                                      </p:cBhvr>
                                      <p:to>
                                        <p:strVal val="hidden"/>
                                      </p:to>
                                    </p:set>
                                  </p:childTnLst>
                                </p:cTn>
                              </p:par>
                              <p:par>
                                <p:cTn id="45" presetID="1" presetClass="mediacall" presetSubtype="0" fill="hold" nodeType="withEffect">
                                  <p:stCondLst>
                                    <p:cond delay="0"/>
                                  </p:stCondLst>
                                  <p:childTnLst>
                                    <p:cmd type="call" cmd="playFrom(0.0)">
                                      <p:cBhvr>
                                        <p:cTn id="46" dur="1044" fill="hold"/>
                                        <p:tgtEl>
                                          <p:spTgt spid="29"/>
                                        </p:tgtEl>
                                      </p:cBhvr>
                                    </p:cmd>
                                  </p:childTnLst>
                                </p:cTn>
                              </p:par>
                            </p:childTnLst>
                          </p:cTn>
                        </p:par>
                      </p:childTnLst>
                    </p:cTn>
                  </p:par>
                </p:childTnLst>
              </p:cTn>
              <p:nextCondLst>
                <p:cond evt="onClick" delay="0">
                  <p:tgtEl>
                    <p:spTgt spid="11"/>
                  </p:tgtEl>
                </p:cond>
              </p:nextCondLst>
            </p:seq>
            <p:seq concurrent="1" nextAc="seek">
              <p:cTn id="47" restart="whenNotActive" fill="hold" evtFilter="cancelBubble" nodeType="interactiveSeq">
                <p:stCondLst>
                  <p:cond evt="onClick" delay="0">
                    <p:tgtEl>
                      <p:spTgt spid="14"/>
                    </p:tgtEl>
                  </p:cond>
                </p:stCondLst>
                <p:endSync evt="end" delay="0">
                  <p:rtn val="all"/>
                </p:endSync>
                <p:childTnLst>
                  <p:par>
                    <p:cTn id="48" fill="hold">
                      <p:stCondLst>
                        <p:cond delay="0"/>
                      </p:stCondLst>
                      <p:childTnLst>
                        <p:par>
                          <p:cTn id="49" fill="hold">
                            <p:stCondLst>
                              <p:cond delay="0"/>
                            </p:stCondLst>
                            <p:childTnLst>
                              <p:par>
                                <p:cTn id="50" presetID="47" presetClass="exit" presetSubtype="0" fill="hold" nodeType="clickEffect">
                                  <p:stCondLst>
                                    <p:cond delay="0"/>
                                  </p:stCondLst>
                                  <p:childTnLst>
                                    <p:animEffect transition="out" filter="fade">
                                      <p:cBhvr>
                                        <p:cTn id="51" dur="1000"/>
                                        <p:tgtEl>
                                          <p:spTgt spid="14"/>
                                        </p:tgtEl>
                                      </p:cBhvr>
                                    </p:animEffect>
                                    <p:anim calcmode="lin" valueType="num">
                                      <p:cBhvr>
                                        <p:cTn id="52" dur="1000"/>
                                        <p:tgtEl>
                                          <p:spTgt spid="14"/>
                                        </p:tgtEl>
                                        <p:attrNameLst>
                                          <p:attrName>ppt_x</p:attrName>
                                        </p:attrNameLst>
                                      </p:cBhvr>
                                      <p:tavLst>
                                        <p:tav tm="0">
                                          <p:val>
                                            <p:strVal val="ppt_x"/>
                                          </p:val>
                                        </p:tav>
                                        <p:tav tm="100000">
                                          <p:val>
                                            <p:strVal val="ppt_x"/>
                                          </p:val>
                                        </p:tav>
                                      </p:tavLst>
                                    </p:anim>
                                    <p:anim calcmode="lin" valueType="num">
                                      <p:cBhvr>
                                        <p:cTn id="53" dur="1000"/>
                                        <p:tgtEl>
                                          <p:spTgt spid="14"/>
                                        </p:tgtEl>
                                        <p:attrNameLst>
                                          <p:attrName>ppt_y</p:attrName>
                                        </p:attrNameLst>
                                      </p:cBhvr>
                                      <p:tavLst>
                                        <p:tav tm="0">
                                          <p:val>
                                            <p:strVal val="ppt_y"/>
                                          </p:val>
                                        </p:tav>
                                        <p:tav tm="100000">
                                          <p:val>
                                            <p:strVal val="ppt_y-.1"/>
                                          </p:val>
                                        </p:tav>
                                      </p:tavLst>
                                    </p:anim>
                                    <p:set>
                                      <p:cBhvr>
                                        <p:cTn id="54" dur="1" fill="hold">
                                          <p:stCondLst>
                                            <p:cond delay="999"/>
                                          </p:stCondLst>
                                        </p:cTn>
                                        <p:tgtEl>
                                          <p:spTgt spid="14"/>
                                        </p:tgtEl>
                                        <p:attrNameLst>
                                          <p:attrName>style.visibility</p:attrName>
                                        </p:attrNameLst>
                                      </p:cBhvr>
                                      <p:to>
                                        <p:strVal val="hidden"/>
                                      </p:to>
                                    </p:set>
                                  </p:childTnLst>
                                </p:cTn>
                              </p:par>
                              <p:par>
                                <p:cTn id="55" presetID="1" presetClass="mediacall" presetSubtype="0" fill="hold" nodeType="withEffect">
                                  <p:stCondLst>
                                    <p:cond delay="0"/>
                                  </p:stCondLst>
                                  <p:childTnLst>
                                    <p:cmd type="call" cmd="playFrom(0.0)">
                                      <p:cBhvr>
                                        <p:cTn id="56" dur="1044" fill="hold"/>
                                        <p:tgtEl>
                                          <p:spTgt spid="27"/>
                                        </p:tgtEl>
                                      </p:cBhvr>
                                    </p:cmd>
                                  </p:childTnLst>
                                </p:cTn>
                              </p:par>
                            </p:childTnLst>
                          </p:cTn>
                        </p:par>
                      </p:childTnLst>
                    </p:cTn>
                  </p:par>
                </p:childTnLst>
              </p:cTn>
              <p:nextCondLst>
                <p:cond evt="onClick" delay="0">
                  <p:tgtEl>
                    <p:spTgt spid="14"/>
                  </p:tgtEl>
                </p:cond>
              </p:nextCondLst>
            </p:seq>
            <p:seq concurrent="1" nextAc="seek">
              <p:cTn id="57" restart="whenNotActive" fill="hold" evtFilter="cancelBubble" nodeType="interactiveSeq">
                <p:stCondLst>
                  <p:cond evt="onClick" delay="0">
                    <p:tgtEl>
                      <p:spTgt spid="17"/>
                    </p:tgtEl>
                  </p:cond>
                </p:stCondLst>
                <p:endSync evt="end" delay="0">
                  <p:rtn val="all"/>
                </p:endSync>
                <p:childTnLst>
                  <p:par>
                    <p:cTn id="58" fill="hold">
                      <p:stCondLst>
                        <p:cond delay="0"/>
                      </p:stCondLst>
                      <p:childTnLst>
                        <p:par>
                          <p:cTn id="59" fill="hold">
                            <p:stCondLst>
                              <p:cond delay="0"/>
                            </p:stCondLst>
                            <p:childTnLst>
                              <p:par>
                                <p:cTn id="60" presetID="47" presetClass="exit" presetSubtype="0" fill="hold" nodeType="clickEffect">
                                  <p:stCondLst>
                                    <p:cond delay="0"/>
                                  </p:stCondLst>
                                  <p:childTnLst>
                                    <p:animEffect transition="out" filter="fade">
                                      <p:cBhvr>
                                        <p:cTn id="61" dur="1000"/>
                                        <p:tgtEl>
                                          <p:spTgt spid="17"/>
                                        </p:tgtEl>
                                      </p:cBhvr>
                                    </p:animEffect>
                                    <p:anim calcmode="lin" valueType="num">
                                      <p:cBhvr>
                                        <p:cTn id="62" dur="1000"/>
                                        <p:tgtEl>
                                          <p:spTgt spid="17"/>
                                        </p:tgtEl>
                                        <p:attrNameLst>
                                          <p:attrName>ppt_x</p:attrName>
                                        </p:attrNameLst>
                                      </p:cBhvr>
                                      <p:tavLst>
                                        <p:tav tm="0">
                                          <p:val>
                                            <p:strVal val="ppt_x"/>
                                          </p:val>
                                        </p:tav>
                                        <p:tav tm="100000">
                                          <p:val>
                                            <p:strVal val="ppt_x"/>
                                          </p:val>
                                        </p:tav>
                                      </p:tavLst>
                                    </p:anim>
                                    <p:anim calcmode="lin" valueType="num">
                                      <p:cBhvr>
                                        <p:cTn id="63" dur="1000"/>
                                        <p:tgtEl>
                                          <p:spTgt spid="17"/>
                                        </p:tgtEl>
                                        <p:attrNameLst>
                                          <p:attrName>ppt_y</p:attrName>
                                        </p:attrNameLst>
                                      </p:cBhvr>
                                      <p:tavLst>
                                        <p:tav tm="0">
                                          <p:val>
                                            <p:strVal val="ppt_y"/>
                                          </p:val>
                                        </p:tav>
                                        <p:tav tm="100000">
                                          <p:val>
                                            <p:strVal val="ppt_y-.1"/>
                                          </p:val>
                                        </p:tav>
                                      </p:tavLst>
                                    </p:anim>
                                    <p:set>
                                      <p:cBhvr>
                                        <p:cTn id="64" dur="1" fill="hold">
                                          <p:stCondLst>
                                            <p:cond delay="999"/>
                                          </p:stCondLst>
                                        </p:cTn>
                                        <p:tgtEl>
                                          <p:spTgt spid="17"/>
                                        </p:tgtEl>
                                        <p:attrNameLst>
                                          <p:attrName>style.visibility</p:attrName>
                                        </p:attrNameLst>
                                      </p:cBhvr>
                                      <p:to>
                                        <p:strVal val="hidden"/>
                                      </p:to>
                                    </p:set>
                                  </p:childTnLst>
                                </p:cTn>
                              </p:par>
                              <p:par>
                                <p:cTn id="65" presetID="1" presetClass="mediacall" presetSubtype="0" fill="hold" nodeType="withEffect">
                                  <p:stCondLst>
                                    <p:cond delay="0"/>
                                  </p:stCondLst>
                                  <p:childTnLst>
                                    <p:cmd type="call" cmd="playFrom(0.0)">
                                      <p:cBhvr>
                                        <p:cTn id="66" dur="1044" fill="hold"/>
                                        <p:tgtEl>
                                          <p:spTgt spid="27"/>
                                        </p:tgtEl>
                                      </p:cBhvr>
                                    </p:cmd>
                                  </p:childTnLst>
                                </p:cTn>
                              </p:par>
                            </p:childTnLst>
                          </p:cTn>
                        </p:par>
                      </p:childTnLst>
                    </p:cTn>
                  </p:par>
                </p:childTnLst>
              </p:cTn>
              <p:nextCondLst>
                <p:cond evt="onClick" delay="0">
                  <p:tgtEl>
                    <p:spTgt spid="17"/>
                  </p:tgtEl>
                </p:cond>
              </p:nextCondLst>
            </p:seq>
            <p:seq concurrent="1" nextAc="seek">
              <p:cTn id="67" restart="whenNotActive" fill="hold" evtFilter="cancelBubble" nodeType="interactiveSeq">
                <p:stCondLst>
                  <p:cond evt="onClick" delay="0">
                    <p:tgtEl>
                      <p:spTgt spid="24"/>
                    </p:tgtEl>
                  </p:cond>
                </p:stCondLst>
                <p:endSync evt="end" delay="0">
                  <p:rtn val="all"/>
                </p:endSync>
                <p:childTnLst>
                  <p:par>
                    <p:cTn id="68" fill="hold">
                      <p:stCondLst>
                        <p:cond delay="0"/>
                      </p:stCondLst>
                      <p:childTnLst>
                        <p:par>
                          <p:cTn id="69" fill="hold">
                            <p:stCondLst>
                              <p:cond delay="0"/>
                            </p:stCondLst>
                            <p:childTnLst>
                              <p:par>
                                <p:cTn id="70" presetID="32" presetClass="emph" presetSubtype="0" fill="hold" nodeType="withEffect">
                                  <p:stCondLst>
                                    <p:cond delay="250"/>
                                  </p:stCondLst>
                                  <p:childTnLst>
                                    <p:animRot by="120000">
                                      <p:cBhvr>
                                        <p:cTn id="71" dur="100" fill="hold">
                                          <p:stCondLst>
                                            <p:cond delay="0"/>
                                          </p:stCondLst>
                                        </p:cTn>
                                        <p:tgtEl>
                                          <p:spTgt spid="24"/>
                                        </p:tgtEl>
                                        <p:attrNameLst>
                                          <p:attrName>r</p:attrName>
                                        </p:attrNameLst>
                                      </p:cBhvr>
                                    </p:animRot>
                                    <p:animRot by="-240000">
                                      <p:cBhvr>
                                        <p:cTn id="72" dur="200" fill="hold">
                                          <p:stCondLst>
                                            <p:cond delay="200"/>
                                          </p:stCondLst>
                                        </p:cTn>
                                        <p:tgtEl>
                                          <p:spTgt spid="24"/>
                                        </p:tgtEl>
                                        <p:attrNameLst>
                                          <p:attrName>r</p:attrName>
                                        </p:attrNameLst>
                                      </p:cBhvr>
                                    </p:animRot>
                                    <p:animRot by="240000">
                                      <p:cBhvr>
                                        <p:cTn id="73" dur="200" fill="hold">
                                          <p:stCondLst>
                                            <p:cond delay="400"/>
                                          </p:stCondLst>
                                        </p:cTn>
                                        <p:tgtEl>
                                          <p:spTgt spid="24"/>
                                        </p:tgtEl>
                                        <p:attrNameLst>
                                          <p:attrName>r</p:attrName>
                                        </p:attrNameLst>
                                      </p:cBhvr>
                                    </p:animRot>
                                    <p:animRot by="-240000">
                                      <p:cBhvr>
                                        <p:cTn id="74" dur="200" fill="hold">
                                          <p:stCondLst>
                                            <p:cond delay="600"/>
                                          </p:stCondLst>
                                        </p:cTn>
                                        <p:tgtEl>
                                          <p:spTgt spid="24"/>
                                        </p:tgtEl>
                                        <p:attrNameLst>
                                          <p:attrName>r</p:attrName>
                                        </p:attrNameLst>
                                      </p:cBhvr>
                                    </p:animRot>
                                    <p:animRot by="120000">
                                      <p:cBhvr>
                                        <p:cTn id="75" dur="200" fill="hold">
                                          <p:stCondLst>
                                            <p:cond delay="800"/>
                                          </p:stCondLst>
                                        </p:cTn>
                                        <p:tgtEl>
                                          <p:spTgt spid="24"/>
                                        </p:tgtEl>
                                        <p:attrNameLst>
                                          <p:attrName>r</p:attrName>
                                        </p:attrNameLst>
                                      </p:cBhvr>
                                    </p:animRot>
                                  </p:childTnLst>
                                </p:cTn>
                              </p:par>
                              <p:par>
                                <p:cTn id="76" presetID="1" presetClass="mediacall" presetSubtype="0" fill="hold" nodeType="withEffect">
                                  <p:stCondLst>
                                    <p:cond delay="250"/>
                                  </p:stCondLst>
                                  <p:childTnLst>
                                    <p:cmd type="call" cmd="playFrom(0.0)">
                                      <p:cBhvr>
                                        <p:cTn id="77" dur="4214" fill="hold"/>
                                        <p:tgtEl>
                                          <p:spTgt spid="30"/>
                                        </p:tgtEl>
                                      </p:cBhvr>
                                    </p:cmd>
                                  </p:childTnLst>
                                </p:cTn>
                              </p:par>
                              <p:par>
                                <p:cTn id="78" presetID="14" presetClass="entr" presetSubtype="10" fill="hold" nodeType="withEffect">
                                  <p:stCondLst>
                                    <p:cond delay="250"/>
                                  </p:stCondLst>
                                  <p:childTnLst>
                                    <p:set>
                                      <p:cBhvr>
                                        <p:cTn id="79" dur="1" fill="hold">
                                          <p:stCondLst>
                                            <p:cond delay="0"/>
                                          </p:stCondLst>
                                        </p:cTn>
                                        <p:tgtEl>
                                          <p:spTgt spid="23"/>
                                        </p:tgtEl>
                                        <p:attrNameLst>
                                          <p:attrName>style.visibility</p:attrName>
                                        </p:attrNameLst>
                                      </p:cBhvr>
                                      <p:to>
                                        <p:strVal val="visible"/>
                                      </p:to>
                                    </p:set>
                                    <p:animEffect transition="in" filter="randombar(horizontal)">
                                      <p:cBhvr>
                                        <p:cTn id="80" dur="500"/>
                                        <p:tgtEl>
                                          <p:spTgt spid="23"/>
                                        </p:tgtEl>
                                      </p:cBhvr>
                                    </p:animEffect>
                                  </p:childTnLst>
                                </p:cTn>
                              </p:par>
                            </p:childTnLst>
                          </p:cTn>
                        </p:par>
                      </p:childTnLst>
                    </p:cTn>
                  </p:par>
                </p:childTnLst>
              </p:cTn>
              <p:nextCondLst>
                <p:cond evt="onClick" delay="0">
                  <p:tgtEl>
                    <p:spTgt spid="24"/>
                  </p:tgtEl>
                </p:cond>
              </p:nextCondLst>
            </p:seq>
            <p:audio>
              <p:cMediaNode vol="80000">
                <p:cTn id="81" fill="hold" display="0">
                  <p:stCondLst>
                    <p:cond delay="indefinite"/>
                  </p:stCondLst>
                  <p:endCondLst>
                    <p:cond evt="onStopAudio" delay="0">
                      <p:tgtEl>
                        <p:sldTgt/>
                      </p:tgtEl>
                    </p:cond>
                  </p:endCondLst>
                </p:cTn>
                <p:tgtEl>
                  <p:spTgt spid="27"/>
                </p:tgtEl>
              </p:cMediaNode>
            </p:audio>
            <p:audio>
              <p:cMediaNode vol="80000">
                <p:cTn id="82" fill="hold" display="0">
                  <p:stCondLst>
                    <p:cond delay="indefinite"/>
                  </p:stCondLst>
                  <p:endCondLst>
                    <p:cond evt="onStopAudio" delay="0">
                      <p:tgtEl>
                        <p:sldTgt/>
                      </p:tgtEl>
                    </p:cond>
                  </p:endCondLst>
                </p:cTn>
                <p:tgtEl>
                  <p:spTgt spid="29"/>
                </p:tgtEl>
              </p:cMediaNode>
            </p:audio>
            <p:audio>
              <p:cMediaNode vol="80000">
                <p:cTn id="83" fill="hold" display="0">
                  <p:stCondLst>
                    <p:cond delay="indefinite"/>
                  </p:stCondLst>
                  <p:endCondLst>
                    <p:cond evt="onStopAudio" delay="0">
                      <p:tgtEl>
                        <p:sldTgt/>
                      </p:tgtEl>
                    </p:cond>
                  </p:endCondLst>
                </p:cTn>
                <p:tgtEl>
                  <p:spTgt spid="30"/>
                </p:tgtEl>
              </p:cMediaNode>
            </p:audio>
            <p:audio>
              <p:cMediaNode vol="80000">
                <p:cTn id="84" fill="hold" display="0">
                  <p:stCondLst>
                    <p:cond delay="indefinite"/>
                  </p:stCondLst>
                  <p:endCondLst>
                    <p:cond evt="onStopAudio" delay="0">
                      <p:tgtEl>
                        <p:sldTgt/>
                      </p:tgtEl>
                    </p:cond>
                  </p:endCondLst>
                </p:cTn>
                <p:tgtEl>
                  <p:spTgt spid="31"/>
                </p:tgtEl>
              </p:cMediaNode>
            </p:audio>
            <p:video>
              <p:cMediaNode vol="100000">
                <p:cTn id="85" fill="hold" display="0">
                  <p:stCondLst>
                    <p:cond delay="indefinite"/>
                  </p:stCondLst>
                </p:cTn>
                <p:tgtEl>
                  <p:spTgt spid="32"/>
                </p:tgtEl>
              </p:cMediaNode>
            </p:video>
            <p:seq concurrent="1" nextAc="seek">
              <p:cTn id="86" restart="whenNotActive" fill="hold" evtFilter="cancelBubble" nodeType="interactiveSeq">
                <p:stCondLst>
                  <p:cond evt="onClick" delay="0">
                    <p:tgtEl>
                      <p:spTgt spid="32"/>
                    </p:tgtEl>
                  </p:cond>
                </p:stCondLst>
                <p:endSync evt="end" delay="0">
                  <p:rtn val="all"/>
                </p:endSync>
                <p:childTnLst>
                  <p:par>
                    <p:cTn id="87" fill="hold">
                      <p:stCondLst>
                        <p:cond delay="0"/>
                      </p:stCondLst>
                      <p:childTnLst>
                        <p:par>
                          <p:cTn id="88" fill="hold">
                            <p:stCondLst>
                              <p:cond delay="0"/>
                            </p:stCondLst>
                            <p:childTnLst>
                              <p:par>
                                <p:cTn id="89" presetID="2" presetClass="mediacall" presetSubtype="0" fill="hold" nodeType="clickEffect">
                                  <p:stCondLst>
                                    <p:cond delay="0"/>
                                  </p:stCondLst>
                                  <p:childTnLst>
                                    <p:cmd type="call" cmd="togglePause">
                                      <p:cBhvr>
                                        <p:cTn id="90" dur="1" fill="hold"/>
                                        <p:tgtEl>
                                          <p:spTgt spid="32"/>
                                        </p:tgtEl>
                                      </p:cBhvr>
                                    </p:cmd>
                                  </p:childTnLst>
                                </p:cTn>
                              </p:par>
                            </p:childTnLst>
                          </p:cTn>
                        </p:par>
                      </p:childTnLst>
                    </p:cTn>
                  </p:par>
                </p:childTnLst>
              </p:cTn>
              <p:nextCondLst>
                <p:cond evt="onClick" delay="0">
                  <p:tgtEl>
                    <p:spTgt spid="32"/>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9"/>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0" y="0"/>
            <a:ext cx="4631885" cy="320021"/>
          </a:xfrm>
          <a:custGeom>
            <a:avLst/>
            <a:gdLst/>
            <a:ahLst/>
            <a:cxnLst/>
            <a:rect l="l" t="t" r="r" b="b"/>
            <a:pathLst>
              <a:path w="6947827" h="480032">
                <a:moveTo>
                  <a:pt x="0" y="0"/>
                </a:moveTo>
                <a:lnTo>
                  <a:pt x="6947827" y="0"/>
                </a:lnTo>
                <a:lnTo>
                  <a:pt x="6947827" y="480032"/>
                </a:lnTo>
                <a:lnTo>
                  <a:pt x="0" y="48003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7560116" y="6518329"/>
            <a:ext cx="4631885" cy="339671"/>
          </a:xfrm>
          <a:custGeom>
            <a:avLst/>
            <a:gdLst/>
            <a:ahLst/>
            <a:cxnLst/>
            <a:rect l="l" t="t" r="r" b="b"/>
            <a:pathLst>
              <a:path w="6947827" h="509507">
                <a:moveTo>
                  <a:pt x="0" y="0"/>
                </a:moveTo>
                <a:lnTo>
                  <a:pt x="6947827" y="0"/>
                </a:lnTo>
                <a:lnTo>
                  <a:pt x="6947827" y="509507"/>
                </a:lnTo>
                <a:lnTo>
                  <a:pt x="0" y="50950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1473200" y="533400"/>
            <a:ext cx="9109629" cy="3063113"/>
          </a:xfrm>
          <a:custGeom>
            <a:avLst/>
            <a:gdLst/>
            <a:ahLst/>
            <a:cxnLst/>
            <a:rect l="l" t="t" r="r" b="b"/>
            <a:pathLst>
              <a:path w="13664444" h="4594669">
                <a:moveTo>
                  <a:pt x="0" y="0"/>
                </a:moveTo>
                <a:lnTo>
                  <a:pt x="13664444" y="0"/>
                </a:lnTo>
                <a:lnTo>
                  <a:pt x="13664444" y="4594669"/>
                </a:lnTo>
                <a:lnTo>
                  <a:pt x="0" y="459466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defTabSz="609630"/>
            <a:endParaRPr lang="en-US" sz="1200">
              <a:solidFill>
                <a:prstClr val="black"/>
              </a:solidFill>
              <a:latin typeface="Calibri"/>
            </a:endParaRPr>
          </a:p>
        </p:txBody>
      </p:sp>
      <p:sp>
        <p:nvSpPr>
          <p:cNvPr id="10" name="TextBox 9">
            <a:extLst>
              <a:ext uri="{FF2B5EF4-FFF2-40B4-BE49-F238E27FC236}">
                <a16:creationId xmlns:a16="http://schemas.microsoft.com/office/drawing/2014/main" id="{78CD4E91-7596-B8B7-A249-12A315743A99}"/>
              </a:ext>
            </a:extLst>
          </p:cNvPr>
          <p:cNvSpPr txBox="1"/>
          <p:nvPr/>
        </p:nvSpPr>
        <p:spPr>
          <a:xfrm>
            <a:off x="2428240" y="1305560"/>
            <a:ext cx="7325360" cy="1354217"/>
          </a:xfrm>
          <a:prstGeom prst="rect">
            <a:avLst/>
          </a:prstGeom>
          <a:noFill/>
        </p:spPr>
        <p:txBody>
          <a:bodyPr wrap="square" lIns="0" tIns="0" rIns="0" bIns="0" rtlCol="0">
            <a:spAutoFit/>
          </a:bodyPr>
          <a:lstStyle/>
          <a:p>
            <a:pPr algn="ctr" defTabSz="609630">
              <a:defRPr/>
            </a:pPr>
            <a:r>
              <a:rPr lang="vi-VN" sz="4400" dirty="0">
                <a:solidFill>
                  <a:srgbClr val="15F4FD"/>
                </a:solidFill>
                <a:latin typeface="Cambria" panose="02040503050406030204" pitchFamily="18" charset="0"/>
                <a:ea typeface="Cambria" panose="02040503050406030204" pitchFamily="18" charset="0"/>
              </a:rPr>
              <a:t>Viết số sau dưới dạng tỉ số %</a:t>
            </a:r>
          </a:p>
          <a:p>
            <a:pPr algn="ctr" defTabSz="609630">
              <a:defRPr/>
            </a:pPr>
            <a:r>
              <a:rPr lang="vi-VN" sz="4400" dirty="0">
                <a:solidFill>
                  <a:srgbClr val="15F4FD"/>
                </a:solidFill>
                <a:latin typeface="Cambria" panose="02040503050406030204" pitchFamily="18" charset="0"/>
                <a:ea typeface="Cambria" panose="02040503050406030204" pitchFamily="18" charset="0"/>
              </a:rPr>
              <a:t>0,675 = ....... %</a:t>
            </a:r>
          </a:p>
        </p:txBody>
      </p:sp>
      <p:grpSp>
        <p:nvGrpSpPr>
          <p:cNvPr id="11" name="Group 10">
            <a:extLst>
              <a:ext uri="{FF2B5EF4-FFF2-40B4-BE49-F238E27FC236}">
                <a16:creationId xmlns:a16="http://schemas.microsoft.com/office/drawing/2014/main" id="{9677A31A-3919-6D50-35ED-457D66A6E0A5}"/>
              </a:ext>
            </a:extLst>
          </p:cNvPr>
          <p:cNvGrpSpPr/>
          <p:nvPr/>
        </p:nvGrpSpPr>
        <p:grpSpPr>
          <a:xfrm>
            <a:off x="457200" y="3784600"/>
            <a:ext cx="3352800" cy="1270000"/>
            <a:chOff x="1775751" y="4816549"/>
            <a:chExt cx="4038600" cy="1368075"/>
          </a:xfrm>
        </p:grpSpPr>
        <p:sp>
          <p:nvSpPr>
            <p:cNvPr id="12" name="Freeform 3">
              <a:extLst>
                <a:ext uri="{FF2B5EF4-FFF2-40B4-BE49-F238E27FC236}">
                  <a16:creationId xmlns:a16="http://schemas.microsoft.com/office/drawing/2014/main" id="{E8EA7C45-6C80-EFD1-6DE9-74096A08651E}"/>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1600">
                <a:solidFill>
                  <a:prstClr val="black"/>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802D908A-6A0B-478E-DFAE-F2C8CBC85A06}"/>
                </a:ext>
              </a:extLst>
            </p:cNvPr>
            <p:cNvSpPr txBox="1"/>
            <p:nvPr/>
          </p:nvSpPr>
          <p:spPr>
            <a:xfrm>
              <a:off x="2523373" y="5253184"/>
              <a:ext cx="2372746" cy="453042"/>
            </a:xfrm>
            <a:prstGeom prst="rect">
              <a:avLst/>
            </a:prstGeom>
            <a:noFill/>
          </p:spPr>
          <p:txBody>
            <a:bodyPr wrap="square">
              <a:spAutoFit/>
            </a:bodyPr>
            <a:lstStyle/>
            <a:p>
              <a:pPr defTabSz="609630">
                <a:defRPr/>
              </a:pPr>
              <a:r>
                <a:rPr lang="en-US" sz="2133" dirty="0">
                  <a:solidFill>
                    <a:prstClr val="white"/>
                  </a:solidFill>
                  <a:latin typeface="Cambria" panose="02040503050406030204" pitchFamily="18" charset="0"/>
                  <a:ea typeface="Cambria" panose="02040503050406030204" pitchFamily="18" charset="0"/>
                </a:rPr>
                <a:t>A. 675 %</a:t>
              </a:r>
            </a:p>
          </p:txBody>
        </p:sp>
      </p:grpSp>
      <p:grpSp>
        <p:nvGrpSpPr>
          <p:cNvPr id="14" name="Group 13">
            <a:extLst>
              <a:ext uri="{FF2B5EF4-FFF2-40B4-BE49-F238E27FC236}">
                <a16:creationId xmlns:a16="http://schemas.microsoft.com/office/drawing/2014/main" id="{526665E4-CDA2-B57E-DBAF-929B6E429619}"/>
              </a:ext>
            </a:extLst>
          </p:cNvPr>
          <p:cNvGrpSpPr/>
          <p:nvPr/>
        </p:nvGrpSpPr>
        <p:grpSpPr>
          <a:xfrm>
            <a:off x="7416800" y="3784600"/>
            <a:ext cx="3352800" cy="1270000"/>
            <a:chOff x="1775751" y="4816549"/>
            <a:chExt cx="4038600" cy="1368075"/>
          </a:xfrm>
        </p:grpSpPr>
        <p:sp>
          <p:nvSpPr>
            <p:cNvPr id="15" name="Freeform 3">
              <a:extLst>
                <a:ext uri="{FF2B5EF4-FFF2-40B4-BE49-F238E27FC236}">
                  <a16:creationId xmlns:a16="http://schemas.microsoft.com/office/drawing/2014/main" id="{D2490B2D-2566-53F7-A969-9DC52A0ACD45}"/>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1600">
                <a:solidFill>
                  <a:prstClr val="black"/>
                </a:solidFill>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33ABB540-30DF-FF2C-773D-EEF35068621D}"/>
                </a:ext>
              </a:extLst>
            </p:cNvPr>
            <p:cNvSpPr txBox="1"/>
            <p:nvPr/>
          </p:nvSpPr>
          <p:spPr>
            <a:xfrm>
              <a:off x="2523373" y="5253184"/>
              <a:ext cx="2372746" cy="453042"/>
            </a:xfrm>
            <a:prstGeom prst="rect">
              <a:avLst/>
            </a:prstGeom>
            <a:noFill/>
          </p:spPr>
          <p:txBody>
            <a:bodyPr wrap="square">
              <a:spAutoFit/>
            </a:bodyPr>
            <a:lstStyle/>
            <a:p>
              <a:pPr defTabSz="609630">
                <a:defRPr/>
              </a:pPr>
              <a:r>
                <a:rPr lang="en-US" sz="2133" dirty="0">
                  <a:solidFill>
                    <a:prstClr val="white"/>
                  </a:solidFill>
                  <a:latin typeface="Cambria" panose="02040503050406030204" pitchFamily="18" charset="0"/>
                  <a:ea typeface="Cambria" panose="02040503050406030204" pitchFamily="18" charset="0"/>
                </a:rPr>
                <a:t>C. 6,75 %</a:t>
              </a:r>
            </a:p>
          </p:txBody>
        </p:sp>
      </p:grpSp>
      <p:grpSp>
        <p:nvGrpSpPr>
          <p:cNvPr id="17" name="Group 16">
            <a:extLst>
              <a:ext uri="{FF2B5EF4-FFF2-40B4-BE49-F238E27FC236}">
                <a16:creationId xmlns:a16="http://schemas.microsoft.com/office/drawing/2014/main" id="{57755804-3515-2F42-25CA-8C919F229060}"/>
              </a:ext>
            </a:extLst>
          </p:cNvPr>
          <p:cNvGrpSpPr/>
          <p:nvPr/>
        </p:nvGrpSpPr>
        <p:grpSpPr>
          <a:xfrm>
            <a:off x="7366000" y="5410200"/>
            <a:ext cx="3352800" cy="1270000"/>
            <a:chOff x="1775751" y="4816549"/>
            <a:chExt cx="4038600" cy="1368075"/>
          </a:xfrm>
        </p:grpSpPr>
        <p:sp>
          <p:nvSpPr>
            <p:cNvPr id="18" name="Freeform 3">
              <a:extLst>
                <a:ext uri="{FF2B5EF4-FFF2-40B4-BE49-F238E27FC236}">
                  <a16:creationId xmlns:a16="http://schemas.microsoft.com/office/drawing/2014/main" id="{20FED8CB-9E48-5EC0-DE01-D04C0F18A5C4}"/>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1600">
                <a:solidFill>
                  <a:prstClr val="black"/>
                </a:solidFill>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4612DDAC-9A53-5447-C549-97ED81A11282}"/>
                </a:ext>
              </a:extLst>
            </p:cNvPr>
            <p:cNvSpPr txBox="1"/>
            <p:nvPr/>
          </p:nvSpPr>
          <p:spPr>
            <a:xfrm>
              <a:off x="2523373" y="5253184"/>
              <a:ext cx="2372746" cy="453042"/>
            </a:xfrm>
            <a:prstGeom prst="rect">
              <a:avLst/>
            </a:prstGeom>
            <a:noFill/>
          </p:spPr>
          <p:txBody>
            <a:bodyPr wrap="square">
              <a:spAutoFit/>
            </a:bodyPr>
            <a:lstStyle/>
            <a:p>
              <a:pPr defTabSz="609630">
                <a:defRPr/>
              </a:pPr>
              <a:r>
                <a:rPr lang="en-US" sz="2133" dirty="0">
                  <a:solidFill>
                    <a:prstClr val="white"/>
                  </a:solidFill>
                  <a:latin typeface="Cambria" panose="02040503050406030204" pitchFamily="18" charset="0"/>
                  <a:ea typeface="Cambria" panose="02040503050406030204" pitchFamily="18" charset="0"/>
                </a:rPr>
                <a:t>D. 0,675 %</a:t>
              </a:r>
            </a:p>
          </p:txBody>
        </p:sp>
      </p:grpSp>
      <p:sp>
        <p:nvSpPr>
          <p:cNvPr id="23" name="Freeform 2">
            <a:extLst>
              <a:ext uri="{FF2B5EF4-FFF2-40B4-BE49-F238E27FC236}">
                <a16:creationId xmlns:a16="http://schemas.microsoft.com/office/drawing/2014/main" id="{7CB3569F-1E88-AB5F-ECFD-BB55F67774FA}"/>
              </a:ext>
            </a:extLst>
          </p:cNvPr>
          <p:cNvSpPr/>
          <p:nvPr/>
        </p:nvSpPr>
        <p:spPr>
          <a:xfrm>
            <a:off x="4114800" y="3378200"/>
            <a:ext cx="3135086" cy="27432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defTabSz="609630"/>
            <a:endParaRPr lang="en-US" sz="1200">
              <a:solidFill>
                <a:prstClr val="black"/>
              </a:solidFill>
              <a:latin typeface="Calibri"/>
            </a:endParaRPr>
          </a:p>
        </p:txBody>
      </p:sp>
      <p:grpSp>
        <p:nvGrpSpPr>
          <p:cNvPr id="24" name="Group 23">
            <a:extLst>
              <a:ext uri="{FF2B5EF4-FFF2-40B4-BE49-F238E27FC236}">
                <a16:creationId xmlns:a16="http://schemas.microsoft.com/office/drawing/2014/main" id="{F37299F3-DD02-54B1-6BB4-91C46DB4BBE5}"/>
              </a:ext>
            </a:extLst>
          </p:cNvPr>
          <p:cNvGrpSpPr/>
          <p:nvPr/>
        </p:nvGrpSpPr>
        <p:grpSpPr>
          <a:xfrm>
            <a:off x="406400" y="5410200"/>
            <a:ext cx="3302000" cy="1270000"/>
            <a:chOff x="1773821" y="3053257"/>
            <a:chExt cx="4038600" cy="1368075"/>
          </a:xfrm>
        </p:grpSpPr>
        <p:sp>
          <p:nvSpPr>
            <p:cNvPr id="25" name="Freeform 3">
              <a:extLst>
                <a:ext uri="{FF2B5EF4-FFF2-40B4-BE49-F238E27FC236}">
                  <a16:creationId xmlns:a16="http://schemas.microsoft.com/office/drawing/2014/main" id="{8573F555-150C-7D68-3DD3-36D5A291CA83}"/>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1600">
                <a:solidFill>
                  <a:prstClr val="black"/>
                </a:solidFill>
                <a:latin typeface="Cambria" panose="02040503050406030204" pitchFamily="18" charset="0"/>
                <a:ea typeface="Cambria" panose="02040503050406030204" pitchFamily="18" charset="0"/>
              </a:endParaRPr>
            </a:p>
          </p:txBody>
        </p:sp>
        <p:sp>
          <p:nvSpPr>
            <p:cNvPr id="26" name="TextBox 25">
              <a:extLst>
                <a:ext uri="{FF2B5EF4-FFF2-40B4-BE49-F238E27FC236}">
                  <a16:creationId xmlns:a16="http://schemas.microsoft.com/office/drawing/2014/main" id="{8D6BC3F7-BC3E-9A9F-EC3F-551FA3F8B374}"/>
                </a:ext>
              </a:extLst>
            </p:cNvPr>
            <p:cNvSpPr txBox="1"/>
            <p:nvPr/>
          </p:nvSpPr>
          <p:spPr>
            <a:xfrm>
              <a:off x="2523373" y="3506302"/>
              <a:ext cx="2372746" cy="453042"/>
            </a:xfrm>
            <a:prstGeom prst="rect">
              <a:avLst/>
            </a:prstGeom>
            <a:noFill/>
          </p:spPr>
          <p:txBody>
            <a:bodyPr wrap="square">
              <a:spAutoFit/>
            </a:bodyPr>
            <a:lstStyle/>
            <a:p>
              <a:pPr defTabSz="609630">
                <a:defRPr/>
              </a:pPr>
              <a:r>
                <a:rPr lang="en-US" sz="2133" dirty="0">
                  <a:solidFill>
                    <a:prstClr val="white"/>
                  </a:solidFill>
                  <a:latin typeface="Cambria" panose="02040503050406030204" pitchFamily="18" charset="0"/>
                  <a:ea typeface="Cambria" panose="02040503050406030204" pitchFamily="18" charset="0"/>
                </a:rPr>
                <a:t>B. 67,5 %</a:t>
              </a:r>
            </a:p>
          </p:txBody>
        </p:sp>
      </p:grpSp>
      <p:pic>
        <p:nvPicPr>
          <p:cNvPr id="27" name="y2mate.com - Incorrect sound effect">
            <a:hlinkClick r:id="" action="ppaction://media"/>
            <a:extLst>
              <a:ext uri="{FF2B5EF4-FFF2-40B4-BE49-F238E27FC236}">
                <a16:creationId xmlns:a16="http://schemas.microsoft.com/office/drawing/2014/main" id="{6BCAD940-621B-9A04-18DB-467F5CC6C8F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19"/>
          <a:stretch>
            <a:fillRect/>
          </a:stretch>
        </p:blipFill>
        <p:spPr>
          <a:xfrm>
            <a:off x="-355600" y="533400"/>
            <a:ext cx="312209" cy="312209"/>
          </a:xfrm>
          <a:prstGeom prst="rect">
            <a:avLst/>
          </a:prstGeom>
        </p:spPr>
      </p:pic>
      <p:pic>
        <p:nvPicPr>
          <p:cNvPr id="29" name="y2mate.com - Incorrect sound effect">
            <a:hlinkClick r:id="" action="ppaction://media"/>
            <a:extLst>
              <a:ext uri="{FF2B5EF4-FFF2-40B4-BE49-F238E27FC236}">
                <a16:creationId xmlns:a16="http://schemas.microsoft.com/office/drawing/2014/main" id="{F2C29F15-5669-05E2-D87A-914FCB88CF4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19"/>
          <a:stretch>
            <a:fillRect/>
          </a:stretch>
        </p:blipFill>
        <p:spPr>
          <a:xfrm>
            <a:off x="-312209" y="1041400"/>
            <a:ext cx="312209" cy="312209"/>
          </a:xfrm>
          <a:prstGeom prst="rect">
            <a:avLst/>
          </a:prstGeom>
        </p:spPr>
      </p:pic>
      <p:pic>
        <p:nvPicPr>
          <p:cNvPr id="30" name="Yeah">
            <a:hlinkClick r:id="" action="ppaction://media"/>
            <a:extLst>
              <a:ext uri="{FF2B5EF4-FFF2-40B4-BE49-F238E27FC236}">
                <a16:creationId xmlns:a16="http://schemas.microsoft.com/office/drawing/2014/main" id="{8770FE40-7BBA-BD0E-9E66-55D5F58F92E4}"/>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406400" y="1447800"/>
            <a:ext cx="312209" cy="312209"/>
          </a:xfrm>
          <a:prstGeom prst="rect">
            <a:avLst/>
          </a:prstGeom>
        </p:spPr>
      </p:pic>
      <p:pic>
        <p:nvPicPr>
          <p:cNvPr id="31" name="y2mate.com - nhạc chơi rung chuông vàng">
            <a:hlinkClick r:id="" action="ppaction://media"/>
            <a:extLst>
              <a:ext uri="{FF2B5EF4-FFF2-40B4-BE49-F238E27FC236}">
                <a16:creationId xmlns:a16="http://schemas.microsoft.com/office/drawing/2014/main" id="{855FB686-13B6-80AE-5090-CBBAAC3E8B51}"/>
              </a:ext>
            </a:extLst>
          </p:cNvPr>
          <p:cNvPicPr>
            <a:picLocks noChangeAspect="1"/>
          </p:cNvPicPr>
          <p:nvPr>
            <a:audioFile r:link="rId1"/>
            <p:extLst>
              <p:ext uri="{DAA4B4D4-6D71-4841-9C94-3DE7FCFB9230}">
                <p14:media xmlns:p14="http://schemas.microsoft.com/office/powerpoint/2010/main" r:embed="rId5">
                  <p14:trim end="4696.8125"/>
                </p14:media>
              </p:ext>
            </p:extLst>
          </p:nvPr>
        </p:nvPicPr>
        <p:blipFill>
          <a:blip r:embed="rId19"/>
          <a:stretch>
            <a:fillRect/>
          </a:stretch>
        </p:blipFill>
        <p:spPr>
          <a:xfrm>
            <a:off x="-324909" y="0"/>
            <a:ext cx="324909" cy="324909"/>
          </a:xfrm>
          <a:prstGeom prst="rect">
            <a:avLst/>
          </a:prstGeom>
        </p:spPr>
      </p:pic>
      <p:pic>
        <p:nvPicPr>
          <p:cNvPr id="32" name="Picture 3">
            <a:hlinkClick r:id="" action="ppaction://media"/>
            <a:extLst>
              <a:ext uri="{FF2B5EF4-FFF2-40B4-BE49-F238E27FC236}">
                <a16:creationId xmlns:a16="http://schemas.microsoft.com/office/drawing/2014/main" id="{3FFC5186-3C27-D611-A14D-3A8172D15024}"/>
              </a:ext>
            </a:extLst>
          </p:cNvPr>
          <p:cNvPicPr>
            <a:picLocks noChangeAspect="1"/>
          </p:cNvPicPr>
          <p:nvPr>
            <a:videoFile r:link="rId7"/>
            <p:extLst>
              <p:ext uri="{DAA4B4D4-6D71-4841-9C94-3DE7FCFB9230}">
                <p14:media xmlns:p14="http://schemas.microsoft.com/office/powerpoint/2010/main" r:embed="rId6"/>
              </p:ext>
            </p:extLst>
          </p:nvPr>
        </p:nvPicPr>
        <p:blipFill>
          <a:blip r:embed="rId20"/>
          <a:srcRect/>
          <a:stretch>
            <a:fillRect/>
          </a:stretch>
        </p:blipFill>
        <p:spPr>
          <a:xfrm>
            <a:off x="10261600" y="228600"/>
            <a:ext cx="1679610" cy="947899"/>
          </a:xfrm>
          <a:prstGeom prst="rect">
            <a:avLst/>
          </a:prstGeom>
        </p:spPr>
      </p:pic>
    </p:spTree>
    <p:extLst>
      <p:ext uri="{BB962C8B-B14F-4D97-AF65-F5344CB8AC3E}">
        <p14:creationId xmlns:p14="http://schemas.microsoft.com/office/powerpoint/2010/main" val="1935061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250" fill="hold"/>
                                        <p:tgtEl>
                                          <p:spTgt spid="11"/>
                                        </p:tgtEl>
                                        <p:attrNameLst>
                                          <p:attrName>ppt_x</p:attrName>
                                        </p:attrNameLst>
                                      </p:cBhvr>
                                      <p:tavLst>
                                        <p:tav tm="0">
                                          <p:val>
                                            <p:strVal val="#ppt_x"/>
                                          </p:val>
                                        </p:tav>
                                        <p:tav tm="100000">
                                          <p:val>
                                            <p:strVal val="#ppt_x"/>
                                          </p:val>
                                        </p:tav>
                                      </p:tavLst>
                                    </p:anim>
                                    <p:anim calcmode="lin" valueType="num">
                                      <p:cBhvr additive="base">
                                        <p:cTn id="8" dur="25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250" fill="hold"/>
                                        <p:tgtEl>
                                          <p:spTgt spid="14"/>
                                        </p:tgtEl>
                                        <p:attrNameLst>
                                          <p:attrName>ppt_x</p:attrName>
                                        </p:attrNameLst>
                                      </p:cBhvr>
                                      <p:tavLst>
                                        <p:tav tm="0">
                                          <p:val>
                                            <p:strVal val="#ppt_x"/>
                                          </p:val>
                                        </p:tav>
                                        <p:tav tm="100000">
                                          <p:val>
                                            <p:strVal val="#ppt_x"/>
                                          </p:val>
                                        </p:tav>
                                      </p:tavLst>
                                    </p:anim>
                                    <p:anim calcmode="lin" valueType="num">
                                      <p:cBhvr additive="base">
                                        <p:cTn id="12" dur="25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250" fill="hold"/>
                                        <p:tgtEl>
                                          <p:spTgt spid="17"/>
                                        </p:tgtEl>
                                        <p:attrNameLst>
                                          <p:attrName>ppt_x</p:attrName>
                                        </p:attrNameLst>
                                      </p:cBhvr>
                                      <p:tavLst>
                                        <p:tav tm="0">
                                          <p:val>
                                            <p:strVal val="#ppt_x"/>
                                          </p:val>
                                        </p:tav>
                                        <p:tav tm="100000">
                                          <p:val>
                                            <p:strVal val="#ppt_x"/>
                                          </p:val>
                                        </p:tav>
                                      </p:tavLst>
                                    </p:anim>
                                    <p:anim calcmode="lin" valueType="num">
                                      <p:cBhvr additive="base">
                                        <p:cTn id="16" dur="25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250" fill="hold"/>
                                        <p:tgtEl>
                                          <p:spTgt spid="24"/>
                                        </p:tgtEl>
                                        <p:attrNameLst>
                                          <p:attrName>ppt_x</p:attrName>
                                        </p:attrNameLst>
                                      </p:cBhvr>
                                      <p:tavLst>
                                        <p:tav tm="0">
                                          <p:val>
                                            <p:strVal val="#ppt_x"/>
                                          </p:val>
                                        </p:tav>
                                        <p:tav tm="100000">
                                          <p:val>
                                            <p:strVal val="#ppt_x"/>
                                          </p:val>
                                        </p:tav>
                                      </p:tavLst>
                                    </p:anim>
                                    <p:anim calcmode="lin" valueType="num">
                                      <p:cBhvr additive="base">
                                        <p:cTn id="20" dur="250" fill="hold"/>
                                        <p:tgtEl>
                                          <p:spTgt spid="2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250" fill="hold"/>
                                        <p:tgtEl>
                                          <p:spTgt spid="10"/>
                                        </p:tgtEl>
                                        <p:attrNameLst>
                                          <p:attrName>ppt_x</p:attrName>
                                        </p:attrNameLst>
                                      </p:cBhvr>
                                      <p:tavLst>
                                        <p:tav tm="0">
                                          <p:val>
                                            <p:strVal val="#ppt_x"/>
                                          </p:val>
                                        </p:tav>
                                        <p:tav tm="100000">
                                          <p:val>
                                            <p:strVal val="#ppt_x"/>
                                          </p:val>
                                        </p:tav>
                                      </p:tavLst>
                                    </p:anim>
                                    <p:anim calcmode="lin" valueType="num">
                                      <p:cBhvr additive="base">
                                        <p:cTn id="24" dur="25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250" fill="hold"/>
                                        <p:tgtEl>
                                          <p:spTgt spid="6"/>
                                        </p:tgtEl>
                                        <p:attrNameLst>
                                          <p:attrName>ppt_x</p:attrName>
                                        </p:attrNameLst>
                                      </p:cBhvr>
                                      <p:tavLst>
                                        <p:tav tm="0">
                                          <p:val>
                                            <p:strVal val="#ppt_x"/>
                                          </p:val>
                                        </p:tav>
                                        <p:tav tm="100000">
                                          <p:val>
                                            <p:strVal val="#ppt_x"/>
                                          </p:val>
                                        </p:tav>
                                      </p:tavLst>
                                    </p:anim>
                                    <p:anim calcmode="lin" valueType="num">
                                      <p:cBhvr additive="base">
                                        <p:cTn id="28" dur="250" fill="hold"/>
                                        <p:tgtEl>
                                          <p:spTgt spid="6"/>
                                        </p:tgtEl>
                                        <p:attrNameLst>
                                          <p:attrName>ppt_y</p:attrName>
                                        </p:attrNameLst>
                                      </p:cBhvr>
                                      <p:tavLst>
                                        <p:tav tm="0">
                                          <p:val>
                                            <p:strVal val="1+#ppt_h/2"/>
                                          </p:val>
                                        </p:tav>
                                        <p:tav tm="100000">
                                          <p:val>
                                            <p:strVal val="#ppt_y"/>
                                          </p:val>
                                        </p:tav>
                                      </p:tavLst>
                                    </p:anim>
                                  </p:childTnLst>
                                </p:cTn>
                              </p:par>
                              <p:par>
                                <p:cTn id="29" presetID="1" presetClass="mediacall" presetSubtype="0" fill="hold" nodeType="withEffect">
                                  <p:stCondLst>
                                    <p:cond delay="0"/>
                                  </p:stCondLst>
                                  <p:childTnLst>
                                    <p:cmd type="call" cmd="playFrom(0.0)">
                                      <p:cBhvr>
                                        <p:cTn id="30" dur="10637" fill="hold"/>
                                        <p:tgtEl>
                                          <p:spTgt spid="31"/>
                                        </p:tgtEl>
                                      </p:cBhvr>
                                    </p:cmd>
                                  </p:childTnLst>
                                </p:cTn>
                              </p:par>
                              <p:par>
                                <p:cTn id="31" presetID="1" presetClass="mediacall" presetSubtype="0" fill="hold" nodeType="withEffect">
                                  <p:stCondLst>
                                    <p:cond delay="0"/>
                                  </p:stCondLst>
                                  <p:childTnLst>
                                    <p:cmd type="call" cmd="playFrom(0.0)">
                                      <p:cBhvr>
                                        <p:cTn id="32" dur="11076" fill="hold"/>
                                        <p:tgtEl>
                                          <p:spTgt spid="32"/>
                                        </p:tgtEl>
                                      </p:cBhvr>
                                    </p:cmd>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1076"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1"/>
                    </p:tgtEl>
                  </p:cond>
                </p:stCondLst>
                <p:endSync evt="end" delay="0">
                  <p:rtn val="all"/>
                </p:endSync>
                <p:childTnLst>
                  <p:par>
                    <p:cTn id="38" fill="hold">
                      <p:stCondLst>
                        <p:cond delay="0"/>
                      </p:stCondLst>
                      <p:childTnLst>
                        <p:par>
                          <p:cTn id="39" fill="hold">
                            <p:stCondLst>
                              <p:cond delay="0"/>
                            </p:stCondLst>
                            <p:childTnLst>
                              <p:par>
                                <p:cTn id="40" presetID="47" presetClass="exit" presetSubtype="0" fill="hold" nodeType="clickEffect">
                                  <p:stCondLst>
                                    <p:cond delay="0"/>
                                  </p:stCondLst>
                                  <p:childTnLst>
                                    <p:animEffect transition="out" filter="fade">
                                      <p:cBhvr>
                                        <p:cTn id="41" dur="1000"/>
                                        <p:tgtEl>
                                          <p:spTgt spid="11"/>
                                        </p:tgtEl>
                                      </p:cBhvr>
                                    </p:animEffect>
                                    <p:anim calcmode="lin" valueType="num">
                                      <p:cBhvr>
                                        <p:cTn id="42" dur="1000"/>
                                        <p:tgtEl>
                                          <p:spTgt spid="11"/>
                                        </p:tgtEl>
                                        <p:attrNameLst>
                                          <p:attrName>ppt_x</p:attrName>
                                        </p:attrNameLst>
                                      </p:cBhvr>
                                      <p:tavLst>
                                        <p:tav tm="0">
                                          <p:val>
                                            <p:strVal val="ppt_x"/>
                                          </p:val>
                                        </p:tav>
                                        <p:tav tm="100000">
                                          <p:val>
                                            <p:strVal val="ppt_x"/>
                                          </p:val>
                                        </p:tav>
                                      </p:tavLst>
                                    </p:anim>
                                    <p:anim calcmode="lin" valueType="num">
                                      <p:cBhvr>
                                        <p:cTn id="43" dur="1000"/>
                                        <p:tgtEl>
                                          <p:spTgt spid="11"/>
                                        </p:tgtEl>
                                        <p:attrNameLst>
                                          <p:attrName>ppt_y</p:attrName>
                                        </p:attrNameLst>
                                      </p:cBhvr>
                                      <p:tavLst>
                                        <p:tav tm="0">
                                          <p:val>
                                            <p:strVal val="ppt_y"/>
                                          </p:val>
                                        </p:tav>
                                        <p:tav tm="100000">
                                          <p:val>
                                            <p:strVal val="ppt_y-.1"/>
                                          </p:val>
                                        </p:tav>
                                      </p:tavLst>
                                    </p:anim>
                                    <p:set>
                                      <p:cBhvr>
                                        <p:cTn id="44" dur="1" fill="hold">
                                          <p:stCondLst>
                                            <p:cond delay="999"/>
                                          </p:stCondLst>
                                        </p:cTn>
                                        <p:tgtEl>
                                          <p:spTgt spid="11"/>
                                        </p:tgtEl>
                                        <p:attrNameLst>
                                          <p:attrName>style.visibility</p:attrName>
                                        </p:attrNameLst>
                                      </p:cBhvr>
                                      <p:to>
                                        <p:strVal val="hidden"/>
                                      </p:to>
                                    </p:set>
                                  </p:childTnLst>
                                </p:cTn>
                              </p:par>
                              <p:par>
                                <p:cTn id="45" presetID="1" presetClass="mediacall" presetSubtype="0" fill="hold" nodeType="withEffect">
                                  <p:stCondLst>
                                    <p:cond delay="0"/>
                                  </p:stCondLst>
                                  <p:childTnLst>
                                    <p:cmd type="call" cmd="playFrom(0.0)">
                                      <p:cBhvr>
                                        <p:cTn id="46" dur="1044" fill="hold"/>
                                        <p:tgtEl>
                                          <p:spTgt spid="29"/>
                                        </p:tgtEl>
                                      </p:cBhvr>
                                    </p:cmd>
                                  </p:childTnLst>
                                </p:cTn>
                              </p:par>
                            </p:childTnLst>
                          </p:cTn>
                        </p:par>
                      </p:childTnLst>
                    </p:cTn>
                  </p:par>
                </p:childTnLst>
              </p:cTn>
              <p:nextCondLst>
                <p:cond evt="onClick" delay="0">
                  <p:tgtEl>
                    <p:spTgt spid="11"/>
                  </p:tgtEl>
                </p:cond>
              </p:nextCondLst>
            </p:seq>
            <p:seq concurrent="1" nextAc="seek">
              <p:cTn id="47" restart="whenNotActive" fill="hold" evtFilter="cancelBubble" nodeType="interactiveSeq">
                <p:stCondLst>
                  <p:cond evt="onClick" delay="0">
                    <p:tgtEl>
                      <p:spTgt spid="14"/>
                    </p:tgtEl>
                  </p:cond>
                </p:stCondLst>
                <p:endSync evt="end" delay="0">
                  <p:rtn val="all"/>
                </p:endSync>
                <p:childTnLst>
                  <p:par>
                    <p:cTn id="48" fill="hold">
                      <p:stCondLst>
                        <p:cond delay="0"/>
                      </p:stCondLst>
                      <p:childTnLst>
                        <p:par>
                          <p:cTn id="49" fill="hold">
                            <p:stCondLst>
                              <p:cond delay="0"/>
                            </p:stCondLst>
                            <p:childTnLst>
                              <p:par>
                                <p:cTn id="50" presetID="47" presetClass="exit" presetSubtype="0" fill="hold" nodeType="clickEffect">
                                  <p:stCondLst>
                                    <p:cond delay="0"/>
                                  </p:stCondLst>
                                  <p:childTnLst>
                                    <p:animEffect transition="out" filter="fade">
                                      <p:cBhvr>
                                        <p:cTn id="51" dur="1000"/>
                                        <p:tgtEl>
                                          <p:spTgt spid="14"/>
                                        </p:tgtEl>
                                      </p:cBhvr>
                                    </p:animEffect>
                                    <p:anim calcmode="lin" valueType="num">
                                      <p:cBhvr>
                                        <p:cTn id="52" dur="1000"/>
                                        <p:tgtEl>
                                          <p:spTgt spid="14"/>
                                        </p:tgtEl>
                                        <p:attrNameLst>
                                          <p:attrName>ppt_x</p:attrName>
                                        </p:attrNameLst>
                                      </p:cBhvr>
                                      <p:tavLst>
                                        <p:tav tm="0">
                                          <p:val>
                                            <p:strVal val="ppt_x"/>
                                          </p:val>
                                        </p:tav>
                                        <p:tav tm="100000">
                                          <p:val>
                                            <p:strVal val="ppt_x"/>
                                          </p:val>
                                        </p:tav>
                                      </p:tavLst>
                                    </p:anim>
                                    <p:anim calcmode="lin" valueType="num">
                                      <p:cBhvr>
                                        <p:cTn id="53" dur="1000"/>
                                        <p:tgtEl>
                                          <p:spTgt spid="14"/>
                                        </p:tgtEl>
                                        <p:attrNameLst>
                                          <p:attrName>ppt_y</p:attrName>
                                        </p:attrNameLst>
                                      </p:cBhvr>
                                      <p:tavLst>
                                        <p:tav tm="0">
                                          <p:val>
                                            <p:strVal val="ppt_y"/>
                                          </p:val>
                                        </p:tav>
                                        <p:tav tm="100000">
                                          <p:val>
                                            <p:strVal val="ppt_y-.1"/>
                                          </p:val>
                                        </p:tav>
                                      </p:tavLst>
                                    </p:anim>
                                    <p:set>
                                      <p:cBhvr>
                                        <p:cTn id="54" dur="1" fill="hold">
                                          <p:stCondLst>
                                            <p:cond delay="999"/>
                                          </p:stCondLst>
                                        </p:cTn>
                                        <p:tgtEl>
                                          <p:spTgt spid="14"/>
                                        </p:tgtEl>
                                        <p:attrNameLst>
                                          <p:attrName>style.visibility</p:attrName>
                                        </p:attrNameLst>
                                      </p:cBhvr>
                                      <p:to>
                                        <p:strVal val="hidden"/>
                                      </p:to>
                                    </p:set>
                                  </p:childTnLst>
                                </p:cTn>
                              </p:par>
                              <p:par>
                                <p:cTn id="55" presetID="1" presetClass="mediacall" presetSubtype="0" fill="hold" nodeType="withEffect">
                                  <p:stCondLst>
                                    <p:cond delay="0"/>
                                  </p:stCondLst>
                                  <p:childTnLst>
                                    <p:cmd type="call" cmd="playFrom(0.0)">
                                      <p:cBhvr>
                                        <p:cTn id="56" dur="1044" fill="hold"/>
                                        <p:tgtEl>
                                          <p:spTgt spid="27"/>
                                        </p:tgtEl>
                                      </p:cBhvr>
                                    </p:cmd>
                                  </p:childTnLst>
                                </p:cTn>
                              </p:par>
                            </p:childTnLst>
                          </p:cTn>
                        </p:par>
                      </p:childTnLst>
                    </p:cTn>
                  </p:par>
                </p:childTnLst>
              </p:cTn>
              <p:nextCondLst>
                <p:cond evt="onClick" delay="0">
                  <p:tgtEl>
                    <p:spTgt spid="14"/>
                  </p:tgtEl>
                </p:cond>
              </p:nextCondLst>
            </p:seq>
            <p:seq concurrent="1" nextAc="seek">
              <p:cTn id="57" restart="whenNotActive" fill="hold" evtFilter="cancelBubble" nodeType="interactiveSeq">
                <p:stCondLst>
                  <p:cond evt="onClick" delay="0">
                    <p:tgtEl>
                      <p:spTgt spid="17"/>
                    </p:tgtEl>
                  </p:cond>
                </p:stCondLst>
                <p:endSync evt="end" delay="0">
                  <p:rtn val="all"/>
                </p:endSync>
                <p:childTnLst>
                  <p:par>
                    <p:cTn id="58" fill="hold">
                      <p:stCondLst>
                        <p:cond delay="0"/>
                      </p:stCondLst>
                      <p:childTnLst>
                        <p:par>
                          <p:cTn id="59" fill="hold">
                            <p:stCondLst>
                              <p:cond delay="0"/>
                            </p:stCondLst>
                            <p:childTnLst>
                              <p:par>
                                <p:cTn id="60" presetID="47" presetClass="exit" presetSubtype="0" fill="hold" nodeType="clickEffect">
                                  <p:stCondLst>
                                    <p:cond delay="0"/>
                                  </p:stCondLst>
                                  <p:childTnLst>
                                    <p:animEffect transition="out" filter="fade">
                                      <p:cBhvr>
                                        <p:cTn id="61" dur="1000"/>
                                        <p:tgtEl>
                                          <p:spTgt spid="17"/>
                                        </p:tgtEl>
                                      </p:cBhvr>
                                    </p:animEffect>
                                    <p:anim calcmode="lin" valueType="num">
                                      <p:cBhvr>
                                        <p:cTn id="62" dur="1000"/>
                                        <p:tgtEl>
                                          <p:spTgt spid="17"/>
                                        </p:tgtEl>
                                        <p:attrNameLst>
                                          <p:attrName>ppt_x</p:attrName>
                                        </p:attrNameLst>
                                      </p:cBhvr>
                                      <p:tavLst>
                                        <p:tav tm="0">
                                          <p:val>
                                            <p:strVal val="ppt_x"/>
                                          </p:val>
                                        </p:tav>
                                        <p:tav tm="100000">
                                          <p:val>
                                            <p:strVal val="ppt_x"/>
                                          </p:val>
                                        </p:tav>
                                      </p:tavLst>
                                    </p:anim>
                                    <p:anim calcmode="lin" valueType="num">
                                      <p:cBhvr>
                                        <p:cTn id="63" dur="1000"/>
                                        <p:tgtEl>
                                          <p:spTgt spid="17"/>
                                        </p:tgtEl>
                                        <p:attrNameLst>
                                          <p:attrName>ppt_y</p:attrName>
                                        </p:attrNameLst>
                                      </p:cBhvr>
                                      <p:tavLst>
                                        <p:tav tm="0">
                                          <p:val>
                                            <p:strVal val="ppt_y"/>
                                          </p:val>
                                        </p:tav>
                                        <p:tav tm="100000">
                                          <p:val>
                                            <p:strVal val="ppt_y-.1"/>
                                          </p:val>
                                        </p:tav>
                                      </p:tavLst>
                                    </p:anim>
                                    <p:set>
                                      <p:cBhvr>
                                        <p:cTn id="64" dur="1" fill="hold">
                                          <p:stCondLst>
                                            <p:cond delay="999"/>
                                          </p:stCondLst>
                                        </p:cTn>
                                        <p:tgtEl>
                                          <p:spTgt spid="17"/>
                                        </p:tgtEl>
                                        <p:attrNameLst>
                                          <p:attrName>style.visibility</p:attrName>
                                        </p:attrNameLst>
                                      </p:cBhvr>
                                      <p:to>
                                        <p:strVal val="hidden"/>
                                      </p:to>
                                    </p:set>
                                  </p:childTnLst>
                                </p:cTn>
                              </p:par>
                              <p:par>
                                <p:cTn id="65" presetID="1" presetClass="mediacall" presetSubtype="0" fill="hold" nodeType="withEffect">
                                  <p:stCondLst>
                                    <p:cond delay="0"/>
                                  </p:stCondLst>
                                  <p:childTnLst>
                                    <p:cmd type="call" cmd="playFrom(0.0)">
                                      <p:cBhvr>
                                        <p:cTn id="66" dur="1044" fill="hold"/>
                                        <p:tgtEl>
                                          <p:spTgt spid="27"/>
                                        </p:tgtEl>
                                      </p:cBhvr>
                                    </p:cmd>
                                  </p:childTnLst>
                                </p:cTn>
                              </p:par>
                            </p:childTnLst>
                          </p:cTn>
                        </p:par>
                      </p:childTnLst>
                    </p:cTn>
                  </p:par>
                </p:childTnLst>
              </p:cTn>
              <p:nextCondLst>
                <p:cond evt="onClick" delay="0">
                  <p:tgtEl>
                    <p:spTgt spid="17"/>
                  </p:tgtEl>
                </p:cond>
              </p:nextCondLst>
            </p:seq>
            <p:seq concurrent="1" nextAc="seek">
              <p:cTn id="67" restart="whenNotActive" fill="hold" evtFilter="cancelBubble" nodeType="interactiveSeq">
                <p:stCondLst>
                  <p:cond evt="onClick" delay="0">
                    <p:tgtEl>
                      <p:spTgt spid="24"/>
                    </p:tgtEl>
                  </p:cond>
                </p:stCondLst>
                <p:endSync evt="end" delay="0">
                  <p:rtn val="all"/>
                </p:endSync>
                <p:childTnLst>
                  <p:par>
                    <p:cTn id="68" fill="hold">
                      <p:stCondLst>
                        <p:cond delay="0"/>
                      </p:stCondLst>
                      <p:childTnLst>
                        <p:par>
                          <p:cTn id="69" fill="hold">
                            <p:stCondLst>
                              <p:cond delay="0"/>
                            </p:stCondLst>
                            <p:childTnLst>
                              <p:par>
                                <p:cTn id="70" presetID="32" presetClass="emph" presetSubtype="0" fill="hold" nodeType="withEffect">
                                  <p:stCondLst>
                                    <p:cond delay="250"/>
                                  </p:stCondLst>
                                  <p:childTnLst>
                                    <p:animRot by="120000">
                                      <p:cBhvr>
                                        <p:cTn id="71" dur="100" fill="hold">
                                          <p:stCondLst>
                                            <p:cond delay="0"/>
                                          </p:stCondLst>
                                        </p:cTn>
                                        <p:tgtEl>
                                          <p:spTgt spid="24"/>
                                        </p:tgtEl>
                                        <p:attrNameLst>
                                          <p:attrName>r</p:attrName>
                                        </p:attrNameLst>
                                      </p:cBhvr>
                                    </p:animRot>
                                    <p:animRot by="-240000">
                                      <p:cBhvr>
                                        <p:cTn id="72" dur="200" fill="hold">
                                          <p:stCondLst>
                                            <p:cond delay="200"/>
                                          </p:stCondLst>
                                        </p:cTn>
                                        <p:tgtEl>
                                          <p:spTgt spid="24"/>
                                        </p:tgtEl>
                                        <p:attrNameLst>
                                          <p:attrName>r</p:attrName>
                                        </p:attrNameLst>
                                      </p:cBhvr>
                                    </p:animRot>
                                    <p:animRot by="240000">
                                      <p:cBhvr>
                                        <p:cTn id="73" dur="200" fill="hold">
                                          <p:stCondLst>
                                            <p:cond delay="400"/>
                                          </p:stCondLst>
                                        </p:cTn>
                                        <p:tgtEl>
                                          <p:spTgt spid="24"/>
                                        </p:tgtEl>
                                        <p:attrNameLst>
                                          <p:attrName>r</p:attrName>
                                        </p:attrNameLst>
                                      </p:cBhvr>
                                    </p:animRot>
                                    <p:animRot by="-240000">
                                      <p:cBhvr>
                                        <p:cTn id="74" dur="200" fill="hold">
                                          <p:stCondLst>
                                            <p:cond delay="600"/>
                                          </p:stCondLst>
                                        </p:cTn>
                                        <p:tgtEl>
                                          <p:spTgt spid="24"/>
                                        </p:tgtEl>
                                        <p:attrNameLst>
                                          <p:attrName>r</p:attrName>
                                        </p:attrNameLst>
                                      </p:cBhvr>
                                    </p:animRot>
                                    <p:animRot by="120000">
                                      <p:cBhvr>
                                        <p:cTn id="75" dur="200" fill="hold">
                                          <p:stCondLst>
                                            <p:cond delay="800"/>
                                          </p:stCondLst>
                                        </p:cTn>
                                        <p:tgtEl>
                                          <p:spTgt spid="24"/>
                                        </p:tgtEl>
                                        <p:attrNameLst>
                                          <p:attrName>r</p:attrName>
                                        </p:attrNameLst>
                                      </p:cBhvr>
                                    </p:animRot>
                                  </p:childTnLst>
                                </p:cTn>
                              </p:par>
                              <p:par>
                                <p:cTn id="76" presetID="1" presetClass="mediacall" presetSubtype="0" fill="hold" nodeType="withEffect">
                                  <p:stCondLst>
                                    <p:cond delay="250"/>
                                  </p:stCondLst>
                                  <p:childTnLst>
                                    <p:cmd type="call" cmd="playFrom(0.0)">
                                      <p:cBhvr>
                                        <p:cTn id="77" dur="4214" fill="hold"/>
                                        <p:tgtEl>
                                          <p:spTgt spid="30"/>
                                        </p:tgtEl>
                                      </p:cBhvr>
                                    </p:cmd>
                                  </p:childTnLst>
                                </p:cTn>
                              </p:par>
                              <p:par>
                                <p:cTn id="78" presetID="14" presetClass="entr" presetSubtype="10" fill="hold" nodeType="withEffect">
                                  <p:stCondLst>
                                    <p:cond delay="250"/>
                                  </p:stCondLst>
                                  <p:childTnLst>
                                    <p:set>
                                      <p:cBhvr>
                                        <p:cTn id="79" dur="1" fill="hold">
                                          <p:stCondLst>
                                            <p:cond delay="0"/>
                                          </p:stCondLst>
                                        </p:cTn>
                                        <p:tgtEl>
                                          <p:spTgt spid="23"/>
                                        </p:tgtEl>
                                        <p:attrNameLst>
                                          <p:attrName>style.visibility</p:attrName>
                                        </p:attrNameLst>
                                      </p:cBhvr>
                                      <p:to>
                                        <p:strVal val="visible"/>
                                      </p:to>
                                    </p:set>
                                    <p:animEffect transition="in" filter="randombar(horizontal)">
                                      <p:cBhvr>
                                        <p:cTn id="80" dur="500"/>
                                        <p:tgtEl>
                                          <p:spTgt spid="23"/>
                                        </p:tgtEl>
                                      </p:cBhvr>
                                    </p:animEffect>
                                  </p:childTnLst>
                                </p:cTn>
                              </p:par>
                            </p:childTnLst>
                          </p:cTn>
                        </p:par>
                      </p:childTnLst>
                    </p:cTn>
                  </p:par>
                </p:childTnLst>
              </p:cTn>
              <p:nextCondLst>
                <p:cond evt="onClick" delay="0">
                  <p:tgtEl>
                    <p:spTgt spid="24"/>
                  </p:tgtEl>
                </p:cond>
              </p:nextCondLst>
            </p:seq>
            <p:audio>
              <p:cMediaNode vol="80000">
                <p:cTn id="81" fill="hold" display="0">
                  <p:stCondLst>
                    <p:cond delay="indefinite"/>
                  </p:stCondLst>
                  <p:endCondLst>
                    <p:cond evt="onStopAudio" delay="0">
                      <p:tgtEl>
                        <p:sldTgt/>
                      </p:tgtEl>
                    </p:cond>
                  </p:endCondLst>
                </p:cTn>
                <p:tgtEl>
                  <p:spTgt spid="27"/>
                </p:tgtEl>
              </p:cMediaNode>
            </p:audio>
            <p:audio>
              <p:cMediaNode vol="80000">
                <p:cTn id="82" fill="hold" display="0">
                  <p:stCondLst>
                    <p:cond delay="indefinite"/>
                  </p:stCondLst>
                  <p:endCondLst>
                    <p:cond evt="onStopAudio" delay="0">
                      <p:tgtEl>
                        <p:sldTgt/>
                      </p:tgtEl>
                    </p:cond>
                  </p:endCondLst>
                </p:cTn>
                <p:tgtEl>
                  <p:spTgt spid="29"/>
                </p:tgtEl>
              </p:cMediaNode>
            </p:audio>
            <p:audio>
              <p:cMediaNode vol="80000">
                <p:cTn id="83" fill="hold" display="0">
                  <p:stCondLst>
                    <p:cond delay="indefinite"/>
                  </p:stCondLst>
                  <p:endCondLst>
                    <p:cond evt="onStopAudio" delay="0">
                      <p:tgtEl>
                        <p:sldTgt/>
                      </p:tgtEl>
                    </p:cond>
                  </p:endCondLst>
                </p:cTn>
                <p:tgtEl>
                  <p:spTgt spid="30"/>
                </p:tgtEl>
              </p:cMediaNode>
            </p:audio>
            <p:audio>
              <p:cMediaNode vol="80000">
                <p:cTn id="84" fill="hold" display="0">
                  <p:stCondLst>
                    <p:cond delay="indefinite"/>
                  </p:stCondLst>
                  <p:endCondLst>
                    <p:cond evt="onStopAudio" delay="0">
                      <p:tgtEl>
                        <p:sldTgt/>
                      </p:tgtEl>
                    </p:cond>
                  </p:endCondLst>
                </p:cTn>
                <p:tgtEl>
                  <p:spTgt spid="31"/>
                </p:tgtEl>
              </p:cMediaNode>
            </p:audio>
            <p:video>
              <p:cMediaNode vol="100000">
                <p:cTn id="85" fill="hold" display="0">
                  <p:stCondLst>
                    <p:cond delay="indefinite"/>
                  </p:stCondLst>
                </p:cTn>
                <p:tgtEl>
                  <p:spTgt spid="32"/>
                </p:tgtEl>
              </p:cMediaNode>
            </p:video>
            <p:seq concurrent="1" nextAc="seek">
              <p:cTn id="86" restart="whenNotActive" fill="hold" evtFilter="cancelBubble" nodeType="interactiveSeq">
                <p:stCondLst>
                  <p:cond evt="onClick" delay="0">
                    <p:tgtEl>
                      <p:spTgt spid="32"/>
                    </p:tgtEl>
                  </p:cond>
                </p:stCondLst>
                <p:endSync evt="end" delay="0">
                  <p:rtn val="all"/>
                </p:endSync>
                <p:childTnLst>
                  <p:par>
                    <p:cTn id="87" fill="hold">
                      <p:stCondLst>
                        <p:cond delay="0"/>
                      </p:stCondLst>
                      <p:childTnLst>
                        <p:par>
                          <p:cTn id="88" fill="hold">
                            <p:stCondLst>
                              <p:cond delay="0"/>
                            </p:stCondLst>
                            <p:childTnLst>
                              <p:par>
                                <p:cTn id="89" presetID="2" presetClass="mediacall" presetSubtype="0" fill="hold" nodeType="clickEffect">
                                  <p:stCondLst>
                                    <p:cond delay="0"/>
                                  </p:stCondLst>
                                  <p:childTnLst>
                                    <p:cmd type="call" cmd="togglePause">
                                      <p:cBhvr>
                                        <p:cTn id="90" dur="1" fill="hold"/>
                                        <p:tgtEl>
                                          <p:spTgt spid="32"/>
                                        </p:tgtEl>
                                      </p:cBhvr>
                                    </p:cmd>
                                  </p:childTnLst>
                                </p:cTn>
                              </p:par>
                            </p:childTnLst>
                          </p:cTn>
                        </p:par>
                      </p:childTnLst>
                    </p:cTn>
                  </p:par>
                </p:childTnLst>
              </p:cTn>
              <p:nextCondLst>
                <p:cond evt="onClick" delay="0">
                  <p:tgtEl>
                    <p:spTgt spid="32"/>
                  </p:tgtEl>
                </p:cond>
              </p:nextCondLst>
            </p:seq>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4E6BAD1-037E-C379-DC0B-0E1030A51FD3}"/>
              </a:ext>
            </a:extLst>
          </p:cNvPr>
          <p:cNvPicPr>
            <a:picLocks noChangeAspect="1"/>
          </p:cNvPicPr>
          <p:nvPr/>
        </p:nvPicPr>
        <p:blipFill>
          <a:blip r:embed="rId2"/>
          <a:stretch>
            <a:fillRect/>
          </a:stretch>
        </p:blipFill>
        <p:spPr>
          <a:xfrm>
            <a:off x="-248023" y="0"/>
            <a:ext cx="2731245" cy="1670449"/>
          </a:xfrm>
          <a:prstGeom prst="rect">
            <a:avLst/>
          </a:prstGeom>
        </p:spPr>
      </p:pic>
      <p:pic>
        <p:nvPicPr>
          <p:cNvPr id="3" name="Picture 2">
            <a:extLst>
              <a:ext uri="{FF2B5EF4-FFF2-40B4-BE49-F238E27FC236}">
                <a16:creationId xmlns:a16="http://schemas.microsoft.com/office/drawing/2014/main" id="{BCA53FF9-A09D-DA03-636F-9B18F280FE6F}"/>
              </a:ext>
            </a:extLst>
          </p:cNvPr>
          <p:cNvPicPr>
            <a:picLocks noChangeAspect="1"/>
          </p:cNvPicPr>
          <p:nvPr/>
        </p:nvPicPr>
        <p:blipFill>
          <a:blip r:embed="rId3"/>
          <a:stretch>
            <a:fillRect/>
          </a:stretch>
        </p:blipFill>
        <p:spPr>
          <a:xfrm>
            <a:off x="5337989" y="0"/>
            <a:ext cx="1719221" cy="883997"/>
          </a:xfrm>
          <a:prstGeom prst="rect">
            <a:avLst/>
          </a:prstGeom>
        </p:spPr>
      </p:pic>
      <p:pic>
        <p:nvPicPr>
          <p:cNvPr id="4" name="Picture 3">
            <a:extLst>
              <a:ext uri="{FF2B5EF4-FFF2-40B4-BE49-F238E27FC236}">
                <a16:creationId xmlns:a16="http://schemas.microsoft.com/office/drawing/2014/main" id="{798C4C64-97C6-2278-0F45-39C204005A93}"/>
              </a:ext>
            </a:extLst>
          </p:cNvPr>
          <p:cNvPicPr>
            <a:picLocks noChangeAspect="1"/>
          </p:cNvPicPr>
          <p:nvPr/>
        </p:nvPicPr>
        <p:blipFill>
          <a:blip r:embed="rId4"/>
          <a:stretch>
            <a:fillRect/>
          </a:stretch>
        </p:blipFill>
        <p:spPr>
          <a:xfrm>
            <a:off x="1605885" y="1234339"/>
            <a:ext cx="9467909" cy="2316681"/>
          </a:xfrm>
          <a:prstGeom prst="rect">
            <a:avLst/>
          </a:prstGeom>
        </p:spPr>
      </p:pic>
      <p:pic>
        <p:nvPicPr>
          <p:cNvPr id="13" name="Picture 12">
            <a:extLst>
              <a:ext uri="{FF2B5EF4-FFF2-40B4-BE49-F238E27FC236}">
                <a16:creationId xmlns:a16="http://schemas.microsoft.com/office/drawing/2014/main" id="{F4A36FB5-CFC2-D672-B672-7557A9EC318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33107" y="0"/>
            <a:ext cx="1618952" cy="1618952"/>
          </a:xfrm>
          <a:prstGeom prst="rect">
            <a:avLst/>
          </a:prstGeom>
        </p:spPr>
      </p:pic>
      <p:pic>
        <p:nvPicPr>
          <p:cNvPr id="14" name="Picture 13">
            <a:extLst>
              <a:ext uri="{FF2B5EF4-FFF2-40B4-BE49-F238E27FC236}">
                <a16:creationId xmlns:a16="http://schemas.microsoft.com/office/drawing/2014/main" id="{46DC2568-51F2-99B0-6A26-4D3DC8D6CE1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49024" y="5160335"/>
            <a:ext cx="1618952" cy="1618952"/>
          </a:xfrm>
          <a:prstGeom prst="rect">
            <a:avLst/>
          </a:prstGeom>
        </p:spPr>
      </p:pic>
    </p:spTree>
    <p:extLst>
      <p:ext uri="{BB962C8B-B14F-4D97-AF65-F5344CB8AC3E}">
        <p14:creationId xmlns:p14="http://schemas.microsoft.com/office/powerpoint/2010/main" val="9515929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DF18092-6C82-43A7-BC16-FE9CC9F39314}"/>
              </a:ext>
            </a:extLst>
          </p:cNvPr>
          <p:cNvPicPr>
            <a:picLocks noChangeAspect="1"/>
          </p:cNvPicPr>
          <p:nvPr/>
        </p:nvPicPr>
        <p:blipFill rotWithShape="1">
          <a:blip r:embed="rId2">
            <a:lum bright="4000" contrast="14000"/>
            <a:extLst>
              <a:ext uri="{28A0092B-C50C-407E-A947-70E740481C1C}">
                <a14:useLocalDpi xmlns:a14="http://schemas.microsoft.com/office/drawing/2010/main" val="0"/>
              </a:ext>
            </a:extLst>
          </a:blip>
          <a:srcRect t="20009"/>
          <a:stretch/>
        </p:blipFill>
        <p:spPr>
          <a:xfrm>
            <a:off x="-21544" y="0"/>
            <a:ext cx="12192000" cy="5787992"/>
          </a:xfrm>
          <a:prstGeom prst="rect">
            <a:avLst/>
          </a:prstGeom>
        </p:spPr>
      </p:pic>
      <p:pic>
        <p:nvPicPr>
          <p:cNvPr id="5" name="Picture 4">
            <a:extLst>
              <a:ext uri="{FF2B5EF4-FFF2-40B4-BE49-F238E27FC236}">
                <a16:creationId xmlns:a16="http://schemas.microsoft.com/office/drawing/2014/main" id="{0FB1C286-CC53-4BBD-A9C4-F6F4EB388B34}"/>
              </a:ext>
            </a:extLst>
          </p:cNvPr>
          <p:cNvPicPr>
            <a:picLocks noChangeAspect="1"/>
          </p:cNvPicPr>
          <p:nvPr/>
        </p:nvPicPr>
        <p:blipFill>
          <a:blip r:embed="rId3"/>
          <a:stretch>
            <a:fillRect/>
          </a:stretch>
        </p:blipFill>
        <p:spPr>
          <a:xfrm>
            <a:off x="-43088" y="4846685"/>
            <a:ext cx="12235088" cy="2582964"/>
          </a:xfrm>
          <a:prstGeom prst="rect">
            <a:avLst/>
          </a:prstGeom>
        </p:spPr>
      </p:pic>
      <p:pic>
        <p:nvPicPr>
          <p:cNvPr id="2" name="Graphic 1">
            <a:extLst>
              <a:ext uri="{FF2B5EF4-FFF2-40B4-BE49-F238E27FC236}">
                <a16:creationId xmlns:a16="http://schemas.microsoft.com/office/drawing/2014/main" id="{16C8D7C2-DD85-4774-B00B-67DC399E499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077200" y="1981200"/>
            <a:ext cx="4245656" cy="4507142"/>
          </a:xfrm>
          <a:prstGeom prst="rect">
            <a:avLst/>
          </a:prstGeom>
        </p:spPr>
      </p:pic>
      <p:pic>
        <p:nvPicPr>
          <p:cNvPr id="6" name="Picture 5">
            <a:extLst>
              <a:ext uri="{FF2B5EF4-FFF2-40B4-BE49-F238E27FC236}">
                <a16:creationId xmlns:a16="http://schemas.microsoft.com/office/drawing/2014/main" id="{37E49746-A8FE-4AC7-8E6C-800C95329699}"/>
              </a:ext>
            </a:extLst>
          </p:cNvPr>
          <p:cNvPicPr>
            <a:picLocks noChangeAspect="1"/>
          </p:cNvPicPr>
          <p:nvPr/>
        </p:nvPicPr>
        <p:blipFill>
          <a:blip r:embed="rId6"/>
          <a:stretch>
            <a:fillRect/>
          </a:stretch>
        </p:blipFill>
        <p:spPr>
          <a:xfrm>
            <a:off x="402544" y="1630870"/>
            <a:ext cx="7543800" cy="3318634"/>
          </a:xfrm>
          <a:prstGeom prst="rect">
            <a:avLst/>
          </a:prstGeom>
          <a:effectLst>
            <a:outerShdw dist="50800" dir="2700000" sx="101000" sy="101000" algn="tl" rotWithShape="0">
              <a:prstClr val="black">
                <a:alpha val="40000"/>
              </a:prstClr>
            </a:outerShdw>
          </a:effectLst>
        </p:spPr>
      </p:pic>
      <p:pic>
        <p:nvPicPr>
          <p:cNvPr id="3" name="Picture 2">
            <a:extLst>
              <a:ext uri="{FF2B5EF4-FFF2-40B4-BE49-F238E27FC236}">
                <a16:creationId xmlns:a16="http://schemas.microsoft.com/office/drawing/2014/main" id="{3A5DE530-95A0-EDC3-AB6F-970032E30E24}"/>
              </a:ext>
            </a:extLst>
          </p:cNvPr>
          <p:cNvPicPr>
            <a:picLocks noChangeAspect="1"/>
          </p:cNvPicPr>
          <p:nvPr/>
        </p:nvPicPr>
        <p:blipFill>
          <a:blip r:embed="rId7"/>
          <a:stretch>
            <a:fillRect/>
          </a:stretch>
        </p:blipFill>
        <p:spPr>
          <a:xfrm>
            <a:off x="627986" y="2077888"/>
            <a:ext cx="7425572" cy="2597121"/>
          </a:xfrm>
          <a:prstGeom prst="rect">
            <a:avLst/>
          </a:prstGeom>
        </p:spPr>
      </p:pic>
      <p:pic>
        <p:nvPicPr>
          <p:cNvPr id="7" name="Picture 6">
            <a:extLst>
              <a:ext uri="{FF2B5EF4-FFF2-40B4-BE49-F238E27FC236}">
                <a16:creationId xmlns:a16="http://schemas.microsoft.com/office/drawing/2014/main" id="{E8ED3A8D-C733-C229-0350-FD778BDF7B0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33107" y="0"/>
            <a:ext cx="1618952" cy="1618952"/>
          </a:xfrm>
          <a:prstGeom prst="rect">
            <a:avLst/>
          </a:prstGeom>
        </p:spPr>
      </p:pic>
    </p:spTree>
    <p:extLst>
      <p:ext uri="{BB962C8B-B14F-4D97-AF65-F5344CB8AC3E}">
        <p14:creationId xmlns:p14="http://schemas.microsoft.com/office/powerpoint/2010/main" val="1530629437"/>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1250" fill="hold"/>
                                            <p:tgtEl>
                                              <p:spTgt spid="2"/>
                                            </p:tgtEl>
                                            <p:attrNameLst>
                                              <p:attrName>ppt_x</p:attrName>
                                            </p:attrNameLst>
                                          </p:cBhvr>
                                          <p:tavLst>
                                            <p:tav tm="0">
                                              <p:val>
                                                <p:strVal val="0-#ppt_w/2"/>
                                              </p:val>
                                            </p:tav>
                                            <p:tav tm="100000">
                                              <p:val>
                                                <p:strVal val="#ppt_x"/>
                                              </p:val>
                                            </p:tav>
                                          </p:tavLst>
                                        </p:anim>
                                        <p:anim calcmode="lin" valueType="num" p14:bounceEnd="66000">
                                          <p:cBhvr additive="base">
                                            <p:cTn id="8" dur="125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par>
                                    <p:cTn id="14" presetID="22" presetClass="entr" presetSubtype="4"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250" fill="hold"/>
                                            <p:tgtEl>
                                              <p:spTgt spid="2"/>
                                            </p:tgtEl>
                                            <p:attrNameLst>
                                              <p:attrName>ppt_x</p:attrName>
                                            </p:attrNameLst>
                                          </p:cBhvr>
                                          <p:tavLst>
                                            <p:tav tm="0">
                                              <p:val>
                                                <p:strVal val="0-#ppt_w/2"/>
                                              </p:val>
                                            </p:tav>
                                            <p:tav tm="100000">
                                              <p:val>
                                                <p:strVal val="#ppt_x"/>
                                              </p:val>
                                            </p:tav>
                                          </p:tavLst>
                                        </p:anim>
                                        <p:anim calcmode="lin" valueType="num">
                                          <p:cBhvr additive="base">
                                            <p:cTn id="8" dur="125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par>
                                    <p:cTn id="14" presetID="22" presetClass="entr" presetSubtype="4"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873760"/>
            <a:ext cx="12192000" cy="5984240"/>
          </a:xfrm>
          <a:custGeom>
            <a:avLst/>
            <a:gdLst/>
            <a:ahLst/>
            <a:cxnLst/>
            <a:rect l="l" t="t" r="r" b="b"/>
            <a:pathLst>
              <a:path w="18288000" h="9486900">
                <a:moveTo>
                  <a:pt x="0" y="0"/>
                </a:moveTo>
                <a:lnTo>
                  <a:pt x="18288000" y="0"/>
                </a:lnTo>
                <a:lnTo>
                  <a:pt x="18288000" y="9486900"/>
                </a:lnTo>
                <a:lnTo>
                  <a:pt x="0" y="9486900"/>
                </a:lnTo>
                <a:lnTo>
                  <a:pt x="0" y="0"/>
                </a:lnTo>
                <a:close/>
              </a:path>
            </a:pathLst>
          </a:custGeom>
          <a:blipFill>
            <a:blip r:embed="rId8"/>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3" name="Speech Bubble: Rectangle with Corners Rounded 2">
            <a:extLst>
              <a:ext uri="{FF2B5EF4-FFF2-40B4-BE49-F238E27FC236}">
                <a16:creationId xmlns:a16="http://schemas.microsoft.com/office/drawing/2014/main" id="{40FA47C2-6C20-3766-F22B-6EF4F795E1CB}"/>
              </a:ext>
            </a:extLst>
          </p:cNvPr>
          <p:cNvSpPr/>
          <p:nvPr/>
        </p:nvSpPr>
        <p:spPr>
          <a:xfrm>
            <a:off x="3129280" y="121920"/>
            <a:ext cx="3169920" cy="1534160"/>
          </a:xfrm>
          <a:prstGeom prst="wedgeRoundRectCallout">
            <a:avLst>
              <a:gd name="adj1" fmla="val -43124"/>
              <a:gd name="adj2" fmla="val 63162"/>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latin typeface="Cambria" panose="02040503050406030204" pitchFamily="18" charset="0"/>
                <a:ea typeface="Cambria" panose="02040503050406030204" pitchFamily="18" charset="0"/>
              </a:rPr>
              <a:t>Năm</a:t>
            </a:r>
            <a:r>
              <a:rPr lang="en-US" dirty="0">
                <a:latin typeface="Cambria" panose="02040503050406030204" pitchFamily="18" charset="0"/>
                <a:ea typeface="Cambria" panose="02040503050406030204" pitchFamily="18" charset="0"/>
              </a:rPr>
              <a:t> nay, </a:t>
            </a:r>
            <a:r>
              <a:rPr lang="en-US" dirty="0" err="1">
                <a:latin typeface="Cambria" panose="02040503050406030204" pitchFamily="18" charset="0"/>
                <a:ea typeface="Cambria" panose="02040503050406030204" pitchFamily="18" charset="0"/>
              </a:rPr>
              <a:t>nhà</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máy</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của</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chú</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đặt</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kế</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hoạch</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tái</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chế</a:t>
            </a:r>
            <a:r>
              <a:rPr lang="en-US" dirty="0">
                <a:latin typeface="Cambria" panose="02040503050406030204" pitchFamily="18" charset="0"/>
                <a:ea typeface="Cambria" panose="02040503050406030204" pitchFamily="18" charset="0"/>
              </a:rPr>
              <a:t> 300 </a:t>
            </a:r>
            <a:r>
              <a:rPr lang="en-US" dirty="0" err="1">
                <a:latin typeface="Cambria" panose="02040503050406030204" pitchFamily="18" charset="0"/>
                <a:ea typeface="Cambria" panose="02040503050406030204" pitchFamily="18" charset="0"/>
              </a:rPr>
              <a:t>tấn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rác</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thải</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Hết</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nửa</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năm</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này</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các</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chú</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đã</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hoàn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thành</a:t>
            </a:r>
            <a:r>
              <a:rPr lang="en-US" dirty="0">
                <a:latin typeface="Cambria" panose="02040503050406030204" pitchFamily="18" charset="0"/>
                <a:ea typeface="Cambria" panose="02040503050406030204" pitchFamily="18" charset="0"/>
              </a:rPr>
              <a:t> 60% </a:t>
            </a:r>
            <a:r>
              <a:rPr lang="en-US" dirty="0" err="1">
                <a:latin typeface="Cambria" panose="02040503050406030204" pitchFamily="18" charset="0"/>
                <a:ea typeface="Cambria" panose="02040503050406030204" pitchFamily="18" charset="0"/>
              </a:rPr>
              <a:t>kế</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hoạch</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rồi</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đấy</a:t>
            </a:r>
            <a:r>
              <a:rPr lang="en-US" dirty="0">
                <a:latin typeface="Cambria" panose="02040503050406030204" pitchFamily="18" charset="0"/>
                <a:ea typeface="Cambria" panose="02040503050406030204" pitchFamily="18" charset="0"/>
              </a:rPr>
              <a:t>!</a:t>
            </a:r>
          </a:p>
        </p:txBody>
      </p:sp>
      <p:sp>
        <p:nvSpPr>
          <p:cNvPr id="6" name="Speech Bubble: Rectangle with Corners Rounded 5">
            <a:extLst>
              <a:ext uri="{FF2B5EF4-FFF2-40B4-BE49-F238E27FC236}">
                <a16:creationId xmlns:a16="http://schemas.microsoft.com/office/drawing/2014/main" id="{DE1833AD-9A3D-1331-4329-A08704F4A2F1}"/>
              </a:ext>
            </a:extLst>
          </p:cNvPr>
          <p:cNvSpPr/>
          <p:nvPr/>
        </p:nvSpPr>
        <p:spPr>
          <a:xfrm>
            <a:off x="6482080" y="1158240"/>
            <a:ext cx="2692400" cy="1137920"/>
          </a:xfrm>
          <a:prstGeom prst="wedgeRoundRectCallout">
            <a:avLst>
              <a:gd name="adj1" fmla="val -43124"/>
              <a:gd name="adj2" fmla="val 63162"/>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latin typeface="Cambria" panose="02040503050406030204" pitchFamily="18" charset="0"/>
                <a:ea typeface="Cambria" panose="02040503050406030204" pitchFamily="18" charset="0"/>
              </a:rPr>
              <a:t>Vậy</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trong</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nửa</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năm</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các</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chú</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đã</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tái</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chế</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được</a:t>
            </a:r>
            <a:r>
              <a:rPr lang="en-US" dirty="0">
                <a:latin typeface="Cambria" panose="02040503050406030204" pitchFamily="18" charset="0"/>
                <a:ea typeface="Cambria" panose="02040503050406030204" pitchFamily="18" charset="0"/>
              </a:rPr>
              <a:t> bao </a:t>
            </a:r>
            <a:r>
              <a:rPr lang="en-US" dirty="0" err="1">
                <a:latin typeface="Cambria" panose="02040503050406030204" pitchFamily="18" charset="0"/>
                <a:ea typeface="Cambria" panose="02040503050406030204" pitchFamily="18" charset="0"/>
              </a:rPr>
              <a:t>nhiêu</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tấn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rác</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thải</a:t>
            </a:r>
            <a:r>
              <a:rPr lang="en-US" dirty="0">
                <a:latin typeface="Cambria" panose="02040503050406030204" pitchFamily="18" charset="0"/>
                <a:ea typeface="Cambria" panose="02040503050406030204" pitchFamily="18" charset="0"/>
              </a:rPr>
              <a:t> ạ?</a:t>
            </a:r>
          </a:p>
        </p:txBody>
      </p:sp>
      <mc:AlternateContent xmlns:mc="http://schemas.openxmlformats.org/markup-compatibility/2006" xmlns:a14="http://schemas.microsoft.com/office/drawing/2010/main">
        <mc:Choice Requires="a14">
          <p:sp>
            <p:nvSpPr>
              <p:cNvPr id="7" name="Speech Bubble: Rectangle with Corners Rounded 6">
                <a:extLst>
                  <a:ext uri="{FF2B5EF4-FFF2-40B4-BE49-F238E27FC236}">
                    <a16:creationId xmlns:a16="http://schemas.microsoft.com/office/drawing/2014/main" id="{F23FF662-F591-92AA-7E2E-F3437650066C}"/>
                  </a:ext>
                </a:extLst>
              </p:cNvPr>
              <p:cNvSpPr/>
              <p:nvPr/>
            </p:nvSpPr>
            <p:spPr>
              <a:xfrm>
                <a:off x="9296400" y="1910080"/>
                <a:ext cx="2895600" cy="1137920"/>
              </a:xfrm>
              <a:prstGeom prst="wedgeRoundRectCallout">
                <a:avLst>
                  <a:gd name="adj1" fmla="val -43124"/>
                  <a:gd name="adj2" fmla="val 63162"/>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latin typeface="Cambria" panose="02040503050406030204" pitchFamily="18" charset="0"/>
                    <a:ea typeface="Cambria" panose="02040503050406030204" pitchFamily="18" charset="0"/>
                  </a:rPr>
                  <a:t>Ta </a:t>
                </a:r>
                <a:r>
                  <a:rPr lang="en-US" dirty="0" err="1">
                    <a:latin typeface="Cambria" panose="02040503050406030204" pitchFamily="18" charset="0"/>
                    <a:ea typeface="Cambria" panose="02040503050406030204" pitchFamily="18" charset="0"/>
                  </a:rPr>
                  <a:t>có</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thể</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coi</a:t>
                </a:r>
                <a:r>
                  <a:rPr lang="en-US" dirty="0">
                    <a:latin typeface="Cambria" panose="02040503050406030204" pitchFamily="18" charset="0"/>
                    <a:ea typeface="Cambria" panose="02040503050406030204" pitchFamily="18" charset="0"/>
                  </a:rPr>
                  <a:t> 60% </a:t>
                </a:r>
                <a:r>
                  <a:rPr lang="en-US" dirty="0" err="1">
                    <a:latin typeface="Cambria" panose="02040503050406030204" pitchFamily="18" charset="0"/>
                    <a:ea typeface="Cambria" panose="02040503050406030204" pitchFamily="18" charset="0"/>
                  </a:rPr>
                  <a:t>là</a:t>
                </a:r>
                <a:r>
                  <a:rPr lang="en-US" dirty="0">
                    <a:latin typeface="Cambria" panose="02040503050406030204" pitchFamily="18" charset="0"/>
                    <a:ea typeface="Cambria" panose="02040503050406030204" pitchFamily="18" charset="0"/>
                  </a:rPr>
                  <a:t> </a:t>
                </a:r>
                <a14:m>
                  <m:oMath xmlns:m="http://schemas.openxmlformats.org/officeDocument/2006/math">
                    <m:f>
                      <m:fPr>
                        <m:ctrlPr>
                          <a:rPr lang="en-US" i="1" smtClean="0">
                            <a:latin typeface="Cambria Math" panose="02040503050406030204" pitchFamily="18" charset="0"/>
                          </a:rPr>
                        </m:ctrlPr>
                      </m:fPr>
                      <m:num>
                        <m:r>
                          <a:rPr lang="en-US" b="0" i="0" smtClean="0">
                            <a:latin typeface="Cambria Math" panose="02040503050406030204" pitchFamily="18" charset="0"/>
                          </a:rPr>
                          <m:t>60</m:t>
                        </m:r>
                      </m:num>
                      <m:den>
                        <m:r>
                          <a:rPr lang="en-US" b="0" i="0" smtClean="0">
                            <a:latin typeface="Cambria Math" panose="02040503050406030204" pitchFamily="18" charset="0"/>
                          </a:rPr>
                          <m:t>100</m:t>
                        </m:r>
                      </m:den>
                    </m:f>
                    <m:r>
                      <a:rPr lang="en-US" b="0" i="0" smtClean="0">
                        <a:latin typeface="Cambria Math" panose="02040503050406030204" pitchFamily="18" charset="0"/>
                      </a:rPr>
                      <m:t> </m:t>
                    </m:r>
                    <m:r>
                      <m:rPr>
                        <m:sty m:val="p"/>
                      </m:rPr>
                      <a:rPr lang="en-US" b="0" i="0" smtClean="0">
                        <a:latin typeface="Cambria Math" panose="02040503050406030204" pitchFamily="18" charset="0"/>
                      </a:rPr>
                      <m:t>r</m:t>
                    </m:r>
                    <m:r>
                      <a:rPr lang="en-US" b="0" i="0" smtClean="0">
                        <a:latin typeface="Cambria Math" panose="02040503050406030204" pitchFamily="18" charset="0"/>
                      </a:rPr>
                      <m:t>ồ</m:t>
                    </m:r>
                    <m:r>
                      <m:rPr>
                        <m:sty m:val="p"/>
                      </m:rPr>
                      <a:rPr lang="en-US" b="0" i="0" smtClean="0">
                        <a:latin typeface="Cambria Math" panose="02040503050406030204" pitchFamily="18" charset="0"/>
                      </a:rPr>
                      <m:t>i</m:t>
                    </m:r>
                    <m:r>
                      <a:rPr lang="en-US" b="0" i="0" smtClean="0">
                        <a:latin typeface="Cambria Math" panose="02040503050406030204" pitchFamily="18" charset="0"/>
                      </a:rPr>
                      <m:t> </m:t>
                    </m:r>
                    <m:r>
                      <m:rPr>
                        <m:sty m:val="p"/>
                      </m:rPr>
                      <a:rPr lang="en-US" b="0" i="0" smtClean="0">
                        <a:latin typeface="Cambria Math" panose="02040503050406030204" pitchFamily="18" charset="0"/>
                      </a:rPr>
                      <m:t>t</m:t>
                    </m:r>
                    <m:r>
                      <a:rPr lang="en-US" b="0" i="0" smtClean="0">
                        <a:latin typeface="Cambria Math" panose="02040503050406030204" pitchFamily="18" charset="0"/>
                      </a:rPr>
                      <m:t>ì</m:t>
                    </m:r>
                    <m:r>
                      <m:rPr>
                        <m:sty m:val="p"/>
                      </m:rPr>
                      <a:rPr lang="en-US" b="0" i="0" smtClean="0">
                        <a:latin typeface="Cambria Math" panose="02040503050406030204" pitchFamily="18" charset="0"/>
                      </a:rPr>
                      <m:t>m</m:t>
                    </m:r>
                    <m:f>
                      <m:fPr>
                        <m:ctrlPr>
                          <a:rPr lang="en-US" i="1">
                            <a:latin typeface="Cambria Math" panose="02040503050406030204" pitchFamily="18" charset="0"/>
                          </a:rPr>
                        </m:ctrlPr>
                      </m:fPr>
                      <m:num>
                        <m:r>
                          <a:rPr lang="en-US" i="0">
                            <a:latin typeface="Cambria Math" panose="02040503050406030204" pitchFamily="18" charset="0"/>
                          </a:rPr>
                          <m:t>60</m:t>
                        </m:r>
                      </m:num>
                      <m:den>
                        <m:r>
                          <a:rPr lang="en-US" i="0">
                            <a:latin typeface="Cambria Math" panose="02040503050406030204" pitchFamily="18" charset="0"/>
                          </a:rPr>
                          <m:t>100</m:t>
                        </m:r>
                      </m:den>
                    </m:f>
                  </m:oMath>
                </a14:m>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của</a:t>
                </a:r>
                <a:r>
                  <a:rPr lang="en-US" dirty="0">
                    <a:latin typeface="Cambria" panose="02040503050406030204" pitchFamily="18" charset="0"/>
                    <a:ea typeface="Cambria" panose="02040503050406030204" pitchFamily="18" charset="0"/>
                  </a:rPr>
                  <a:t> 300 </a:t>
                </a:r>
                <a:r>
                  <a:rPr lang="en-US" dirty="0" err="1">
                    <a:latin typeface="Cambria" panose="02040503050406030204" pitchFamily="18" charset="0"/>
                    <a:ea typeface="Cambria" panose="02040503050406030204" pitchFamily="18" charset="0"/>
                  </a:rPr>
                  <a:t>tấn</a:t>
                </a:r>
                <a:endParaRPr lang="en-US" dirty="0">
                  <a:latin typeface="Cambria" panose="02040503050406030204" pitchFamily="18" charset="0"/>
                  <a:ea typeface="Cambria" panose="02040503050406030204" pitchFamily="18" charset="0"/>
                </a:endParaRPr>
              </a:p>
            </p:txBody>
          </p:sp>
        </mc:Choice>
        <mc:Fallback xmlns="">
          <p:sp>
            <p:nvSpPr>
              <p:cNvPr id="7" name="Speech Bubble: Rectangle with Corners Rounded 6">
                <a:extLst>
                  <a:ext uri="{FF2B5EF4-FFF2-40B4-BE49-F238E27FC236}">
                    <a16:creationId xmlns:a16="http://schemas.microsoft.com/office/drawing/2014/main" id="{F23FF662-F591-92AA-7E2E-F3437650066C}"/>
                  </a:ext>
                </a:extLst>
              </p:cNvPr>
              <p:cNvSpPr>
                <a:spLocks noRot="1" noChangeAspect="1" noMove="1" noResize="1" noEditPoints="1" noAdjustHandles="1" noChangeArrowheads="1" noChangeShapeType="1" noTextEdit="1"/>
              </p:cNvSpPr>
              <p:nvPr/>
            </p:nvSpPr>
            <p:spPr>
              <a:xfrm>
                <a:off x="9296400" y="1910080"/>
                <a:ext cx="2895600" cy="1137920"/>
              </a:xfrm>
              <a:prstGeom prst="wedgeRoundRectCallout">
                <a:avLst>
                  <a:gd name="adj1" fmla="val -43124"/>
                  <a:gd name="adj2" fmla="val 63162"/>
                  <a:gd name="adj3" fmla="val 16667"/>
                </a:avLst>
              </a:prstGeom>
              <a:blipFill>
                <a:blip r:embed="rId9"/>
                <a:stretch>
                  <a:fillRect/>
                </a:stretch>
              </a:blipFill>
              <a:ln w="57150"/>
            </p:spPr>
            <p:txBody>
              <a:bodyPr/>
              <a:lstStyle/>
              <a:p>
                <a:r>
                  <a:rPr lang="en-US">
                    <a:noFill/>
                  </a:rPr>
                  <a:t> </a:t>
                </a:r>
              </a:p>
            </p:txBody>
          </p:sp>
        </mc:Fallback>
      </mc:AlternateContent>
      <p:pic>
        <p:nvPicPr>
          <p:cNvPr id="8" name="J2TEAM-TTS-1734141436535 (1)">
            <a:hlinkClick r:id="" action="ppaction://media"/>
            <a:extLst>
              <a:ext uri="{FF2B5EF4-FFF2-40B4-BE49-F238E27FC236}">
                <a16:creationId xmlns:a16="http://schemas.microsoft.com/office/drawing/2014/main" id="{49C28C72-6EEE-F64C-EE25-3A7EC4B6729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51840" y="96520"/>
            <a:ext cx="406400" cy="406400"/>
          </a:xfrm>
          <a:prstGeom prst="rect">
            <a:avLst/>
          </a:prstGeom>
        </p:spPr>
      </p:pic>
      <p:pic>
        <p:nvPicPr>
          <p:cNvPr id="9" name="J2TEAM-TTS-1734141466535 (1)">
            <a:hlinkClick r:id="" action="ppaction://media"/>
            <a:extLst>
              <a:ext uri="{FF2B5EF4-FFF2-40B4-BE49-F238E27FC236}">
                <a16:creationId xmlns:a16="http://schemas.microsoft.com/office/drawing/2014/main" id="{8E6E0047-A8A4-0983-1980-71091CC35727}"/>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711200" y="949960"/>
            <a:ext cx="406400" cy="406400"/>
          </a:xfrm>
          <a:prstGeom prst="rect">
            <a:avLst/>
          </a:prstGeom>
        </p:spPr>
      </p:pic>
      <p:pic>
        <p:nvPicPr>
          <p:cNvPr id="10" name="J2TEAM-TTS-1734141492776 (1)">
            <a:hlinkClick r:id="" action="ppaction://media"/>
            <a:extLst>
              <a:ext uri="{FF2B5EF4-FFF2-40B4-BE49-F238E27FC236}">
                <a16:creationId xmlns:a16="http://schemas.microsoft.com/office/drawing/2014/main" id="{C5595D8B-2D86-F945-B417-5A2CE3778FF4}"/>
              </a:ext>
            </a:extLst>
          </p:cNvPr>
          <p:cNvPicPr>
            <a:picLocks noChangeAspect="1"/>
          </p:cNvPicPr>
          <p:nvPr>
            <a:audioFile r:link="rId6"/>
            <p:extLst>
              <p:ext uri="{DAA4B4D4-6D71-4841-9C94-3DE7FCFB9230}">
                <p14:media xmlns:p14="http://schemas.microsoft.com/office/powerpoint/2010/main" r:embed="rId5"/>
              </p:ext>
            </p:extLst>
          </p:nvPr>
        </p:nvPicPr>
        <p:blipFill>
          <a:blip r:embed="rId10"/>
          <a:stretch>
            <a:fillRect/>
          </a:stretch>
        </p:blipFill>
        <p:spPr>
          <a:xfrm>
            <a:off x="12517120" y="35052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1" presetClass="mediacall" presetSubtype="0" fill="hold" nodeType="withEffect">
                                  <p:stCondLst>
                                    <p:cond delay="0"/>
                                  </p:stCondLst>
                                  <p:childTnLst>
                                    <p:cmd type="call" cmd="playFrom(0.0)">
                                      <p:cBhvr>
                                        <p:cTn id="9" dur="7992" fill="hold"/>
                                        <p:tgtEl>
                                          <p:spTgt spid="8"/>
                                        </p:tgtEl>
                                      </p:cBhvr>
                                    </p:cmd>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par>
                                <p:cTn id="15" presetID="1" presetClass="mediacall" presetSubtype="0" fill="hold" nodeType="withEffect">
                                  <p:stCondLst>
                                    <p:cond delay="0"/>
                                  </p:stCondLst>
                                  <p:childTnLst>
                                    <p:cmd type="call" cmd="playFrom(0.0)">
                                      <p:cBhvr>
                                        <p:cTn id="16" dur="4176" fill="hold"/>
                                        <p:tgtEl>
                                          <p:spTgt spid="9"/>
                                        </p:tgtEl>
                                      </p:cBhvr>
                                    </p:cmd>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down)">
                                      <p:cBhvr>
                                        <p:cTn id="21" dur="500"/>
                                        <p:tgtEl>
                                          <p:spTgt spid="7"/>
                                        </p:tgtEl>
                                      </p:cBhvr>
                                    </p:animEffect>
                                  </p:childTnLst>
                                </p:cTn>
                              </p:par>
                              <p:par>
                                <p:cTn id="22" presetID="1" presetClass="mediacall" presetSubtype="0" fill="hold" nodeType="withEffect">
                                  <p:stCondLst>
                                    <p:cond delay="0"/>
                                  </p:stCondLst>
                                  <p:childTnLst>
                                    <p:cmd type="call" cmd="playFrom(0.0)">
                                      <p:cBhvr>
                                        <p:cTn id="23" dur="6312"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8"/>
                </p:tgtEl>
              </p:cMediaNode>
            </p:audio>
            <p:audio>
              <p:cMediaNode vol="80000">
                <p:cTn id="25" fill="hold" display="0">
                  <p:stCondLst>
                    <p:cond delay="indefinite"/>
                  </p:stCondLst>
                  <p:endCondLst>
                    <p:cond evt="onStopAudio" delay="0">
                      <p:tgtEl>
                        <p:sldTgt/>
                      </p:tgtEl>
                    </p:cond>
                  </p:endCondLst>
                </p:cTn>
                <p:tgtEl>
                  <p:spTgt spid="9"/>
                </p:tgtEl>
              </p:cMediaNode>
            </p:audio>
            <p:audio>
              <p:cMediaNode vol="80000">
                <p:cTn id="26" fill="hold" display="0">
                  <p:stCondLst>
                    <p:cond delay="indefinite"/>
                  </p:stCondLst>
                  <p:endCondLst>
                    <p:cond evt="onStopAudio" delay="0">
                      <p:tgtEl>
                        <p:sldTgt/>
                      </p:tgtEl>
                    </p:cond>
                  </p:endCondLst>
                </p:cTn>
                <p:tgtEl>
                  <p:spTgt spid="10"/>
                </p:tgtEl>
              </p:cMediaNode>
            </p:audio>
          </p:childTnLst>
        </p:cTn>
      </p:par>
    </p:tnLst>
    <p:bldLst>
      <p:bldP spid="3" grpId="0" animBg="1"/>
      <p:bldP spid="6" grpId="0" animBg="1"/>
      <p:bldP spid="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439</TotalTime>
  <Words>562</Words>
  <Application>Microsoft Office PowerPoint</Application>
  <PresentationFormat>Widescreen</PresentationFormat>
  <Paragraphs>49</Paragraphs>
  <Slides>17</Slides>
  <Notes>0</Notes>
  <HiddenSlides>0</HiddenSlides>
  <MMClips>24</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17</vt:i4>
      </vt:variant>
    </vt:vector>
  </HeadingPairs>
  <TitlesOfParts>
    <vt:vector size="26" baseType="lpstr">
      <vt:lpstr>#9Slide02 Noi dung dai</vt:lpstr>
      <vt:lpstr>Arial</vt:lpstr>
      <vt:lpstr>Calibri</vt:lpstr>
      <vt:lpstr>Cambria</vt:lpstr>
      <vt:lpstr>Cambria Math</vt:lpstr>
      <vt:lpstr>Times New Roman</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lastModifiedBy>SingPC</cp:lastModifiedBy>
  <cp:revision>10</cp:revision>
  <dcterms:created xsi:type="dcterms:W3CDTF">2023-12-02T07:45:56Z</dcterms:created>
  <dcterms:modified xsi:type="dcterms:W3CDTF">2025-02-18T03:37:18Z</dcterms:modified>
</cp:coreProperties>
</file>