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258" r:id="rId3"/>
    <p:sldId id="363" r:id="rId4"/>
    <p:sldId id="353" r:id="rId5"/>
    <p:sldId id="364" r:id="rId6"/>
    <p:sldId id="365" r:id="rId7"/>
    <p:sldId id="366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83" d="100"/>
          <a:sy n="83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8" y="427265"/>
            <a:ext cx="8446989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914" y="3425242"/>
            <a:ext cx="8147364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212</TotalTime>
  <Words>134</Words>
  <Application>Microsoft Office PowerPoint</Application>
  <PresentationFormat>Widescreen</PresentationFormat>
  <Paragraphs>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GoogleSans</vt:lpstr>
      <vt:lpstr>Times New Roman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SingPC</cp:lastModifiedBy>
  <cp:revision>6</cp:revision>
  <dcterms:created xsi:type="dcterms:W3CDTF">2023-02-22T00:19:45Z</dcterms:created>
  <dcterms:modified xsi:type="dcterms:W3CDTF">2025-02-18T03:47:52Z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