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sldIdLst>
    <p:sldId id="289" r:id="rId3"/>
    <p:sldId id="267" r:id="rId4"/>
    <p:sldId id="310" r:id="rId5"/>
    <p:sldId id="297" r:id="rId6"/>
    <p:sldId id="266" r:id="rId7"/>
    <p:sldId id="299" r:id="rId8"/>
    <p:sldId id="270" r:id="rId9"/>
    <p:sldId id="317" r:id="rId10"/>
    <p:sldId id="314" r:id="rId11"/>
    <p:sldId id="315" r:id="rId12"/>
    <p:sldId id="303" r:id="rId13"/>
    <p:sldId id="272" r:id="rId14"/>
    <p:sldId id="341" r:id="rId15"/>
    <p:sldId id="273" r:id="rId16"/>
    <p:sldId id="274" r:id="rId17"/>
    <p:sldId id="275" r:id="rId18"/>
    <p:sldId id="318" r:id="rId19"/>
    <p:sldId id="276" r:id="rId20"/>
    <p:sldId id="319" r:id="rId21"/>
    <p:sldId id="308" r:id="rId22"/>
    <p:sldId id="321" r:id="rId23"/>
    <p:sldId id="322" r:id="rId24"/>
    <p:sldId id="323" r:id="rId25"/>
    <p:sldId id="324" r:id="rId26"/>
    <p:sldId id="325" r:id="rId27"/>
    <p:sldId id="295" r:id="rId28"/>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6FAF07"/>
    <a:srgbClr val="1A51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9" d="100"/>
          <a:sy n="89" d="100"/>
        </p:scale>
        <p:origin x="996" y="9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 Id="rId9" Type="http://schemas.openxmlformats.org/officeDocument/2006/relationships/image" Target="../media/image9.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png"/><Relationship Id="rId7" Type="http://schemas.openxmlformats.org/officeDocument/2006/relationships/image" Target="../media/image7.sv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6.svg"/><Relationship Id="rId5" Type="http://schemas.openxmlformats.org/officeDocument/2006/relationships/image" Target="../media/image37.png"/><Relationship Id="rId4" Type="http://schemas.openxmlformats.org/officeDocument/2006/relationships/image" Target="../media/image4.svg"/><Relationship Id="rId9" Type="http://schemas.openxmlformats.org/officeDocument/2006/relationships/image" Target="../media/image9.sv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37.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29.svg"/><Relationship Id="rId3" Type="http://schemas.openxmlformats.org/officeDocument/2006/relationships/image" Target="../media/image39.png"/><Relationship Id="rId7" Type="http://schemas.openxmlformats.org/officeDocument/2006/relationships/image" Target="../media/image23.png"/><Relationship Id="rId12" Type="http://schemas.openxmlformats.org/officeDocument/2006/relationships/image" Target="../media/image42.png"/><Relationship Id="rId17" Type="http://schemas.openxmlformats.org/officeDocument/2006/relationships/image" Target="../media/image33.svg"/><Relationship Id="rId2" Type="http://schemas.openxmlformats.org/officeDocument/2006/relationships/image" Target="../media/image18.jpeg"/><Relationship Id="rId16" Type="http://schemas.openxmlformats.org/officeDocument/2006/relationships/image" Target="../media/image44.png"/><Relationship Id="rId1" Type="http://schemas.openxmlformats.org/officeDocument/2006/relationships/slideMaster" Target="../slideMasters/slideMaster2.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41.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43.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Master" Target="../slideMasters/slideMaster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5.png"/><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7.svg"/><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svg"/><Relationship Id="rId2" Type="http://schemas.openxmlformats.org/officeDocument/2006/relationships/image" Target="../media/image18.jpeg"/><Relationship Id="rId16"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22.svg"/><Relationship Id="rId11" Type="http://schemas.openxmlformats.org/officeDocument/2006/relationships/image" Target="../media/image27.svg"/><Relationship Id="rId5" Type="http://schemas.openxmlformats.org/officeDocument/2006/relationships/image" Target="../media/image21.png"/><Relationship Id="rId15" Type="http://schemas.openxmlformats.org/officeDocument/2006/relationships/image" Target="../media/image31.sv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svg"/><Relationship Id="rId14" Type="http://schemas.openxmlformats.org/officeDocument/2006/relationships/image" Target="../media/image30.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7.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userDrawn="1"/>
        </p:nvGrpSpPr>
        <p:grpSpPr>
          <a:xfrm>
            <a:off x="1096511" y="685801"/>
            <a:ext cx="10065849" cy="4998999"/>
            <a:chOff x="0" y="0"/>
            <a:chExt cx="3976632" cy="1974913"/>
          </a:xfrm>
        </p:grpSpPr>
        <p:sp>
          <p:nvSpPr>
            <p:cNvPr id="5" name="Freeform 5"/>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p:cNvSpPr txBox="1"/>
            <p:nvPr/>
          </p:nvSpPr>
          <p:spPr>
            <a:xfrm>
              <a:off x="0" y="-28575"/>
              <a:ext cx="3976632" cy="2003488"/>
            </a:xfrm>
            <a:prstGeom prst="rect">
              <a:avLst/>
            </a:prstGeom>
          </p:spPr>
          <p:txBody>
            <a:bodyPr lIns="33867" tIns="33867" rIns="33867" bIns="33867" rtlCol="0" anchor="ctr"/>
            <a:lstStyle/>
            <a:p>
              <a:pPr algn="ctr">
                <a:lnSpc>
                  <a:spcPts val="1775"/>
                </a:lnSpc>
              </a:pPr>
              <a:endParaRPr sz="1200"/>
            </a:p>
          </p:txBody>
        </p:sp>
      </p:grpSp>
      <p:grpSp>
        <p:nvGrpSpPr>
          <p:cNvPr id="28" name="Group 7"/>
          <p:cNvGrpSpPr/>
          <p:nvPr userDrawn="1"/>
        </p:nvGrpSpPr>
        <p:grpSpPr>
          <a:xfrm>
            <a:off x="1355381" y="969093"/>
            <a:ext cx="9548107" cy="4382343"/>
            <a:chOff x="0" y="0"/>
            <a:chExt cx="3772091" cy="1731296"/>
          </a:xfrm>
        </p:grpSpPr>
        <p:sp>
          <p:nvSpPr>
            <p:cNvPr id="29" name="Freeform 8"/>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p:cNvSpPr txBox="1"/>
            <p:nvPr/>
          </p:nvSpPr>
          <p:spPr>
            <a:xfrm>
              <a:off x="0" y="-28575"/>
              <a:ext cx="3772091" cy="1759871"/>
            </a:xfrm>
            <a:prstGeom prst="rect">
              <a:avLst/>
            </a:prstGeom>
          </p:spPr>
          <p:txBody>
            <a:bodyPr lIns="33867" tIns="33867" rIns="33867" bIns="33867" rtlCol="0" anchor="ctr"/>
            <a:lstStyle/>
            <a:p>
              <a:pPr algn="ctr">
                <a:lnSpc>
                  <a:spcPts val="1775"/>
                </a:lnSpc>
              </a:pPr>
              <a:endParaRPr sz="1200"/>
            </a:p>
          </p:txBody>
        </p:sp>
      </p:grpSp>
      <p:sp>
        <p:nvSpPr>
          <p:cNvPr id="31" name="Freeform 10"/>
          <p:cNvSpPr/>
          <p:nvPr userDrawn="1"/>
        </p:nvSpPr>
        <p:spPr>
          <a:xfrm>
            <a:off x="-2303361"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11"/>
          <p:cNvSpPr/>
          <p:nvPr userDrawn="1"/>
        </p:nvSpPr>
        <p:spPr>
          <a:xfrm>
            <a:off x="9953751" y="1946184"/>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sp>
      <p:sp>
        <p:nvSpPr>
          <p:cNvPr id="33" name="Freeform 12"/>
          <p:cNvSpPr/>
          <p:nvPr userDrawn="1"/>
        </p:nvSpPr>
        <p:spPr>
          <a:xfrm rot="916814" flipH="1">
            <a:off x="958482" y="480089"/>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Hộp Văn bản 25"/>
          <p:cNvSpPr txBox="1"/>
          <p:nvPr userDrawn="1"/>
        </p:nvSpPr>
        <p:spPr>
          <a:xfrm>
            <a:off x="10992897" y="180870"/>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
        <p:nvSpPr>
          <p:cNvPr id="2"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444"/>
            </a:stretch>
          </a:blipFill>
        </p:spPr>
      </p:sp>
      <p:sp>
        <p:nvSpPr>
          <p:cNvPr id="3" name="Freeform 3"/>
          <p:cNvSpPr/>
          <p:nvPr userDrawn="1"/>
        </p:nvSpPr>
        <p:spPr>
          <a:xfrm>
            <a:off x="10903488" y="423834"/>
            <a:ext cx="820800" cy="499942"/>
          </a:xfrm>
          <a:custGeom>
            <a:avLst/>
            <a:gdLst/>
            <a:ahLst/>
            <a:cxnLst/>
            <a:rect l="l" t="t" r="r" b="b"/>
            <a:pathLst>
              <a:path w="1231200" h="749913">
                <a:moveTo>
                  <a:pt x="0" y="0"/>
                </a:moveTo>
                <a:lnTo>
                  <a:pt x="1231200" y="0"/>
                </a:lnTo>
                <a:lnTo>
                  <a:pt x="1231200" y="749913"/>
                </a:lnTo>
                <a:lnTo>
                  <a:pt x="0" y="74991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4" name="Group 4"/>
          <p:cNvGrpSpPr/>
          <p:nvPr userDrawn="1"/>
        </p:nvGrpSpPr>
        <p:grpSpPr>
          <a:xfrm>
            <a:off x="1096511" y="685801"/>
            <a:ext cx="10065849" cy="4998999"/>
            <a:chOff x="0" y="0"/>
            <a:chExt cx="3976632" cy="1974913"/>
          </a:xfrm>
        </p:grpSpPr>
        <p:sp>
          <p:nvSpPr>
            <p:cNvPr id="5" name="Freeform 5"/>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6" name="TextBox 6"/>
            <p:cNvSpPr txBox="1"/>
            <p:nvPr/>
          </p:nvSpPr>
          <p:spPr>
            <a:xfrm>
              <a:off x="0" y="-28575"/>
              <a:ext cx="3976632" cy="2003488"/>
            </a:xfrm>
            <a:prstGeom prst="rect">
              <a:avLst/>
            </a:prstGeom>
          </p:spPr>
          <p:txBody>
            <a:bodyPr lIns="33867" tIns="33867" rIns="33867" bIns="33867" rtlCol="0" anchor="ctr"/>
            <a:lstStyle/>
            <a:p>
              <a:pPr algn="ctr">
                <a:lnSpc>
                  <a:spcPts val="1775"/>
                </a:lnSpc>
              </a:pPr>
              <a:endParaRPr sz="1200"/>
            </a:p>
          </p:txBody>
        </p:sp>
      </p:grpSp>
      <p:grpSp>
        <p:nvGrpSpPr>
          <p:cNvPr id="28" name="Group 7"/>
          <p:cNvGrpSpPr/>
          <p:nvPr userDrawn="1"/>
        </p:nvGrpSpPr>
        <p:grpSpPr>
          <a:xfrm>
            <a:off x="1355381" y="969093"/>
            <a:ext cx="9548107" cy="4382343"/>
            <a:chOff x="0" y="0"/>
            <a:chExt cx="3772091" cy="1731296"/>
          </a:xfrm>
        </p:grpSpPr>
        <p:sp>
          <p:nvSpPr>
            <p:cNvPr id="29" name="Freeform 8"/>
            <p:cNvSpPr/>
            <p:nvPr/>
          </p:nvSpPr>
          <p:spPr>
            <a:xfrm>
              <a:off x="0" y="0"/>
              <a:ext cx="3772091" cy="1731296"/>
            </a:xfrm>
            <a:custGeom>
              <a:avLst/>
              <a:gdLst/>
              <a:ahLst/>
              <a:cxnLst/>
              <a:rect l="l" t="t" r="r" b="b"/>
              <a:pathLst>
                <a:path w="3772091" h="1731296">
                  <a:moveTo>
                    <a:pt x="35677" y="0"/>
                  </a:moveTo>
                  <a:lnTo>
                    <a:pt x="3736415" y="0"/>
                  </a:lnTo>
                  <a:cubicBezTo>
                    <a:pt x="3756118" y="0"/>
                    <a:pt x="3772091" y="15973"/>
                    <a:pt x="3772091" y="35677"/>
                  </a:cubicBezTo>
                  <a:lnTo>
                    <a:pt x="3772091" y="1695619"/>
                  </a:lnTo>
                  <a:cubicBezTo>
                    <a:pt x="3772091" y="1705081"/>
                    <a:pt x="3768333" y="1714156"/>
                    <a:pt x="3761642" y="1720847"/>
                  </a:cubicBezTo>
                  <a:cubicBezTo>
                    <a:pt x="3754951" y="1727537"/>
                    <a:pt x="3745877" y="1731296"/>
                    <a:pt x="3736415" y="1731296"/>
                  </a:cubicBezTo>
                  <a:lnTo>
                    <a:pt x="35677" y="1731296"/>
                  </a:lnTo>
                  <a:cubicBezTo>
                    <a:pt x="26215" y="1731296"/>
                    <a:pt x="17140" y="1727537"/>
                    <a:pt x="10449" y="1720847"/>
                  </a:cubicBezTo>
                  <a:cubicBezTo>
                    <a:pt x="3759" y="1714156"/>
                    <a:pt x="0" y="1705081"/>
                    <a:pt x="0" y="1695619"/>
                  </a:cubicBezTo>
                  <a:lnTo>
                    <a:pt x="0" y="35677"/>
                  </a:lnTo>
                  <a:cubicBezTo>
                    <a:pt x="0" y="26215"/>
                    <a:pt x="3759" y="17140"/>
                    <a:pt x="10449" y="10449"/>
                  </a:cubicBezTo>
                  <a:cubicBezTo>
                    <a:pt x="17140" y="3759"/>
                    <a:pt x="26215" y="0"/>
                    <a:pt x="35677" y="0"/>
                  </a:cubicBezTo>
                  <a:close/>
                </a:path>
              </a:pathLst>
            </a:custGeom>
            <a:solidFill>
              <a:srgbClr val="FFFFFF"/>
            </a:solidFill>
            <a:ln w="66675" cap="rnd">
              <a:solidFill>
                <a:srgbClr val="6FAF07"/>
              </a:solidFill>
              <a:prstDash val="lgDash"/>
              <a:round/>
            </a:ln>
          </p:spPr>
        </p:sp>
        <p:sp>
          <p:nvSpPr>
            <p:cNvPr id="30" name="TextBox 9"/>
            <p:cNvSpPr txBox="1"/>
            <p:nvPr/>
          </p:nvSpPr>
          <p:spPr>
            <a:xfrm>
              <a:off x="0" y="-28575"/>
              <a:ext cx="3772091" cy="1759871"/>
            </a:xfrm>
            <a:prstGeom prst="rect">
              <a:avLst/>
            </a:prstGeom>
          </p:spPr>
          <p:txBody>
            <a:bodyPr lIns="33867" tIns="33867" rIns="33867" bIns="33867" rtlCol="0" anchor="ctr"/>
            <a:lstStyle/>
            <a:p>
              <a:pPr algn="ctr">
                <a:lnSpc>
                  <a:spcPts val="1775"/>
                </a:lnSpc>
              </a:pPr>
              <a:endParaRPr sz="1200"/>
            </a:p>
          </p:txBody>
        </p:sp>
      </p:grpSp>
      <p:sp>
        <p:nvSpPr>
          <p:cNvPr id="31" name="Freeform 10"/>
          <p:cNvSpPr/>
          <p:nvPr userDrawn="1"/>
        </p:nvSpPr>
        <p:spPr>
          <a:xfrm>
            <a:off x="-2303361"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2" name="Freeform 11"/>
          <p:cNvSpPr/>
          <p:nvPr userDrawn="1"/>
        </p:nvSpPr>
        <p:spPr>
          <a:xfrm>
            <a:off x="9953751" y="1946184"/>
            <a:ext cx="4900345" cy="5165053"/>
          </a:xfrm>
          <a:custGeom>
            <a:avLst/>
            <a:gdLst/>
            <a:ahLst/>
            <a:cxnLst/>
            <a:rect l="l" t="t" r="r" b="b"/>
            <a:pathLst>
              <a:path w="7350517" h="7747580">
                <a:moveTo>
                  <a:pt x="0" y="0"/>
                </a:moveTo>
                <a:lnTo>
                  <a:pt x="7350516" y="0"/>
                </a:lnTo>
                <a:lnTo>
                  <a:pt x="7350516" y="7747580"/>
                </a:lnTo>
                <a:lnTo>
                  <a:pt x="0" y="774758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sp>
      <p:sp>
        <p:nvSpPr>
          <p:cNvPr id="33" name="Freeform 12"/>
          <p:cNvSpPr/>
          <p:nvPr userDrawn="1"/>
        </p:nvSpPr>
        <p:spPr>
          <a:xfrm rot="916814" flipH="1">
            <a:off x="958482" y="480089"/>
            <a:ext cx="1132470" cy="1256555"/>
          </a:xfrm>
          <a:custGeom>
            <a:avLst/>
            <a:gdLst/>
            <a:ahLst/>
            <a:cxnLst/>
            <a:rect l="l" t="t" r="r" b="b"/>
            <a:pathLst>
              <a:path w="1698705" h="1884832">
                <a:moveTo>
                  <a:pt x="1698705" y="0"/>
                </a:moveTo>
                <a:lnTo>
                  <a:pt x="0" y="0"/>
                </a:lnTo>
                <a:lnTo>
                  <a:pt x="0" y="1884832"/>
                </a:lnTo>
                <a:lnTo>
                  <a:pt x="1698705" y="1884832"/>
                </a:lnTo>
                <a:lnTo>
                  <a:pt x="1698705"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Hộp Văn bản 25"/>
          <p:cNvSpPr txBox="1"/>
          <p:nvPr userDrawn="1"/>
        </p:nvSpPr>
        <p:spPr>
          <a:xfrm>
            <a:off x="10992897" y="180870"/>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p:cNvGrpSpPr/>
          <p:nvPr userDrawn="1"/>
        </p:nvGrpSpPr>
        <p:grpSpPr>
          <a:xfrm>
            <a:off x="3198758" y="1226699"/>
            <a:ext cx="8456873" cy="4404602"/>
            <a:chOff x="0" y="0"/>
            <a:chExt cx="3141603" cy="1636244"/>
          </a:xfrm>
        </p:grpSpPr>
        <p:sp>
          <p:nvSpPr>
            <p:cNvPr id="4" name="Freeform 4"/>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p:cNvSpPr txBox="1"/>
            <p:nvPr/>
          </p:nvSpPr>
          <p:spPr>
            <a:xfrm>
              <a:off x="0" y="-28575"/>
              <a:ext cx="3141603" cy="1664819"/>
            </a:xfrm>
            <a:prstGeom prst="rect">
              <a:avLst/>
            </a:prstGeom>
          </p:spPr>
          <p:txBody>
            <a:bodyPr lIns="33867" tIns="33867" rIns="33867" bIns="33867" rtlCol="0" anchor="ctr"/>
            <a:lstStyle/>
            <a:p>
              <a:pPr algn="ctr">
                <a:lnSpc>
                  <a:spcPts val="1775"/>
                </a:lnSpc>
              </a:pPr>
              <a:endParaRPr sz="1200"/>
            </a:p>
          </p:txBody>
        </p:sp>
      </p:grpSp>
      <p:grpSp>
        <p:nvGrpSpPr>
          <p:cNvPr id="6" name="Group 6"/>
          <p:cNvGrpSpPr/>
          <p:nvPr userDrawn="1"/>
        </p:nvGrpSpPr>
        <p:grpSpPr>
          <a:xfrm>
            <a:off x="3665795" y="1545459"/>
            <a:ext cx="7544225" cy="3767083"/>
            <a:chOff x="0" y="0"/>
            <a:chExt cx="2980435" cy="1488231"/>
          </a:xfrm>
        </p:grpSpPr>
        <p:sp>
          <p:nvSpPr>
            <p:cNvPr id="24" name="Freeform 7"/>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p:cNvSpPr txBox="1"/>
            <p:nvPr/>
          </p:nvSpPr>
          <p:spPr>
            <a:xfrm>
              <a:off x="0" y="-28575"/>
              <a:ext cx="2980435" cy="1516806"/>
            </a:xfrm>
            <a:prstGeom prst="rect">
              <a:avLst/>
            </a:prstGeom>
          </p:spPr>
          <p:txBody>
            <a:bodyPr lIns="33867" tIns="33867" rIns="33867" bIns="33867" rtlCol="0" anchor="ctr"/>
            <a:lstStyle/>
            <a:p>
              <a:pPr algn="ctr">
                <a:lnSpc>
                  <a:spcPts val="1775"/>
                </a:lnSpc>
              </a:pPr>
              <a:endParaRPr sz="1200"/>
            </a:p>
          </p:txBody>
        </p:sp>
      </p:grpSp>
      <p:sp>
        <p:nvSpPr>
          <p:cNvPr id="26" name="Freeform 9"/>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p:cNvSpPr/>
          <p:nvPr userDrawn="1"/>
        </p:nvSpPr>
        <p:spPr>
          <a:xfrm>
            <a:off x="2323762"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p:cNvSpPr/>
          <p:nvPr userDrawn="1"/>
        </p:nvSpPr>
        <p:spPr>
          <a:xfrm>
            <a:off x="-1652487" y="4739725"/>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p:cNvSpPr/>
          <p:nvPr userDrawn="1"/>
        </p:nvSpPr>
        <p:spPr>
          <a:xfrm>
            <a:off x="1466533"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p:cNvSpPr/>
          <p:nvPr userDrawn="1"/>
        </p:nvSpPr>
        <p:spPr>
          <a:xfrm>
            <a:off x="152445" y="5369039"/>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p:cNvSpPr/>
          <p:nvPr userDrawn="1"/>
        </p:nvSpPr>
        <p:spPr>
          <a:xfrm rot="20054087">
            <a:off x="3173451" y="5024799"/>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p:cNvSpPr/>
          <p:nvPr userDrawn="1"/>
        </p:nvSpPr>
        <p:spPr>
          <a:xfrm rot="20054087">
            <a:off x="4032065" y="3966747"/>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p:cNvSpPr/>
          <p:nvPr userDrawn="1"/>
        </p:nvSpPr>
        <p:spPr>
          <a:xfrm flipH="1">
            <a:off x="-387761" y="1355032"/>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userDrawn="1"/>
        </p:nvSpPr>
        <p:spPr>
          <a:xfrm rot="5400000">
            <a:off x="5464243" y="-562882"/>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p:cNvSpPr/>
          <p:nvPr userDrawn="1"/>
        </p:nvSpPr>
        <p:spPr>
          <a:xfrm flipH="1" flipV="1">
            <a:off x="1808206"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4"/>
          <p:cNvSpPr/>
          <p:nvPr userDrawn="1"/>
        </p:nvSpPr>
        <p:spPr>
          <a:xfrm>
            <a:off x="9663926" y="56153"/>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p:cNvSpPr/>
          <p:nvPr userDrawn="1"/>
        </p:nvSpPr>
        <p:spPr>
          <a:xfrm>
            <a:off x="9453686" y="1039527"/>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7" name="Nhóm 36"/>
          <p:cNvGrpSpPr/>
          <p:nvPr userDrawn="1"/>
        </p:nvGrpSpPr>
        <p:grpSpPr>
          <a:xfrm>
            <a:off x="2435276" y="2052945"/>
            <a:ext cx="7321449" cy="2806061"/>
            <a:chOff x="2342477" y="2052945"/>
            <a:chExt cx="7321449" cy="2806061"/>
          </a:xfrm>
        </p:grpSpPr>
        <p:sp>
          <p:nvSpPr>
            <p:cNvPr id="25" name="Freeform 16"/>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17"/>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7" name="Freeform 5"/>
          <p:cNvSpPr/>
          <p:nvPr userDrawn="1"/>
        </p:nvSpPr>
        <p:spPr>
          <a:xfrm>
            <a:off x="29060"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6"/>
          <p:cNvSpPr/>
          <p:nvPr userDrawn="1"/>
        </p:nvSpPr>
        <p:spPr>
          <a:xfrm>
            <a:off x="7812433"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8"/>
          <p:cNvSpPr/>
          <p:nvPr userDrawn="1"/>
        </p:nvSpPr>
        <p:spPr>
          <a:xfrm rot="21242940">
            <a:off x="4977511" y="6167971"/>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9"/>
          <p:cNvSpPr/>
          <p:nvPr userDrawn="1"/>
        </p:nvSpPr>
        <p:spPr>
          <a:xfrm rot="304721" flipH="1">
            <a:off x="2466502" y="6222583"/>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10"/>
          <p:cNvSpPr/>
          <p:nvPr userDrawn="1"/>
        </p:nvSpPr>
        <p:spPr>
          <a:xfrm rot="304721" flipH="1">
            <a:off x="7652290" y="6184542"/>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11"/>
          <p:cNvSpPr/>
          <p:nvPr userDrawn="1"/>
        </p:nvSpPr>
        <p:spPr>
          <a:xfrm rot="21242940">
            <a:off x="9474634" y="6003414"/>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12"/>
          <p:cNvSpPr/>
          <p:nvPr userDrawn="1"/>
        </p:nvSpPr>
        <p:spPr>
          <a:xfrm rot="21242940">
            <a:off x="167386" y="6186992"/>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13"/>
          <p:cNvSpPr/>
          <p:nvPr userDrawn="1"/>
        </p:nvSpPr>
        <p:spPr>
          <a:xfrm rot="304721" flipH="1">
            <a:off x="11523585" y="6235289"/>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Hộp Văn bản 35"/>
          <p:cNvSpPr txBox="1"/>
          <p:nvPr userDrawn="1"/>
        </p:nvSpPr>
        <p:spPr>
          <a:xfrm>
            <a:off x="242836" y="6322088"/>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p:cNvGrpSpPr/>
          <p:nvPr userDrawn="1"/>
        </p:nvGrpSpPr>
        <p:grpSpPr>
          <a:xfrm>
            <a:off x="1096511" y="685801"/>
            <a:ext cx="10065849" cy="4998999"/>
            <a:chOff x="0" y="0"/>
            <a:chExt cx="3976632" cy="1974913"/>
          </a:xfrm>
        </p:grpSpPr>
        <p:sp>
          <p:nvSpPr>
            <p:cNvPr id="25"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p:cNvSpPr txBox="1"/>
            <p:nvPr/>
          </p:nvSpPr>
          <p:spPr>
            <a:xfrm>
              <a:off x="0" y="-28575"/>
              <a:ext cx="3976632" cy="2003488"/>
            </a:xfrm>
            <a:prstGeom prst="rect">
              <a:avLst/>
            </a:prstGeom>
          </p:spPr>
          <p:txBody>
            <a:bodyPr lIns="33867" tIns="33867" rIns="33867" bIns="33867" rtlCol="0" anchor="ctr"/>
            <a:lstStyle/>
            <a:p>
              <a:pPr algn="ctr">
                <a:lnSpc>
                  <a:spcPts val="1775"/>
                </a:lnSpc>
              </a:pPr>
              <a:endParaRPr sz="1200"/>
            </a:p>
          </p:txBody>
        </p:sp>
      </p:grpSp>
      <p:grpSp>
        <p:nvGrpSpPr>
          <p:cNvPr id="27" name="Group 6"/>
          <p:cNvGrpSpPr/>
          <p:nvPr userDrawn="1"/>
        </p:nvGrpSpPr>
        <p:grpSpPr>
          <a:xfrm>
            <a:off x="1355381" y="969093"/>
            <a:ext cx="9548107" cy="4382343"/>
            <a:chOff x="0" y="0"/>
            <a:chExt cx="3772091" cy="1731296"/>
          </a:xfrm>
        </p:grpSpPr>
        <p:sp>
          <p:nvSpPr>
            <p:cNvPr id="28"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p:cNvSpPr txBox="1"/>
            <p:nvPr/>
          </p:nvSpPr>
          <p:spPr>
            <a:xfrm>
              <a:off x="0" y="-28575"/>
              <a:ext cx="3772091" cy="1759871"/>
            </a:xfrm>
            <a:prstGeom prst="rect">
              <a:avLst/>
            </a:prstGeom>
          </p:spPr>
          <p:txBody>
            <a:bodyPr lIns="33867" tIns="33867" rIns="33867" bIns="33867" rtlCol="0" anchor="ctr"/>
            <a:lstStyle/>
            <a:p>
              <a:pPr algn="ctr">
                <a:lnSpc>
                  <a:spcPts val="1775"/>
                </a:lnSpc>
              </a:pPr>
              <a:endParaRPr sz="1200"/>
            </a:p>
          </p:txBody>
        </p:sp>
      </p:grpSp>
      <p:sp>
        <p:nvSpPr>
          <p:cNvPr id="30" name="Freeform 9"/>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10"/>
          <p:cNvSpPr/>
          <p:nvPr userDrawn="1"/>
        </p:nvSpPr>
        <p:spPr>
          <a:xfrm>
            <a:off x="10121038" y="1937058"/>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12"/>
          <p:cNvSpPr/>
          <p:nvPr userDrawn="1"/>
        </p:nvSpPr>
        <p:spPr>
          <a:xfrm rot="20985816">
            <a:off x="4607" y="340431"/>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6"/>
          <p:cNvSpPr/>
          <p:nvPr userDrawn="1"/>
        </p:nvSpPr>
        <p:spPr>
          <a:xfrm>
            <a:off x="4137937" y="-678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17"/>
          <p:cNvSpPr/>
          <p:nvPr userDrawn="1"/>
        </p:nvSpPr>
        <p:spPr>
          <a:xfrm rot="879877">
            <a:off x="8297814" y="47349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Hình ảnh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a:prstGeom prst="rect">
            <a:avLst/>
          </a:prstGeom>
        </p:spPr>
        <p:txBody>
          <a:bodyPr vert="eaVert"/>
          <a:lstStyle/>
          <a:p>
            <a:r>
              <a:rPr lang="vi-VN"/>
              <a:t>Bấm để sửa kiểu tiêu đề Bản cái</a:t>
            </a:r>
          </a:p>
        </p:txBody>
      </p:sp>
      <p:sp>
        <p:nvSpPr>
          <p:cNvPr id="3" name="Chỗ dành sẵn cho Văn bản Dọc 2"/>
          <p:cNvSpPr>
            <a:spLocks noGrp="1"/>
          </p:cNvSpPr>
          <p:nvPr>
            <p:ph type="body" orient="vert" idx="1" hasCustomPrompt="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5" name="Chỗ dành sẵn cho Chân trang 4"/>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Chỗ dành sẵn cho Số hiệu Bản chiếu 5"/>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
        <p:nvSpPr>
          <p:cNvPr id="2"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3" name="Group 3"/>
          <p:cNvGrpSpPr/>
          <p:nvPr userDrawn="1"/>
        </p:nvGrpSpPr>
        <p:grpSpPr>
          <a:xfrm>
            <a:off x="3198758" y="1226699"/>
            <a:ext cx="8456873" cy="4404602"/>
            <a:chOff x="0" y="0"/>
            <a:chExt cx="3141603" cy="1636244"/>
          </a:xfrm>
        </p:grpSpPr>
        <p:sp>
          <p:nvSpPr>
            <p:cNvPr id="4" name="Freeform 4"/>
            <p:cNvSpPr/>
            <p:nvPr/>
          </p:nvSpPr>
          <p:spPr>
            <a:xfrm>
              <a:off x="0" y="0"/>
              <a:ext cx="3141603" cy="1636244"/>
            </a:xfrm>
            <a:custGeom>
              <a:avLst/>
              <a:gdLst/>
              <a:ahLst/>
              <a:cxnLst/>
              <a:rect l="l" t="t" r="r" b="b"/>
              <a:pathLst>
                <a:path w="3141603" h="1636244">
                  <a:moveTo>
                    <a:pt x="30515" y="0"/>
                  </a:moveTo>
                  <a:lnTo>
                    <a:pt x="3111087" y="0"/>
                  </a:lnTo>
                  <a:cubicBezTo>
                    <a:pt x="3127940" y="0"/>
                    <a:pt x="3141603" y="13662"/>
                    <a:pt x="3141603" y="30515"/>
                  </a:cubicBezTo>
                  <a:lnTo>
                    <a:pt x="3141603" y="1605729"/>
                  </a:lnTo>
                  <a:cubicBezTo>
                    <a:pt x="3141603" y="1613822"/>
                    <a:pt x="3138388" y="1621584"/>
                    <a:pt x="3132665" y="1627306"/>
                  </a:cubicBezTo>
                  <a:cubicBezTo>
                    <a:pt x="3126942" y="1633029"/>
                    <a:pt x="3119181" y="1636244"/>
                    <a:pt x="3111087" y="1636244"/>
                  </a:cubicBezTo>
                  <a:lnTo>
                    <a:pt x="30515" y="1636244"/>
                  </a:lnTo>
                  <a:cubicBezTo>
                    <a:pt x="22422" y="1636244"/>
                    <a:pt x="14660" y="1633029"/>
                    <a:pt x="8938" y="1627306"/>
                  </a:cubicBezTo>
                  <a:cubicBezTo>
                    <a:pt x="3215" y="1621584"/>
                    <a:pt x="0" y="1613822"/>
                    <a:pt x="0" y="1605729"/>
                  </a:cubicBezTo>
                  <a:lnTo>
                    <a:pt x="0" y="30515"/>
                  </a:lnTo>
                  <a:cubicBezTo>
                    <a:pt x="0" y="22422"/>
                    <a:pt x="3215" y="14660"/>
                    <a:pt x="8938" y="8938"/>
                  </a:cubicBezTo>
                  <a:cubicBezTo>
                    <a:pt x="14660" y="3215"/>
                    <a:pt x="22422" y="0"/>
                    <a:pt x="30515" y="0"/>
                  </a:cubicBezTo>
                  <a:close/>
                </a:path>
              </a:pathLst>
            </a:custGeom>
            <a:solidFill>
              <a:srgbClr val="FFFFFF"/>
            </a:solidFill>
            <a:ln w="123825" cap="rnd">
              <a:solidFill>
                <a:srgbClr val="6FAF07"/>
              </a:solidFill>
              <a:prstDash val="solid"/>
              <a:round/>
            </a:ln>
          </p:spPr>
        </p:sp>
        <p:sp>
          <p:nvSpPr>
            <p:cNvPr id="5" name="TextBox 5"/>
            <p:cNvSpPr txBox="1"/>
            <p:nvPr/>
          </p:nvSpPr>
          <p:spPr>
            <a:xfrm>
              <a:off x="0" y="-28575"/>
              <a:ext cx="3141603" cy="1664819"/>
            </a:xfrm>
            <a:prstGeom prst="rect">
              <a:avLst/>
            </a:prstGeom>
          </p:spPr>
          <p:txBody>
            <a:bodyPr lIns="33867" tIns="33867" rIns="33867" bIns="33867" rtlCol="0" anchor="ctr"/>
            <a:lstStyle/>
            <a:p>
              <a:pPr algn="ctr">
                <a:lnSpc>
                  <a:spcPts val="1775"/>
                </a:lnSpc>
              </a:pPr>
              <a:endParaRPr sz="1200"/>
            </a:p>
          </p:txBody>
        </p:sp>
      </p:grpSp>
      <p:grpSp>
        <p:nvGrpSpPr>
          <p:cNvPr id="6" name="Group 6"/>
          <p:cNvGrpSpPr/>
          <p:nvPr userDrawn="1"/>
        </p:nvGrpSpPr>
        <p:grpSpPr>
          <a:xfrm>
            <a:off x="3665795" y="1545459"/>
            <a:ext cx="7544225" cy="3767083"/>
            <a:chOff x="0" y="0"/>
            <a:chExt cx="2980435" cy="1488231"/>
          </a:xfrm>
        </p:grpSpPr>
        <p:sp>
          <p:nvSpPr>
            <p:cNvPr id="24" name="Freeform 7"/>
            <p:cNvSpPr/>
            <p:nvPr/>
          </p:nvSpPr>
          <p:spPr>
            <a:xfrm>
              <a:off x="0" y="0"/>
              <a:ext cx="2980435" cy="1488230"/>
            </a:xfrm>
            <a:custGeom>
              <a:avLst/>
              <a:gdLst/>
              <a:ahLst/>
              <a:cxnLst/>
              <a:rect l="l" t="t" r="r" b="b"/>
              <a:pathLst>
                <a:path w="2980435" h="1488230">
                  <a:moveTo>
                    <a:pt x="34207" y="0"/>
                  </a:moveTo>
                  <a:lnTo>
                    <a:pt x="2946228" y="0"/>
                  </a:lnTo>
                  <a:cubicBezTo>
                    <a:pt x="2965120" y="0"/>
                    <a:pt x="2980435" y="15315"/>
                    <a:pt x="2980435" y="34207"/>
                  </a:cubicBezTo>
                  <a:lnTo>
                    <a:pt x="2980435" y="1454024"/>
                  </a:lnTo>
                  <a:cubicBezTo>
                    <a:pt x="2980435" y="1463096"/>
                    <a:pt x="2976831" y="1471797"/>
                    <a:pt x="2970416" y="1478212"/>
                  </a:cubicBezTo>
                  <a:cubicBezTo>
                    <a:pt x="2964001" y="1484627"/>
                    <a:pt x="2955300" y="1488230"/>
                    <a:pt x="2946228" y="1488230"/>
                  </a:cubicBezTo>
                  <a:lnTo>
                    <a:pt x="34207" y="1488230"/>
                  </a:lnTo>
                  <a:cubicBezTo>
                    <a:pt x="25135" y="1488230"/>
                    <a:pt x="16434" y="1484627"/>
                    <a:pt x="10019" y="1478212"/>
                  </a:cubicBezTo>
                  <a:cubicBezTo>
                    <a:pt x="3604" y="1471797"/>
                    <a:pt x="0" y="1463096"/>
                    <a:pt x="0" y="1454024"/>
                  </a:cubicBezTo>
                  <a:lnTo>
                    <a:pt x="0" y="34207"/>
                  </a:lnTo>
                  <a:cubicBezTo>
                    <a:pt x="0" y="25135"/>
                    <a:pt x="3604" y="16434"/>
                    <a:pt x="10019" y="10019"/>
                  </a:cubicBezTo>
                  <a:cubicBezTo>
                    <a:pt x="16434" y="3604"/>
                    <a:pt x="25135" y="0"/>
                    <a:pt x="34207" y="0"/>
                  </a:cubicBezTo>
                  <a:close/>
                </a:path>
              </a:pathLst>
            </a:custGeom>
            <a:solidFill>
              <a:srgbClr val="FFFFFF"/>
            </a:solidFill>
            <a:ln w="57150" cap="rnd">
              <a:solidFill>
                <a:srgbClr val="6FAF07"/>
              </a:solidFill>
              <a:prstDash val="lgDash"/>
              <a:round/>
            </a:ln>
          </p:spPr>
        </p:sp>
        <p:sp>
          <p:nvSpPr>
            <p:cNvPr id="25" name="TextBox 8"/>
            <p:cNvSpPr txBox="1"/>
            <p:nvPr/>
          </p:nvSpPr>
          <p:spPr>
            <a:xfrm>
              <a:off x="0" y="-28575"/>
              <a:ext cx="2980435" cy="1516806"/>
            </a:xfrm>
            <a:prstGeom prst="rect">
              <a:avLst/>
            </a:prstGeom>
          </p:spPr>
          <p:txBody>
            <a:bodyPr lIns="33867" tIns="33867" rIns="33867" bIns="33867" rtlCol="0" anchor="ctr"/>
            <a:lstStyle/>
            <a:p>
              <a:pPr algn="ctr">
                <a:lnSpc>
                  <a:spcPts val="1775"/>
                </a:lnSpc>
              </a:pPr>
              <a:endParaRPr sz="1200"/>
            </a:p>
          </p:txBody>
        </p:sp>
      </p:grpSp>
      <p:sp>
        <p:nvSpPr>
          <p:cNvPr id="26" name="Freeform 9"/>
          <p:cNvSpPr/>
          <p:nvPr userDrawn="1"/>
        </p:nvSpPr>
        <p:spPr>
          <a:xfrm>
            <a:off x="-1314279" y="164724"/>
            <a:ext cx="6193964" cy="6528552"/>
          </a:xfrm>
          <a:custGeom>
            <a:avLst/>
            <a:gdLst/>
            <a:ahLst/>
            <a:cxnLst/>
            <a:rect l="l" t="t" r="r" b="b"/>
            <a:pathLst>
              <a:path w="9290946" h="9792828">
                <a:moveTo>
                  <a:pt x="0" y="0"/>
                </a:moveTo>
                <a:lnTo>
                  <a:pt x="9290946" y="0"/>
                </a:lnTo>
                <a:lnTo>
                  <a:pt x="9290946" y="9792828"/>
                </a:lnTo>
                <a:lnTo>
                  <a:pt x="0" y="97928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7" name="Freeform 10"/>
          <p:cNvSpPr/>
          <p:nvPr userDrawn="1"/>
        </p:nvSpPr>
        <p:spPr>
          <a:xfrm>
            <a:off x="2323762" y="6172200"/>
            <a:ext cx="1216497" cy="685800"/>
          </a:xfrm>
          <a:custGeom>
            <a:avLst/>
            <a:gdLst/>
            <a:ahLst/>
            <a:cxnLst/>
            <a:rect l="l" t="t" r="r" b="b"/>
            <a:pathLst>
              <a:path w="1824745" h="1028700">
                <a:moveTo>
                  <a:pt x="0" y="0"/>
                </a:moveTo>
                <a:lnTo>
                  <a:pt x="1824745" y="0"/>
                </a:lnTo>
                <a:lnTo>
                  <a:pt x="1824745" y="1028700"/>
                </a:lnTo>
                <a:lnTo>
                  <a:pt x="0" y="10287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28" name="Freeform 11"/>
          <p:cNvSpPr/>
          <p:nvPr userDrawn="1"/>
        </p:nvSpPr>
        <p:spPr>
          <a:xfrm>
            <a:off x="-1652487" y="4739725"/>
            <a:ext cx="2772529" cy="2339006"/>
          </a:xfrm>
          <a:custGeom>
            <a:avLst/>
            <a:gdLst/>
            <a:ahLst/>
            <a:cxnLst/>
            <a:rect l="l" t="t" r="r" b="b"/>
            <a:pathLst>
              <a:path w="4158793" h="3508509">
                <a:moveTo>
                  <a:pt x="0" y="0"/>
                </a:moveTo>
                <a:lnTo>
                  <a:pt x="4158793" y="0"/>
                </a:lnTo>
                <a:lnTo>
                  <a:pt x="4158793" y="3508509"/>
                </a:lnTo>
                <a:lnTo>
                  <a:pt x="0" y="35085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29" name="Freeform 12"/>
          <p:cNvSpPr/>
          <p:nvPr userDrawn="1"/>
        </p:nvSpPr>
        <p:spPr>
          <a:xfrm>
            <a:off x="1466533" y="5862578"/>
            <a:ext cx="1179918" cy="995422"/>
          </a:xfrm>
          <a:custGeom>
            <a:avLst/>
            <a:gdLst/>
            <a:ahLst/>
            <a:cxnLst/>
            <a:rect l="l" t="t" r="r" b="b"/>
            <a:pathLst>
              <a:path w="1769877" h="1493133">
                <a:moveTo>
                  <a:pt x="0" y="0"/>
                </a:moveTo>
                <a:lnTo>
                  <a:pt x="1769878" y="0"/>
                </a:lnTo>
                <a:lnTo>
                  <a:pt x="1769878" y="1493133"/>
                </a:lnTo>
                <a:lnTo>
                  <a:pt x="0" y="14931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0" name="Freeform 13"/>
          <p:cNvSpPr/>
          <p:nvPr userDrawn="1"/>
        </p:nvSpPr>
        <p:spPr>
          <a:xfrm>
            <a:off x="152445" y="5369039"/>
            <a:ext cx="1904047" cy="1606323"/>
          </a:xfrm>
          <a:custGeom>
            <a:avLst/>
            <a:gdLst/>
            <a:ahLst/>
            <a:cxnLst/>
            <a:rect l="l" t="t" r="r" b="b"/>
            <a:pathLst>
              <a:path w="2856070" h="2409484">
                <a:moveTo>
                  <a:pt x="0" y="0"/>
                </a:moveTo>
                <a:lnTo>
                  <a:pt x="2856070" y="0"/>
                </a:lnTo>
                <a:lnTo>
                  <a:pt x="2856070" y="2409484"/>
                </a:lnTo>
                <a:lnTo>
                  <a:pt x="0" y="24094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31" name="Freeform 14"/>
          <p:cNvSpPr/>
          <p:nvPr userDrawn="1"/>
        </p:nvSpPr>
        <p:spPr>
          <a:xfrm rot="20054087">
            <a:off x="3173451" y="5024799"/>
            <a:ext cx="1284401" cy="1111591"/>
          </a:xfrm>
          <a:custGeom>
            <a:avLst/>
            <a:gdLst/>
            <a:ahLst/>
            <a:cxnLst/>
            <a:rect l="l" t="t" r="r" b="b"/>
            <a:pathLst>
              <a:path w="1926601" h="1667386">
                <a:moveTo>
                  <a:pt x="0" y="0"/>
                </a:moveTo>
                <a:lnTo>
                  <a:pt x="1926602" y="0"/>
                </a:lnTo>
                <a:lnTo>
                  <a:pt x="1926602" y="1667386"/>
                </a:lnTo>
                <a:lnTo>
                  <a:pt x="0" y="166738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32" name="Freeform 15"/>
          <p:cNvSpPr/>
          <p:nvPr userDrawn="1"/>
        </p:nvSpPr>
        <p:spPr>
          <a:xfrm rot="20054087">
            <a:off x="4032065" y="3966747"/>
            <a:ext cx="624360" cy="540355"/>
          </a:xfrm>
          <a:custGeom>
            <a:avLst/>
            <a:gdLst/>
            <a:ahLst/>
            <a:cxnLst/>
            <a:rect l="l" t="t" r="r" b="b"/>
            <a:pathLst>
              <a:path w="936540" h="810532">
                <a:moveTo>
                  <a:pt x="0" y="0"/>
                </a:moveTo>
                <a:lnTo>
                  <a:pt x="936540" y="0"/>
                </a:lnTo>
                <a:lnTo>
                  <a:pt x="936540" y="810532"/>
                </a:lnTo>
                <a:lnTo>
                  <a:pt x="0" y="8105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Đầu trang của Phần">
    <p:spTree>
      <p:nvGrpSpPr>
        <p:cNvPr id="1" name=""/>
        <p:cNvGrpSpPr/>
        <p:nvPr/>
      </p:nvGrpSpPr>
      <p:grpSpPr>
        <a:xfrm>
          <a:off x="0" y="0"/>
          <a:ext cx="0" cy="0"/>
          <a:chOff x="0" y="0"/>
          <a:chExt cx="0" cy="0"/>
        </a:xfrm>
      </p:grpSpPr>
      <p:sp>
        <p:nvSpPr>
          <p:cNvPr id="2"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803" t="-10211" r="-985" b="-10426"/>
            </a:stretch>
          </a:blipFill>
        </p:spPr>
      </p:sp>
      <p:sp>
        <p:nvSpPr>
          <p:cNvPr id="3" name="Freeform 3"/>
          <p:cNvSpPr/>
          <p:nvPr userDrawn="1"/>
        </p:nvSpPr>
        <p:spPr>
          <a:xfrm flipH="1">
            <a:off x="-387761" y="1355032"/>
            <a:ext cx="2109455" cy="717215"/>
          </a:xfrm>
          <a:custGeom>
            <a:avLst/>
            <a:gdLst/>
            <a:ahLst/>
            <a:cxnLst/>
            <a:rect l="l" t="t" r="r" b="b"/>
            <a:pathLst>
              <a:path w="3164183" h="1075822">
                <a:moveTo>
                  <a:pt x="3164183" y="0"/>
                </a:moveTo>
                <a:lnTo>
                  <a:pt x="0" y="0"/>
                </a:lnTo>
                <a:lnTo>
                  <a:pt x="0" y="1075822"/>
                </a:lnTo>
                <a:lnTo>
                  <a:pt x="3164183" y="1075822"/>
                </a:lnTo>
                <a:lnTo>
                  <a:pt x="3164183"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userDrawn="1"/>
        </p:nvSpPr>
        <p:spPr>
          <a:xfrm rot="5400000">
            <a:off x="5464243" y="-562882"/>
            <a:ext cx="1768839" cy="15200963"/>
          </a:xfrm>
          <a:custGeom>
            <a:avLst/>
            <a:gdLst/>
            <a:ahLst/>
            <a:cxnLst/>
            <a:rect l="l" t="t" r="r" b="b"/>
            <a:pathLst>
              <a:path w="2653259" h="22801444">
                <a:moveTo>
                  <a:pt x="0" y="0"/>
                </a:moveTo>
                <a:lnTo>
                  <a:pt x="2653259" y="0"/>
                </a:lnTo>
                <a:lnTo>
                  <a:pt x="2653259" y="22801444"/>
                </a:lnTo>
                <a:lnTo>
                  <a:pt x="0" y="228014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7"/>
          <p:cNvSpPr/>
          <p:nvPr userDrawn="1"/>
        </p:nvSpPr>
        <p:spPr>
          <a:xfrm flipH="1" flipV="1">
            <a:off x="1808206" y="-437132"/>
            <a:ext cx="2571361" cy="874263"/>
          </a:xfrm>
          <a:custGeom>
            <a:avLst/>
            <a:gdLst/>
            <a:ahLst/>
            <a:cxnLst/>
            <a:rect l="l" t="t" r="r" b="b"/>
            <a:pathLst>
              <a:path w="3857042" h="1311394">
                <a:moveTo>
                  <a:pt x="3857042" y="1311394"/>
                </a:moveTo>
                <a:lnTo>
                  <a:pt x="0" y="1311394"/>
                </a:lnTo>
                <a:lnTo>
                  <a:pt x="0" y="0"/>
                </a:lnTo>
                <a:lnTo>
                  <a:pt x="3857042" y="0"/>
                </a:lnTo>
                <a:lnTo>
                  <a:pt x="3857042" y="1311394"/>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14"/>
          <p:cNvSpPr/>
          <p:nvPr userDrawn="1"/>
        </p:nvSpPr>
        <p:spPr>
          <a:xfrm>
            <a:off x="9663926" y="56153"/>
            <a:ext cx="2805878" cy="1197069"/>
          </a:xfrm>
          <a:custGeom>
            <a:avLst/>
            <a:gdLst/>
            <a:ahLst/>
            <a:cxnLst/>
            <a:rect l="l" t="t" r="r" b="b"/>
            <a:pathLst>
              <a:path w="4208817" h="1795604">
                <a:moveTo>
                  <a:pt x="0" y="0"/>
                </a:moveTo>
                <a:lnTo>
                  <a:pt x="4208816" y="0"/>
                </a:lnTo>
                <a:lnTo>
                  <a:pt x="4208816" y="1795604"/>
                </a:lnTo>
                <a:lnTo>
                  <a:pt x="0" y="1795604"/>
                </a:lnTo>
                <a:lnTo>
                  <a:pt x="0" y="0"/>
                </a:lnTo>
                <a:close/>
              </a:path>
            </a:pathLst>
          </a:custGeom>
          <a:blipFill>
            <a:blip r:embed="rId7"/>
            <a:stretch>
              <a:fillRect l="-16950" r="-87652" b="-102023"/>
            </a:stretch>
          </a:blipFill>
        </p:spPr>
      </p:sp>
      <p:sp>
        <p:nvSpPr>
          <p:cNvPr id="24" name="Freeform 15"/>
          <p:cNvSpPr/>
          <p:nvPr userDrawn="1"/>
        </p:nvSpPr>
        <p:spPr>
          <a:xfrm>
            <a:off x="9453686" y="1039527"/>
            <a:ext cx="1855915" cy="631011"/>
          </a:xfrm>
          <a:custGeom>
            <a:avLst/>
            <a:gdLst/>
            <a:ahLst/>
            <a:cxnLst/>
            <a:rect l="l" t="t" r="r" b="b"/>
            <a:pathLst>
              <a:path w="2783872" h="946517">
                <a:moveTo>
                  <a:pt x="0" y="0"/>
                </a:moveTo>
                <a:lnTo>
                  <a:pt x="2783873" y="0"/>
                </a:lnTo>
                <a:lnTo>
                  <a:pt x="2783873" y="946517"/>
                </a:lnTo>
                <a:lnTo>
                  <a:pt x="0" y="94651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37" name="Nhóm 36"/>
          <p:cNvGrpSpPr/>
          <p:nvPr userDrawn="1"/>
        </p:nvGrpSpPr>
        <p:grpSpPr>
          <a:xfrm>
            <a:off x="2435276" y="2052945"/>
            <a:ext cx="7321449" cy="2806061"/>
            <a:chOff x="2342477" y="2052945"/>
            <a:chExt cx="7321449" cy="2806061"/>
          </a:xfrm>
        </p:grpSpPr>
        <p:sp>
          <p:nvSpPr>
            <p:cNvPr id="25" name="Freeform 16"/>
            <p:cNvSpPr/>
            <p:nvPr userDrawn="1"/>
          </p:nvSpPr>
          <p:spPr>
            <a:xfrm>
              <a:off x="2342477" y="2236596"/>
              <a:ext cx="7321449" cy="2622410"/>
            </a:xfrm>
            <a:custGeom>
              <a:avLst/>
              <a:gdLst/>
              <a:ahLst/>
              <a:cxnLst/>
              <a:rect l="l" t="t" r="r" b="b"/>
              <a:pathLst>
                <a:path w="10982173" h="3933615">
                  <a:moveTo>
                    <a:pt x="0" y="0"/>
                  </a:moveTo>
                  <a:lnTo>
                    <a:pt x="10982173" y="0"/>
                  </a:lnTo>
                  <a:lnTo>
                    <a:pt x="10982173" y="3933614"/>
                  </a:lnTo>
                  <a:lnTo>
                    <a:pt x="0" y="39336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6" name="Freeform 17"/>
            <p:cNvSpPr/>
            <p:nvPr userDrawn="1"/>
          </p:nvSpPr>
          <p:spPr>
            <a:xfrm>
              <a:off x="5286174" y="2052945"/>
              <a:ext cx="1434054" cy="367301"/>
            </a:xfrm>
            <a:custGeom>
              <a:avLst/>
              <a:gdLst/>
              <a:ahLst/>
              <a:cxnLst/>
              <a:rect l="l" t="t" r="r" b="b"/>
              <a:pathLst>
                <a:path w="2151081" h="550952">
                  <a:moveTo>
                    <a:pt x="0" y="0"/>
                  </a:moveTo>
                  <a:lnTo>
                    <a:pt x="2151081" y="0"/>
                  </a:lnTo>
                  <a:lnTo>
                    <a:pt x="2151081" y="550952"/>
                  </a:lnTo>
                  <a:lnTo>
                    <a:pt x="0" y="55095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grpSp>
      <p:sp>
        <p:nvSpPr>
          <p:cNvPr id="27" name="Freeform 5"/>
          <p:cNvSpPr/>
          <p:nvPr userDrawn="1"/>
        </p:nvSpPr>
        <p:spPr>
          <a:xfrm>
            <a:off x="29060"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8" name="Freeform 6"/>
          <p:cNvSpPr/>
          <p:nvPr userDrawn="1"/>
        </p:nvSpPr>
        <p:spPr>
          <a:xfrm>
            <a:off x="7812433" y="6430172"/>
            <a:ext cx="7605845" cy="427829"/>
          </a:xfrm>
          <a:custGeom>
            <a:avLst/>
            <a:gdLst/>
            <a:ahLst/>
            <a:cxnLst/>
            <a:rect l="l" t="t" r="r" b="b"/>
            <a:pathLst>
              <a:path w="11408768" h="641743">
                <a:moveTo>
                  <a:pt x="0" y="0"/>
                </a:moveTo>
                <a:lnTo>
                  <a:pt x="11408768" y="0"/>
                </a:lnTo>
                <a:lnTo>
                  <a:pt x="11408768" y="641743"/>
                </a:lnTo>
                <a:lnTo>
                  <a:pt x="0" y="64174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29" name="Freeform 8"/>
          <p:cNvSpPr/>
          <p:nvPr userDrawn="1"/>
        </p:nvSpPr>
        <p:spPr>
          <a:xfrm rot="21242940">
            <a:off x="4977511" y="6167971"/>
            <a:ext cx="307161" cy="420049"/>
          </a:xfrm>
          <a:custGeom>
            <a:avLst/>
            <a:gdLst/>
            <a:ahLst/>
            <a:cxnLst/>
            <a:rect l="l" t="t" r="r" b="b"/>
            <a:pathLst>
              <a:path w="460741" h="630073">
                <a:moveTo>
                  <a:pt x="0" y="0"/>
                </a:moveTo>
                <a:lnTo>
                  <a:pt x="460740" y="0"/>
                </a:lnTo>
                <a:lnTo>
                  <a:pt x="460740" y="630073"/>
                </a:lnTo>
                <a:lnTo>
                  <a:pt x="0" y="63007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0" name="Freeform 9"/>
          <p:cNvSpPr/>
          <p:nvPr userDrawn="1"/>
        </p:nvSpPr>
        <p:spPr>
          <a:xfrm rot="304721" flipH="1">
            <a:off x="2466502" y="6222583"/>
            <a:ext cx="296834" cy="405927"/>
          </a:xfrm>
          <a:custGeom>
            <a:avLst/>
            <a:gdLst/>
            <a:ahLst/>
            <a:cxnLst/>
            <a:rect l="l" t="t" r="r" b="b"/>
            <a:pathLst>
              <a:path w="445251" h="608891">
                <a:moveTo>
                  <a:pt x="445251" y="0"/>
                </a:moveTo>
                <a:lnTo>
                  <a:pt x="0" y="0"/>
                </a:lnTo>
                <a:lnTo>
                  <a:pt x="0" y="608890"/>
                </a:lnTo>
                <a:lnTo>
                  <a:pt x="445251" y="608890"/>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1" name="Freeform 10"/>
          <p:cNvSpPr/>
          <p:nvPr userDrawn="1"/>
        </p:nvSpPr>
        <p:spPr>
          <a:xfrm rot="304721" flipH="1">
            <a:off x="7652290" y="6184542"/>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2" name="Freeform 11"/>
          <p:cNvSpPr/>
          <p:nvPr userDrawn="1"/>
        </p:nvSpPr>
        <p:spPr>
          <a:xfrm rot="21242940">
            <a:off x="9474634" y="6003414"/>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3" name="Freeform 12"/>
          <p:cNvSpPr/>
          <p:nvPr userDrawn="1"/>
        </p:nvSpPr>
        <p:spPr>
          <a:xfrm rot="21242940">
            <a:off x="167386" y="6186992"/>
            <a:ext cx="307161" cy="420049"/>
          </a:xfrm>
          <a:custGeom>
            <a:avLst/>
            <a:gdLst/>
            <a:ahLst/>
            <a:cxnLst/>
            <a:rect l="l" t="t" r="r" b="b"/>
            <a:pathLst>
              <a:path w="460741" h="630073">
                <a:moveTo>
                  <a:pt x="0" y="0"/>
                </a:moveTo>
                <a:lnTo>
                  <a:pt x="460741" y="0"/>
                </a:lnTo>
                <a:lnTo>
                  <a:pt x="460741" y="630072"/>
                </a:lnTo>
                <a:lnTo>
                  <a:pt x="0" y="6300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34" name="Freeform 13"/>
          <p:cNvSpPr/>
          <p:nvPr userDrawn="1"/>
        </p:nvSpPr>
        <p:spPr>
          <a:xfrm rot="304721" flipH="1">
            <a:off x="11523585" y="6235289"/>
            <a:ext cx="296834" cy="405927"/>
          </a:xfrm>
          <a:custGeom>
            <a:avLst/>
            <a:gdLst/>
            <a:ahLst/>
            <a:cxnLst/>
            <a:rect l="l" t="t" r="r" b="b"/>
            <a:pathLst>
              <a:path w="445251" h="608891">
                <a:moveTo>
                  <a:pt x="445251" y="0"/>
                </a:moveTo>
                <a:lnTo>
                  <a:pt x="0" y="0"/>
                </a:lnTo>
                <a:lnTo>
                  <a:pt x="0" y="608891"/>
                </a:lnTo>
                <a:lnTo>
                  <a:pt x="445251" y="608891"/>
                </a:lnTo>
                <a:lnTo>
                  <a:pt x="445251"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36" name="Hộp Văn bản 35"/>
          <p:cNvSpPr txBox="1"/>
          <p:nvPr userDrawn="1"/>
        </p:nvSpPr>
        <p:spPr>
          <a:xfrm>
            <a:off x="242836" y="6322088"/>
            <a:ext cx="1019831" cy="369332"/>
          </a:xfrm>
          <a:prstGeom prst="rect">
            <a:avLst/>
          </a:prstGeom>
          <a:noFill/>
        </p:spPr>
        <p:txBody>
          <a:bodyPr wrap="none" rtlCol="0">
            <a:spAutoFit/>
          </a:bodyPr>
          <a:lstStyle/>
          <a:p>
            <a:r>
              <a:rPr lang="en-US">
                <a:solidFill>
                  <a:schemeClr val="bg1"/>
                </a:solidFill>
                <a:latin typeface="#9Slide07 IcielHoneyCream" pitchFamily="2" charset="0"/>
              </a:rPr>
              <a:t>Măng Non</a:t>
            </a:r>
            <a:endParaRPr lang="vi-VN">
              <a:solidFill>
                <a:schemeClr val="bg1"/>
              </a:solidFill>
              <a:latin typeface="#9Slide07 IcielHoneyCream" pitchFamily="2"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ội dung 2"/>
          <p:cNvSpPr>
            <a:spLocks noGrp="1"/>
          </p:cNvSpPr>
          <p:nvPr>
            <p:ph sz="half" idx="1" hasCustomPrompt="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p:cNvSpPr>
            <a:spLocks noGrp="1"/>
          </p:cNvSpPr>
          <p:nvPr>
            <p:ph sz="half" idx="2" hasCustomPrompt="1"/>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a:prstGeom prst="rect">
            <a:avLst/>
          </a:prstGeom>
        </p:spPr>
        <p:txBody>
          <a:bodyPr/>
          <a:lstStyle/>
          <a:p>
            <a:r>
              <a:rPr lang="vi-VN"/>
              <a:t>Bấm để sửa kiểu tiêu đề Bản cái</a:t>
            </a:r>
          </a:p>
        </p:txBody>
      </p:sp>
      <p:sp>
        <p:nvSpPr>
          <p:cNvPr id="3" name="Chỗ dành sẵn cho Văn bản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p:cNvSpPr>
            <a:spLocks noGrp="1"/>
          </p:cNvSpPr>
          <p:nvPr>
            <p:ph sz="half" idx="2" hasCustomPrompt="1"/>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8" name="Chỗ dành sẵn cho Chân trang 7"/>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Chỗ dành sẵn cho Số hiệu Bản chiếu 8"/>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8200" y="365125"/>
            <a:ext cx="10515600" cy="1325563"/>
          </a:xfrm>
          <a:prstGeom prst="rect">
            <a:avLst/>
          </a:prstGeom>
        </p:spPr>
        <p:txBody>
          <a:bodyPr/>
          <a:lstStyle/>
          <a:p>
            <a:r>
              <a:rPr lang="vi-VN"/>
              <a:t>Bấm để sửa kiểu tiêu đề Bản cái</a:t>
            </a:r>
          </a:p>
        </p:txBody>
      </p:sp>
      <p:sp>
        <p:nvSpPr>
          <p:cNvPr id="3" name="Chỗ dành sẵn cho Ngày tháng 2"/>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4" name="Chỗ dành sẵn cho Chân trang 3"/>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Chỗ dành sẵn cho Số hiệu Bản chiếu 4"/>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3"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8444"/>
            </a:stretch>
          </a:blipFill>
        </p:spPr>
      </p:sp>
      <p:grpSp>
        <p:nvGrpSpPr>
          <p:cNvPr id="24" name="Group 3"/>
          <p:cNvGrpSpPr/>
          <p:nvPr userDrawn="1"/>
        </p:nvGrpSpPr>
        <p:grpSpPr>
          <a:xfrm>
            <a:off x="1096511" y="685801"/>
            <a:ext cx="10065849" cy="4998999"/>
            <a:chOff x="0" y="0"/>
            <a:chExt cx="3976632" cy="1974913"/>
          </a:xfrm>
        </p:grpSpPr>
        <p:sp>
          <p:nvSpPr>
            <p:cNvPr id="25" name="Freeform 4"/>
            <p:cNvSpPr/>
            <p:nvPr/>
          </p:nvSpPr>
          <p:spPr>
            <a:xfrm>
              <a:off x="0" y="0"/>
              <a:ext cx="3976632" cy="1974913"/>
            </a:xfrm>
            <a:custGeom>
              <a:avLst/>
              <a:gdLst/>
              <a:ahLst/>
              <a:cxnLst/>
              <a:rect l="l" t="t" r="r" b="b"/>
              <a:pathLst>
                <a:path w="3976632" h="1974913">
                  <a:moveTo>
                    <a:pt x="51275" y="0"/>
                  </a:moveTo>
                  <a:lnTo>
                    <a:pt x="3925357" y="0"/>
                  </a:lnTo>
                  <a:cubicBezTo>
                    <a:pt x="3953675" y="0"/>
                    <a:pt x="3976632" y="22957"/>
                    <a:pt x="3976632" y="51275"/>
                  </a:cubicBezTo>
                  <a:lnTo>
                    <a:pt x="3976632" y="1923638"/>
                  </a:lnTo>
                  <a:cubicBezTo>
                    <a:pt x="3976632" y="1951957"/>
                    <a:pt x="3953675" y="1974913"/>
                    <a:pt x="3925357" y="1974913"/>
                  </a:cubicBezTo>
                  <a:lnTo>
                    <a:pt x="51275" y="1974913"/>
                  </a:lnTo>
                  <a:cubicBezTo>
                    <a:pt x="22957" y="1974913"/>
                    <a:pt x="0" y="1951957"/>
                    <a:pt x="0" y="1923638"/>
                  </a:cubicBezTo>
                  <a:lnTo>
                    <a:pt x="0" y="51275"/>
                  </a:lnTo>
                  <a:cubicBezTo>
                    <a:pt x="0" y="22957"/>
                    <a:pt x="22957" y="0"/>
                    <a:pt x="51275" y="0"/>
                  </a:cubicBezTo>
                  <a:close/>
                </a:path>
              </a:pathLst>
            </a:custGeom>
            <a:solidFill>
              <a:srgbClr val="FFFFFF"/>
            </a:solidFill>
            <a:ln cap="rnd">
              <a:noFill/>
              <a:prstDash val="lgDash"/>
              <a:round/>
            </a:ln>
          </p:spPr>
        </p:sp>
        <p:sp>
          <p:nvSpPr>
            <p:cNvPr id="26" name="TextBox 5"/>
            <p:cNvSpPr txBox="1"/>
            <p:nvPr/>
          </p:nvSpPr>
          <p:spPr>
            <a:xfrm>
              <a:off x="0" y="-28575"/>
              <a:ext cx="3976632" cy="2003488"/>
            </a:xfrm>
            <a:prstGeom prst="rect">
              <a:avLst/>
            </a:prstGeom>
          </p:spPr>
          <p:txBody>
            <a:bodyPr lIns="33867" tIns="33867" rIns="33867" bIns="33867" rtlCol="0" anchor="ctr"/>
            <a:lstStyle/>
            <a:p>
              <a:pPr algn="ctr">
                <a:lnSpc>
                  <a:spcPts val="1775"/>
                </a:lnSpc>
              </a:pPr>
              <a:endParaRPr sz="1200"/>
            </a:p>
          </p:txBody>
        </p:sp>
      </p:grpSp>
      <p:grpSp>
        <p:nvGrpSpPr>
          <p:cNvPr id="27" name="Group 6"/>
          <p:cNvGrpSpPr/>
          <p:nvPr userDrawn="1"/>
        </p:nvGrpSpPr>
        <p:grpSpPr>
          <a:xfrm>
            <a:off x="1355381" y="969093"/>
            <a:ext cx="9548107" cy="4382343"/>
            <a:chOff x="0" y="0"/>
            <a:chExt cx="3772091" cy="1731296"/>
          </a:xfrm>
        </p:grpSpPr>
        <p:sp>
          <p:nvSpPr>
            <p:cNvPr id="28" name="Freeform 7"/>
            <p:cNvSpPr/>
            <p:nvPr/>
          </p:nvSpPr>
          <p:spPr>
            <a:xfrm>
              <a:off x="0" y="0"/>
              <a:ext cx="3772091" cy="1731296"/>
            </a:xfrm>
            <a:custGeom>
              <a:avLst/>
              <a:gdLst/>
              <a:ahLst/>
              <a:cxnLst/>
              <a:rect l="l" t="t" r="r" b="b"/>
              <a:pathLst>
                <a:path w="3772091" h="1731296">
                  <a:moveTo>
                    <a:pt x="54056" y="0"/>
                  </a:moveTo>
                  <a:lnTo>
                    <a:pt x="3718036" y="0"/>
                  </a:lnTo>
                  <a:cubicBezTo>
                    <a:pt x="3747890" y="0"/>
                    <a:pt x="3772091" y="24201"/>
                    <a:pt x="3772091" y="54056"/>
                  </a:cubicBezTo>
                  <a:lnTo>
                    <a:pt x="3772091" y="1677240"/>
                  </a:lnTo>
                  <a:cubicBezTo>
                    <a:pt x="3772091" y="1707095"/>
                    <a:pt x="3747890" y="1731296"/>
                    <a:pt x="3718036" y="1731296"/>
                  </a:cubicBezTo>
                  <a:lnTo>
                    <a:pt x="54056" y="1731296"/>
                  </a:lnTo>
                  <a:cubicBezTo>
                    <a:pt x="24201" y="1731296"/>
                    <a:pt x="0" y="1707095"/>
                    <a:pt x="0" y="1677240"/>
                  </a:cubicBezTo>
                  <a:lnTo>
                    <a:pt x="0" y="54056"/>
                  </a:lnTo>
                  <a:cubicBezTo>
                    <a:pt x="0" y="24201"/>
                    <a:pt x="24201" y="0"/>
                    <a:pt x="54056" y="0"/>
                  </a:cubicBezTo>
                  <a:close/>
                </a:path>
              </a:pathLst>
            </a:custGeom>
            <a:solidFill>
              <a:srgbClr val="FFFFFF"/>
            </a:solidFill>
            <a:ln w="66675" cap="rnd">
              <a:solidFill>
                <a:srgbClr val="6FAF07"/>
              </a:solidFill>
              <a:prstDash val="lgDash"/>
              <a:round/>
            </a:ln>
          </p:spPr>
        </p:sp>
        <p:sp>
          <p:nvSpPr>
            <p:cNvPr id="29" name="TextBox 8"/>
            <p:cNvSpPr txBox="1"/>
            <p:nvPr/>
          </p:nvSpPr>
          <p:spPr>
            <a:xfrm>
              <a:off x="0" y="-28575"/>
              <a:ext cx="3772091" cy="1759871"/>
            </a:xfrm>
            <a:prstGeom prst="rect">
              <a:avLst/>
            </a:prstGeom>
          </p:spPr>
          <p:txBody>
            <a:bodyPr lIns="33867" tIns="33867" rIns="33867" bIns="33867" rtlCol="0" anchor="ctr"/>
            <a:lstStyle/>
            <a:p>
              <a:pPr algn="ctr">
                <a:lnSpc>
                  <a:spcPts val="1775"/>
                </a:lnSpc>
              </a:pPr>
              <a:endParaRPr sz="1200"/>
            </a:p>
          </p:txBody>
        </p:sp>
      </p:grpSp>
      <p:sp>
        <p:nvSpPr>
          <p:cNvPr id="30" name="Freeform 9"/>
          <p:cNvSpPr/>
          <p:nvPr userDrawn="1"/>
        </p:nvSpPr>
        <p:spPr>
          <a:xfrm>
            <a:off x="-2145120" y="2204021"/>
            <a:ext cx="4539871" cy="4785108"/>
          </a:xfrm>
          <a:custGeom>
            <a:avLst/>
            <a:gdLst/>
            <a:ahLst/>
            <a:cxnLst/>
            <a:rect l="l" t="t" r="r" b="b"/>
            <a:pathLst>
              <a:path w="6809806" h="7177662">
                <a:moveTo>
                  <a:pt x="0" y="0"/>
                </a:moveTo>
                <a:lnTo>
                  <a:pt x="6809807" y="0"/>
                </a:lnTo>
                <a:lnTo>
                  <a:pt x="6809807" y="7177661"/>
                </a:lnTo>
                <a:lnTo>
                  <a:pt x="0" y="71776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1" name="Freeform 10"/>
          <p:cNvSpPr/>
          <p:nvPr userDrawn="1"/>
        </p:nvSpPr>
        <p:spPr>
          <a:xfrm>
            <a:off x="10121038" y="1937058"/>
            <a:ext cx="4900345" cy="5165053"/>
          </a:xfrm>
          <a:custGeom>
            <a:avLst/>
            <a:gdLst/>
            <a:ahLst/>
            <a:cxnLst/>
            <a:rect l="l" t="t" r="r" b="b"/>
            <a:pathLst>
              <a:path w="7350517" h="7747580">
                <a:moveTo>
                  <a:pt x="0" y="0"/>
                </a:moveTo>
                <a:lnTo>
                  <a:pt x="7350517" y="0"/>
                </a:lnTo>
                <a:lnTo>
                  <a:pt x="7350517" y="7747580"/>
                </a:lnTo>
                <a:lnTo>
                  <a:pt x="0" y="774758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2" name="Freeform 12"/>
          <p:cNvSpPr/>
          <p:nvPr userDrawn="1"/>
        </p:nvSpPr>
        <p:spPr>
          <a:xfrm rot="20985816">
            <a:off x="4607" y="340431"/>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3" name="Freeform 16"/>
          <p:cNvSpPr/>
          <p:nvPr userDrawn="1"/>
        </p:nvSpPr>
        <p:spPr>
          <a:xfrm>
            <a:off x="4137937" y="-678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4" name="Freeform 17"/>
          <p:cNvSpPr/>
          <p:nvPr userDrawn="1"/>
        </p:nvSpPr>
        <p:spPr>
          <a:xfrm rot="879877">
            <a:off x="8297814" y="473495"/>
            <a:ext cx="3916127" cy="946991"/>
          </a:xfrm>
          <a:custGeom>
            <a:avLst/>
            <a:gdLst/>
            <a:ahLst/>
            <a:cxnLst/>
            <a:rect l="l" t="t" r="r" b="b"/>
            <a:pathLst>
              <a:path w="5874190" h="1420486">
                <a:moveTo>
                  <a:pt x="0" y="0"/>
                </a:moveTo>
                <a:lnTo>
                  <a:pt x="5874190" y="0"/>
                </a:lnTo>
                <a:lnTo>
                  <a:pt x="5874190" y="1420486"/>
                </a:lnTo>
                <a:lnTo>
                  <a:pt x="0" y="14204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a:prstGeom prst="rect">
            <a:avLst/>
          </a:prstGeom>
        </p:spPr>
        <p:txBody>
          <a:bodyPr anchor="b"/>
          <a:lstStyle>
            <a:lvl1pPr>
              <a:defRPr sz="3200"/>
            </a:lvl1pPr>
          </a:lstStyle>
          <a:p>
            <a:r>
              <a:rPr lang="vi-VN"/>
              <a:t>Bấm để sửa kiểu tiêu đề Bản cái</a:t>
            </a:r>
          </a:p>
        </p:txBody>
      </p:sp>
      <p:sp>
        <p:nvSpPr>
          <p:cNvPr id="3" name="Chỗ dành sẵn cho Nội dung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p:cNvSpPr>
            <a:spLocks noGrp="1"/>
          </p:cNvSpPr>
          <p:nvPr>
            <p:ph type="dt" sz="half" idx="10"/>
          </p:nvPr>
        </p:nvSpPr>
        <p:spPr>
          <a:xfrm>
            <a:off x="838200" y="6356350"/>
            <a:ext cx="2743200" cy="365125"/>
          </a:xfrm>
          <a:prstGeom prst="rect">
            <a:avLst/>
          </a:prstGeom>
        </p:spPr>
        <p:txBody>
          <a:bodyPr/>
          <a:lstStyle/>
          <a:p>
            <a:fld id="{988339C1-F1FC-4AEF-BCF4-5ADE77E99229}" type="datetimeFigureOut">
              <a:rPr lang="vi-VN" smtClean="0"/>
              <a:t>18/02/2025</a:t>
            </a:fld>
            <a:endParaRPr lang="vi-VN"/>
          </a:p>
        </p:txBody>
      </p:sp>
      <p:sp>
        <p:nvSpPr>
          <p:cNvPr id="6" name="Chỗ dành sẵn cho Chân trang 5"/>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Chỗ dành sẵn cho Số hiệu Bản chiếu 6"/>
          <p:cNvSpPr>
            <a:spLocks noGrp="1"/>
          </p:cNvSpPr>
          <p:nvPr>
            <p:ph type="sldNum" sz="quarter" idx="12"/>
          </p:nvPr>
        </p:nvSpPr>
        <p:spPr>
          <a:xfrm>
            <a:off x="8610600" y="6356350"/>
            <a:ext cx="2743200" cy="365125"/>
          </a:xfrm>
          <a:prstGeom prst="rect">
            <a:avLst/>
          </a:prstGeom>
        </p:spPr>
        <p:txBody>
          <a:bodyPr/>
          <a:lstStyle/>
          <a:p>
            <a:fld id="{B934E6F6-1DC4-408E-952E-1CCD21A2EF0E}" type="slidenum">
              <a:rPr lang="vi-VN" smtClean="0"/>
              <a:t>‹#›</a:t>
            </a:fld>
            <a:endParaRPr lang="vi-V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image" Target="../media/image2.png"/><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p:cNvGrpSpPr/>
          <p:nvPr userDrawn="1"/>
        </p:nvGrpSpPr>
        <p:grpSpPr>
          <a:xfrm>
            <a:off x="432900" y="319236"/>
            <a:ext cx="11341741" cy="6219530"/>
            <a:chOff x="0" y="0"/>
            <a:chExt cx="4213288" cy="2310463"/>
          </a:xfrm>
        </p:grpSpPr>
        <p:sp>
          <p:nvSpPr>
            <p:cNvPr id="4" name="Freeform 4"/>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p:cNvSpPr txBox="1"/>
            <p:nvPr/>
          </p:nvSpPr>
          <p:spPr>
            <a:xfrm>
              <a:off x="0" y="-28575"/>
              <a:ext cx="4213288" cy="2339038"/>
            </a:xfrm>
            <a:prstGeom prst="rect">
              <a:avLst/>
            </a:prstGeom>
          </p:spPr>
          <p:txBody>
            <a:bodyPr lIns="33867" tIns="33867" rIns="33867" bIns="33867" rtlCol="0" anchor="ctr"/>
            <a:lstStyle/>
            <a:p>
              <a:pPr algn="ctr">
                <a:lnSpc>
                  <a:spcPts val="1775"/>
                </a:lnSpc>
              </a:pPr>
              <a:endParaRPr sz="1200"/>
            </a:p>
          </p:txBody>
        </p:sp>
      </p:grpSp>
      <p:pic>
        <p:nvPicPr>
          <p:cNvPr id="7" name="Picture 6" descr="A round pink label with white text and a black background&#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9713" y="233039"/>
            <a:ext cx="1459926" cy="1459926"/>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p:cNvSpPr/>
          <p:nvPr userDrawn="1"/>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4"/>
            <a:stretch>
              <a:fillRect t="-18444"/>
            </a:stretch>
          </a:blipFill>
        </p:spPr>
      </p:sp>
      <p:grpSp>
        <p:nvGrpSpPr>
          <p:cNvPr id="3" name="Group 3"/>
          <p:cNvGrpSpPr/>
          <p:nvPr userDrawn="1"/>
        </p:nvGrpSpPr>
        <p:grpSpPr>
          <a:xfrm>
            <a:off x="432900" y="319236"/>
            <a:ext cx="11341741" cy="6219530"/>
            <a:chOff x="0" y="0"/>
            <a:chExt cx="4213288" cy="2310463"/>
          </a:xfrm>
        </p:grpSpPr>
        <p:sp>
          <p:nvSpPr>
            <p:cNvPr id="4" name="Freeform 4"/>
            <p:cNvSpPr/>
            <p:nvPr/>
          </p:nvSpPr>
          <p:spPr>
            <a:xfrm>
              <a:off x="0" y="0"/>
              <a:ext cx="4213289" cy="2310463"/>
            </a:xfrm>
            <a:custGeom>
              <a:avLst/>
              <a:gdLst/>
              <a:ahLst/>
              <a:cxnLst/>
              <a:rect l="l" t="t" r="r" b="b"/>
              <a:pathLst>
                <a:path w="4213289" h="2310463">
                  <a:moveTo>
                    <a:pt x="22753" y="0"/>
                  </a:moveTo>
                  <a:lnTo>
                    <a:pt x="4190535" y="0"/>
                  </a:lnTo>
                  <a:cubicBezTo>
                    <a:pt x="4203102" y="0"/>
                    <a:pt x="4213289" y="10187"/>
                    <a:pt x="4213289" y="22753"/>
                  </a:cubicBezTo>
                  <a:lnTo>
                    <a:pt x="4213289" y="2287709"/>
                  </a:lnTo>
                  <a:cubicBezTo>
                    <a:pt x="4213289" y="2300276"/>
                    <a:pt x="4203102" y="2310463"/>
                    <a:pt x="4190535" y="2310463"/>
                  </a:cubicBezTo>
                  <a:lnTo>
                    <a:pt x="22753" y="2310463"/>
                  </a:lnTo>
                  <a:cubicBezTo>
                    <a:pt x="10187" y="2310463"/>
                    <a:pt x="0" y="2300276"/>
                    <a:pt x="0" y="2287709"/>
                  </a:cubicBezTo>
                  <a:lnTo>
                    <a:pt x="0" y="22753"/>
                  </a:lnTo>
                  <a:cubicBezTo>
                    <a:pt x="0" y="10187"/>
                    <a:pt x="10187" y="0"/>
                    <a:pt x="22753" y="0"/>
                  </a:cubicBezTo>
                  <a:close/>
                </a:path>
              </a:pathLst>
            </a:custGeom>
            <a:solidFill>
              <a:srgbClr val="FFFFFF"/>
            </a:solidFill>
            <a:ln w="123825" cap="rnd">
              <a:solidFill>
                <a:srgbClr val="6FAF07"/>
              </a:solidFill>
              <a:prstDash val="solid"/>
              <a:round/>
            </a:ln>
          </p:spPr>
        </p:sp>
        <p:sp>
          <p:nvSpPr>
            <p:cNvPr id="5" name="TextBox 5"/>
            <p:cNvSpPr txBox="1"/>
            <p:nvPr/>
          </p:nvSpPr>
          <p:spPr>
            <a:xfrm>
              <a:off x="0" y="-28575"/>
              <a:ext cx="4213288" cy="2339038"/>
            </a:xfrm>
            <a:prstGeom prst="rect">
              <a:avLst/>
            </a:prstGeom>
          </p:spPr>
          <p:txBody>
            <a:bodyPr lIns="33867" tIns="33867" rIns="33867" bIns="33867" rtlCol="0" anchor="ctr"/>
            <a:lstStyle/>
            <a:p>
              <a:pPr algn="ctr">
                <a:lnSpc>
                  <a:spcPts val="1775"/>
                </a:lnSpc>
              </a:pPr>
              <a:endParaRPr sz="1200"/>
            </a:p>
          </p:txBody>
        </p:sp>
      </p:grpSp>
      <p:pic>
        <p:nvPicPr>
          <p:cNvPr id="7" name="Picture 6" descr="A round pink label with white text and a black background&#10;&#10;Description automatically generated"/>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679713" y="233039"/>
            <a:ext cx="1459926" cy="1459926"/>
          </a:xfrm>
          <a:prstGeom prst="rect">
            <a:avLst/>
          </a:prstGeom>
        </p:spPr>
      </p:pic>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2.xml"/><Relationship Id="rId6" Type="http://schemas.openxmlformats.org/officeDocument/2006/relationships/image" Target="../media/image64.jpeg"/><Relationship Id="rId5" Type="http://schemas.openxmlformats.org/officeDocument/2006/relationships/image" Target="../media/image62.GIF"/><Relationship Id="rId4" Type="http://schemas.openxmlformats.org/officeDocument/2006/relationships/image" Target="../media/image61.png"/></Relationships>
</file>

<file path=ppt/slides/_rels/slide1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16.xml.rels><?xml version="1.0" encoding="UTF-8" standalone="yes"?>
<Relationships xmlns="http://schemas.openxmlformats.org/package/2006/relationships"><Relationship Id="rId3" Type="http://schemas.openxmlformats.org/officeDocument/2006/relationships/image" Target="../media/image75.sv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76.png"/></Relationships>
</file>

<file path=ppt/slides/_rels/slide17.xml.rels><?xml version="1.0" encoding="UTF-8" standalone="yes"?>
<Relationships xmlns="http://schemas.openxmlformats.org/package/2006/relationships"><Relationship Id="rId3" Type="http://schemas.openxmlformats.org/officeDocument/2006/relationships/image" Target="../media/image69.svg"/><Relationship Id="rId2" Type="http://schemas.openxmlformats.org/officeDocument/2006/relationships/image" Target="../media/image68.png"/><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8.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image" Target="../media/image62.GIF"/><Relationship Id="rId2" Type="http://schemas.openxmlformats.org/officeDocument/2006/relationships/image" Target="../media/image58.png"/><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a:blip r:embed="rId2"/>
          <a:stretch>
            <a:fillRect/>
          </a:stretch>
        </p:blipFill>
        <p:spPr>
          <a:xfrm>
            <a:off x="4302162" y="2145681"/>
            <a:ext cx="7303641" cy="25666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697606" y="1573300"/>
            <a:ext cx="6692578" cy="3947808"/>
            <a:chOff x="6290338" y="3266869"/>
            <a:chExt cx="5779742" cy="3174571"/>
          </a:xfrm>
        </p:grpSpPr>
        <p:sp>
          <p:nvSpPr>
            <p:cNvPr id="3" name="Rectangle: Rounded Corners 27"/>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4" name="Picture 3"/>
            <p:cNvPicPr>
              <a:picLocks noChangeAspect="1"/>
            </p:cNvPicPr>
            <p:nvPr/>
          </p:nvPicPr>
          <p:blipFill rotWithShape="1">
            <a:blip r:embed="rId2"/>
            <a:srcRect t="19779"/>
            <a:stretch>
              <a:fillRect/>
            </a:stretch>
          </p:blipFill>
          <p:spPr>
            <a:xfrm>
              <a:off x="6763133" y="4101083"/>
              <a:ext cx="5065398" cy="2044342"/>
            </a:xfrm>
            <a:prstGeom prst="rect">
              <a:avLst/>
            </a:prstGeom>
          </p:spPr>
        </p:pic>
        <p:grpSp>
          <p:nvGrpSpPr>
            <p:cNvPr id="5" name="Group 4"/>
            <p:cNvGrpSpPr/>
            <p:nvPr/>
          </p:nvGrpSpPr>
          <p:grpSpPr>
            <a:xfrm>
              <a:off x="6762202" y="3266869"/>
              <a:ext cx="5029522" cy="784830"/>
              <a:chOff x="963950" y="1519310"/>
              <a:chExt cx="5029522" cy="784830"/>
            </a:xfrm>
          </p:grpSpPr>
          <p:pic>
            <p:nvPicPr>
              <p:cNvPr id="6" name="Picture 5" descr="Shape, rectangle&#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7" name="TextBox 6"/>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8" name="Picture 7" descr="A group of people in clothing&#10;&#10;Description automatically generated with low confidenc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9" name="Picture 2" descr="Happy Flower Power Sticker for iOS &amp; Android | GIPHY | Happy flowers, Love  heart gif, Happy sticker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10" name="Picture 4" descr="A guitar on white background"/>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9657953" y="4838600"/>
            <a:ext cx="2581275" cy="21565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7"/>
          <a:stretch>
            <a:fillRect/>
          </a:stretch>
        </p:blipFill>
        <p:spPr>
          <a:xfrm>
            <a:off x="2082437" y="222798"/>
            <a:ext cx="7492633" cy="1835055"/>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49" presetClass="entr" presetSubtype="0" decel="10000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fltVal val="0"/>
                                              </p:val>
                                            </p:tav>
                                            <p:tav tm="100000">
                                              <p:val>
                                                <p:strVal val="#ppt_w"/>
                                              </p:val>
                                            </p:tav>
                                          </p:tavLst>
                                        </p:anim>
                                        <p:anim calcmode="lin" valueType="num">
                                          <p:cBhvr>
                                            <p:cTn id="12" dur="500" fill="hold"/>
                                            <p:tgtEl>
                                              <p:spTgt spid="9"/>
                                            </p:tgtEl>
                                            <p:attrNameLst>
                                              <p:attrName>ppt_h</p:attrName>
                                            </p:attrNameLst>
                                          </p:cBhvr>
                                          <p:tavLst>
                                            <p:tav tm="0">
                                              <p:val>
                                                <p:fltVal val="0"/>
                                              </p:val>
                                            </p:tav>
                                            <p:tav tm="100000">
                                              <p:val>
                                                <p:strVal val="#ppt_h"/>
                                              </p:val>
                                            </p:tav>
                                          </p:tavLst>
                                        </p:anim>
                                        <p:anim calcmode="lin" valueType="num">
                                          <p:cBhvr>
                                            <p:cTn id="13" dur="500" fill="hold"/>
                                            <p:tgtEl>
                                              <p:spTgt spid="9"/>
                                            </p:tgtEl>
                                            <p:attrNameLst>
                                              <p:attrName>style.rotation</p:attrName>
                                            </p:attrNameLst>
                                          </p:cBhvr>
                                          <p:tavLst>
                                            <p:tav tm="0">
                                              <p:val>
                                                <p:fltVal val="360"/>
                                              </p:val>
                                            </p:tav>
                                            <p:tav tm="100000">
                                              <p:val>
                                                <p:fltVal val="0"/>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a:blip r:embed="rId2"/>
          <a:stretch>
            <a:fillRect/>
          </a:stretch>
        </p:blipFill>
        <p:spPr>
          <a:xfrm>
            <a:off x="4080891" y="2359059"/>
            <a:ext cx="7279255"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347601" y="552487"/>
            <a:ext cx="8755656" cy="492443"/>
          </a:xfrm>
          <a:prstGeom prst="rect">
            <a:avLst/>
          </a:prstGeom>
        </p:spPr>
        <p:txBody>
          <a:bodyPr lIns="0" tIns="0" rIns="0" bIns="0" rtlCol="0" anchor="t">
            <a:spAutoFit/>
          </a:bodyPr>
          <a:lstStyle/>
          <a:p>
            <a:pPr algn="just"/>
            <a:r>
              <a:rPr lang="vi-VN" sz="3200" b="1" dirty="0">
                <a:solidFill>
                  <a:srgbClr val="231F20"/>
                </a:solidFill>
                <a:latin typeface="Cambria" panose="02040503050406030204"/>
              </a:rPr>
              <a:t>Ở khổ thơ thứ nhất, bạn nhỏ đã chia sẻ điều gì?</a:t>
            </a:r>
            <a:endParaRPr lang="en-US" sz="3200" b="1" dirty="0">
              <a:solidFill>
                <a:srgbClr val="231F20"/>
              </a:solidFill>
              <a:latin typeface="Cambria" panose="02040503050406030204"/>
            </a:endParaRPr>
          </a:p>
        </p:txBody>
      </p:sp>
      <p:pic>
        <p:nvPicPr>
          <p:cNvPr id="27" name="Hình ảnh 26"/>
          <p:cNvPicPr>
            <a:picLocks noChangeAspect="1"/>
          </p:cNvPicPr>
          <p:nvPr/>
        </p:nvPicPr>
        <p:blipFill>
          <a:blip r:embed="rId2"/>
          <a:stretch>
            <a:fillRect/>
          </a:stretch>
        </p:blipFill>
        <p:spPr>
          <a:xfrm>
            <a:off x="561318" y="421211"/>
            <a:ext cx="1786283" cy="1329043"/>
          </a:xfrm>
          <a:prstGeom prst="rect">
            <a:avLst/>
          </a:prstGeom>
        </p:spPr>
      </p:pic>
      <p:grpSp>
        <p:nvGrpSpPr>
          <p:cNvPr id="4" name="Nhóm 3"/>
          <p:cNvGrpSpPr/>
          <p:nvPr/>
        </p:nvGrpSpPr>
        <p:grpSpPr>
          <a:xfrm>
            <a:off x="561341" y="3532221"/>
            <a:ext cx="10877308" cy="3113054"/>
            <a:chOff x="685801" y="4821906"/>
            <a:chExt cx="10877308" cy="1350294"/>
          </a:xfrm>
        </p:grpSpPr>
        <p:sp>
          <p:nvSpPr>
            <p:cNvPr id="5" name="Freeform 21"/>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24"/>
            <p:cNvSpPr txBox="1"/>
            <p:nvPr/>
          </p:nvSpPr>
          <p:spPr>
            <a:xfrm>
              <a:off x="847321" y="4904212"/>
              <a:ext cx="10552200" cy="1067852"/>
            </a:xfrm>
            <a:prstGeom prst="rect">
              <a:avLst/>
            </a:prstGeom>
          </p:spPr>
          <p:txBody>
            <a:bodyPr wrap="square" lIns="0" tIns="0" rIns="0" bIns="0" rtlCol="0" anchor="t">
              <a:spAutoFit/>
            </a:bodyPr>
            <a:lstStyle/>
            <a:p>
              <a:pPr algn="just">
                <a:spcBef>
                  <a:spcPct val="0"/>
                </a:spcBef>
              </a:pPr>
              <a:r>
                <a:rPr lang="en-US" sz="3200" dirty="0">
                  <a:solidFill>
                    <a:srgbClr val="000000"/>
                  </a:solidFill>
                  <a:latin typeface="Cambria" panose="02040503050406030204"/>
                </a:rPr>
                <a:t>   	</a:t>
              </a:r>
              <a:r>
                <a:rPr lang="vi-VN" sz="3200" dirty="0">
                  <a:solidFill>
                    <a:srgbClr val="000000"/>
                  </a:solidFill>
                  <a:latin typeface="Cambria" panose="02040503050406030204"/>
                </a:rPr>
                <a:t>Ở khổ thơ thứ nhất, bạn nhỏ chia sẻ hoàn cảnh của gia đình mình: Bố của bạn nhỏ công tác ngoài </a:t>
              </a:r>
              <a:r>
                <a:rPr lang="en-US" altLang="vi-VN" sz="3200" dirty="0">
                  <a:solidFill>
                    <a:srgbClr val="000000"/>
                  </a:solidFill>
                  <a:latin typeface="Cambria" panose="02040503050406030204"/>
                </a:rPr>
                <a:t>đ</a:t>
              </a:r>
              <a:r>
                <a:rPr lang="vi-VN" sz="3200" dirty="0">
                  <a:solidFill>
                    <a:srgbClr val="000000"/>
                  </a:solidFill>
                  <a:latin typeface="Cambria" panose="02040503050406030204"/>
                </a:rPr>
                <a:t>ảo xa nên hai mẹ con bạn luôn cảm thấy trống vắng, luôn hướng về cuộc sống ngoài đảo của bố. Bạn nhỏ luôn mong chờ những lá thư kể chuyện biển cả thú vị do bố gửi về.</a:t>
              </a:r>
              <a:endParaRPr lang="en-US" sz="3200" dirty="0">
                <a:solidFill>
                  <a:srgbClr val="000000"/>
                </a:solidFill>
                <a:latin typeface="Cambria" panose="02040503050406030204"/>
              </a:endParaRPr>
            </a:p>
          </p:txBody>
        </p:sp>
      </p:grpSp>
      <p:sp>
        <p:nvSpPr>
          <p:cNvPr id="2" name="TextBox 3"/>
          <p:cNvSpPr txBox="1"/>
          <p:nvPr/>
        </p:nvSpPr>
        <p:spPr>
          <a:xfrm>
            <a:off x="2850515" y="1045210"/>
            <a:ext cx="6861810" cy="2676525"/>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Con lớn lên, quen vắng bố trong nhà</a:t>
            </a:r>
          </a:p>
          <a:p>
            <a:r>
              <a:rPr lang="vi-VN" sz="2800" dirty="0">
                <a:latin typeface="Cambria" panose="02040503050406030204" pitchFamily="18" charset="0"/>
                <a:ea typeface="Cambria" panose="02040503050406030204" pitchFamily="18" charset="0"/>
              </a:rPr>
              <a:t>Hai mẹ con, nhà một phòng cũng trống</a:t>
            </a:r>
          </a:p>
          <a:p>
            <a:r>
              <a:rPr lang="vi-VN" sz="2800" dirty="0">
                <a:latin typeface="Cambria" panose="02040503050406030204" pitchFamily="18" charset="0"/>
                <a:ea typeface="Cambria" panose="02040503050406030204" pitchFamily="18" charset="0"/>
              </a:rPr>
              <a:t>Chỉ mong đợi những lá thư gió lộng</a:t>
            </a:r>
          </a:p>
          <a:p>
            <a:r>
              <a:rPr lang="vi-VN" sz="2800" dirty="0">
                <a:latin typeface="Cambria" panose="02040503050406030204" pitchFamily="18" charset="0"/>
                <a:ea typeface="Cambria" panose="02040503050406030204" pitchFamily="18" charset="0"/>
              </a:rPr>
              <a:t>Và mặn mòi hương biển xa xôi...</a:t>
            </a:r>
          </a:p>
          <a:p>
            <a:r>
              <a:rPr lang="vi-VN" sz="2800" dirty="0">
                <a:latin typeface="Cambria" panose="02040503050406030204" pitchFamily="18" charset="0"/>
                <a:ea typeface="Cambria" panose="02040503050406030204" pitchFamily="18" charset="0"/>
              </a:rPr>
              <a:t>Nghe êm đềm sóng lặng lững lờ trôi,</a:t>
            </a:r>
          </a:p>
          <a:p>
            <a:r>
              <a:rPr lang="vi-VN" sz="2800" dirty="0">
                <a:latin typeface="Cambria" panose="02040503050406030204" pitchFamily="18" charset="0"/>
                <a:ea typeface="Cambria" panose="02040503050406030204" pitchFamily="18" charset="0"/>
              </a:rPr>
              <a:t>Thấy đàn cá heo giỡn đùa mặt nước.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ppt_w</p:attrName>
                                        </p:attrNameLst>
                                      </p:cBhvr>
                                      <p:tavLst>
                                        <p:tav tm="0">
                                          <p:val>
                                            <p:fltVal val="0"/>
                                          </p:val>
                                        </p:tav>
                                        <p:tav tm="100000">
                                          <p:val>
                                            <p:strVal val="#ppt_w"/>
                                          </p:val>
                                        </p:tav>
                                      </p:tavLst>
                                    </p:anim>
                                    <p:anim calcmode="lin" valueType="num">
                                      <p:cBhvr>
                                        <p:cTn id="16" dur="500" fill="hold"/>
                                        <p:tgtEl>
                                          <p:spTgt spid="4"/>
                                        </p:tgtEl>
                                        <p:attrNameLst>
                                          <p:attrName>ppt_h</p:attrName>
                                        </p:attrNameLst>
                                      </p:cBhvr>
                                      <p:tavLst>
                                        <p:tav tm="0">
                                          <p:val>
                                            <p:fltVal val="0"/>
                                          </p:val>
                                        </p:tav>
                                        <p:tav tm="100000">
                                          <p:val>
                                            <p:strVal val="#ppt_h"/>
                                          </p:val>
                                        </p:tav>
                                      </p:tavLst>
                                    </p:anim>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24"/>
          <p:cNvSpPr txBox="1"/>
          <p:nvPr/>
        </p:nvSpPr>
        <p:spPr>
          <a:xfrm>
            <a:off x="4481830" y="2131060"/>
            <a:ext cx="6449695" cy="2461895"/>
          </a:xfrm>
          <a:prstGeom prst="rect">
            <a:avLst/>
          </a:prstGeom>
        </p:spPr>
        <p:txBody>
          <a:bodyPr wrap="square" lIns="0" tIns="0" rIns="0" bIns="0" rtlCol="0" anchor="t">
            <a:spAutoFit/>
          </a:bodyPr>
          <a:lstStyle/>
          <a:p>
            <a:pPr algn="just">
              <a:spcBef>
                <a:spcPct val="0"/>
              </a:spcBef>
            </a:pPr>
            <a:r>
              <a:rPr lang="en-US" sz="3200" b="1" dirty="0">
                <a:solidFill>
                  <a:srgbClr val="FF0000"/>
                </a:solidFill>
                <a:latin typeface="Cambria" panose="02040503050406030204"/>
              </a:rPr>
              <a:t>   	Ý 1: </a:t>
            </a:r>
            <a:r>
              <a:rPr lang="vi-VN" sz="3200" b="1" dirty="0">
                <a:solidFill>
                  <a:srgbClr val="FF0000"/>
                </a:solidFill>
                <a:latin typeface="Cambria" panose="02040503050406030204"/>
              </a:rPr>
              <a:t> bạn nhỏ chia sẻ hoàn cảnh của gia đình mình: Bố của bạn nhỏ công tác ngoài </a:t>
            </a:r>
            <a:r>
              <a:rPr lang="en-US" altLang="vi-VN" sz="3200" b="1" dirty="0">
                <a:solidFill>
                  <a:srgbClr val="FF0000"/>
                </a:solidFill>
                <a:latin typeface="Cambria" panose="02040503050406030204"/>
              </a:rPr>
              <a:t>đ</a:t>
            </a:r>
            <a:r>
              <a:rPr lang="vi-VN" sz="3200" b="1" dirty="0">
                <a:solidFill>
                  <a:srgbClr val="FF0000"/>
                </a:solidFill>
                <a:latin typeface="Cambria" panose="02040503050406030204"/>
              </a:rPr>
              <a:t>ảo xa. Bạn nhỏ luôn mong chờ những lá thư bố gửi về.</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498154"/>
            <a:ext cx="8755656" cy="1477328"/>
          </a:xfrm>
          <a:prstGeom prst="rect">
            <a:avLst/>
          </a:prstGeom>
        </p:spPr>
        <p:txBody>
          <a:bodyPr lIns="0" tIns="0" rIns="0" bIns="0" rtlCol="0" anchor="t">
            <a:spAutoFit/>
          </a:bodyPr>
          <a:lstStyle/>
          <a:p>
            <a:pPr algn="just"/>
            <a:r>
              <a:rPr lang="vi-VN" sz="3200" b="1">
                <a:solidFill>
                  <a:srgbClr val="231F20"/>
                </a:solidFill>
                <a:latin typeface="Cambria" panose="02040503050406030204"/>
              </a:rPr>
              <a:t>Những chi tiết nào cho thấy bố bạn nhỏ phải vượt qua nhiều khó khăn, vất vả để bảo vệ biển đảo của Tổ quốc?</a:t>
            </a:r>
            <a:endParaRPr lang="en-US" sz="3200" b="1" dirty="0">
              <a:solidFill>
                <a:srgbClr val="231F20"/>
              </a:solidFill>
              <a:latin typeface="Cambria" panose="02040503050406030204"/>
            </a:endParaRPr>
          </a:p>
        </p:txBody>
      </p:sp>
      <p:pic>
        <p:nvPicPr>
          <p:cNvPr id="27" name="Hình ảnh 26"/>
          <p:cNvPicPr>
            <a:picLocks noChangeAspect="1"/>
          </p:cNvPicPr>
          <p:nvPr/>
        </p:nvPicPr>
        <p:blipFill>
          <a:blip r:embed="rId2"/>
          <a:stretch>
            <a:fillRect/>
          </a:stretch>
        </p:blipFill>
        <p:spPr>
          <a:xfrm>
            <a:off x="685801" y="497855"/>
            <a:ext cx="1786283" cy="1329043"/>
          </a:xfrm>
          <a:prstGeom prst="rect">
            <a:avLst/>
          </a:prstGeom>
        </p:spPr>
      </p:pic>
      <p:sp>
        <p:nvSpPr>
          <p:cNvPr id="3" name="TextBox 5"/>
          <p:cNvSpPr txBox="1"/>
          <p:nvPr/>
        </p:nvSpPr>
        <p:spPr>
          <a:xfrm>
            <a:off x="2129155" y="2089785"/>
            <a:ext cx="8059420" cy="4030980"/>
          </a:xfrm>
          <a:prstGeom prst="rect">
            <a:avLst/>
          </a:prstGeom>
          <a:noFill/>
        </p:spPr>
        <p:txBody>
          <a:bodyPr wrap="square" rtlCol="0">
            <a:spAutoFit/>
          </a:bodyPr>
          <a:lstStyle/>
          <a:p>
            <a:r>
              <a:rPr lang="vi-VN" sz="3200" dirty="0">
                <a:latin typeface="Times New Roman" panose="02020603050405020304" charset="0"/>
                <a:ea typeface="Cambria" panose="02040503050406030204" pitchFamily="18" charset="0"/>
                <a:cs typeface="Times New Roman" panose="02020603050405020304" charset="0"/>
              </a:rPr>
              <a:t>Thư không kể về cơn bão chờ phía trước,</a:t>
            </a:r>
          </a:p>
          <a:p>
            <a:r>
              <a:rPr lang="vi-VN" sz="3200" dirty="0">
                <a:latin typeface="Times New Roman" panose="02020603050405020304" charset="0"/>
                <a:ea typeface="Cambria" panose="02040503050406030204" pitchFamily="18" charset="0"/>
                <a:cs typeface="Times New Roman" panose="02020603050405020304" charset="0"/>
              </a:rPr>
              <a:t>Dải đá ngầm, thăm thẳm nước đen.</a:t>
            </a:r>
          </a:p>
          <a:p>
            <a:r>
              <a:rPr lang="vi-VN" sz="3200" dirty="0">
                <a:latin typeface="Times New Roman" panose="02020603050405020304" charset="0"/>
                <a:ea typeface="Cambria" panose="02040503050406030204" pitchFamily="18" charset="0"/>
                <a:cs typeface="Times New Roman" panose="02020603050405020304" charset="0"/>
              </a:rPr>
              <a:t>Nhịp bước khẩn trương khi khẩu lệnh vang lên,</a:t>
            </a:r>
          </a:p>
          <a:p>
            <a:r>
              <a:rPr lang="vi-VN" sz="3200" dirty="0">
                <a:latin typeface="Times New Roman" panose="02020603050405020304" charset="0"/>
                <a:ea typeface="Cambria" panose="02040503050406030204" pitchFamily="18" charset="0"/>
                <a:cs typeface="Times New Roman" panose="02020603050405020304" charset="0"/>
              </a:rPr>
              <a:t>Mắt dõi theo vật ra-đa rà quét,</a:t>
            </a:r>
          </a:p>
          <a:p>
            <a:r>
              <a:rPr lang="vi-VN" sz="3200" dirty="0">
                <a:latin typeface="Times New Roman" panose="02020603050405020304" charset="0"/>
                <a:ea typeface="Cambria" panose="02040503050406030204" pitchFamily="18" charset="0"/>
                <a:cs typeface="Times New Roman" panose="02020603050405020304" charset="0"/>
              </a:rPr>
              <a:t>Áo đọng muối khô, da nhận mùi nắng khét,...</a:t>
            </a:r>
          </a:p>
          <a:p>
            <a:r>
              <a:rPr lang="vi-VN" sz="3200" dirty="0">
                <a:latin typeface="Times New Roman" panose="02020603050405020304" charset="0"/>
                <a:ea typeface="Cambria" panose="02040503050406030204" pitchFamily="18" charset="0"/>
                <a:cs typeface="Times New Roman" panose="02020603050405020304" charset="0"/>
              </a:rPr>
              <a:t>Thư chỉ nói về nỗi nhớ với thương yêu...</a:t>
            </a:r>
          </a:p>
          <a:p>
            <a:endParaRPr lang="vi-VN" sz="3200" dirty="0">
              <a:latin typeface="Times New Roman" panose="02020603050405020304" charset="0"/>
              <a:ea typeface="Cambria" panose="02040503050406030204" pitchFamily="18" charset="0"/>
              <a:cs typeface="Times New Roman" panose="02020603050405020304" charset="0"/>
            </a:endParaRPr>
          </a:p>
          <a:p>
            <a:r>
              <a:rPr lang="vi-VN" sz="3200" dirty="0">
                <a:latin typeface="Times New Roman" panose="02020603050405020304" charset="0"/>
                <a:ea typeface="Cambria" panose="02040503050406030204" pitchFamily="18" charset="0"/>
                <a:cs typeface="Times New Roman" panose="02020603050405020304" charset="0"/>
              </a:rPr>
              <a:t> </a:t>
            </a:r>
          </a:p>
        </p:txBody>
      </p:sp>
      <p:cxnSp>
        <p:nvCxnSpPr>
          <p:cNvPr id="5" name="Straight Connector 4"/>
          <p:cNvCxnSpPr/>
          <p:nvPr/>
        </p:nvCxnSpPr>
        <p:spPr>
          <a:xfrm flipV="1">
            <a:off x="5091430" y="2584450"/>
            <a:ext cx="3790950" cy="9525"/>
          </a:xfrm>
          <a:prstGeom prst="line">
            <a:avLst/>
          </a:prstGeom>
          <a:ln w="31750">
            <a:solidFill>
              <a:srgbClr val="FF0000"/>
            </a:solidFill>
          </a:ln>
        </p:spPr>
        <p:style>
          <a:lnRef idx="0">
            <a:srgbClr val="FFFFFF"/>
          </a:lnRef>
          <a:fillRef idx="0">
            <a:srgbClr val="FFFFFF"/>
          </a:fillRef>
          <a:effectRef idx="0">
            <a:srgbClr val="FFFFFF"/>
          </a:effectRef>
          <a:fontRef idx="minor">
            <a:schemeClr val="tx1"/>
          </a:fontRef>
        </p:style>
      </p:cxnSp>
      <p:cxnSp>
        <p:nvCxnSpPr>
          <p:cNvPr id="7" name="Straight Connector 6"/>
          <p:cNvCxnSpPr/>
          <p:nvPr/>
        </p:nvCxnSpPr>
        <p:spPr>
          <a:xfrm>
            <a:off x="2238375" y="3106420"/>
            <a:ext cx="2178050" cy="18415"/>
          </a:xfrm>
          <a:prstGeom prst="line">
            <a:avLst/>
          </a:prstGeom>
          <a:ln w="31750">
            <a:solidFill>
              <a:srgbClr val="FF0000"/>
            </a:solidFill>
          </a:ln>
        </p:spPr>
        <p:style>
          <a:lnRef idx="0">
            <a:srgbClr val="FFFFFF"/>
          </a:lnRef>
          <a:fillRef idx="0">
            <a:srgbClr val="FFFFFF"/>
          </a:fillRef>
          <a:effectRef idx="0">
            <a:srgbClr val="FFFFFF"/>
          </a:effectRef>
          <a:fontRef idx="minor">
            <a:schemeClr val="tx1"/>
          </a:fontRef>
        </p:style>
      </p:cxnSp>
      <p:cxnSp>
        <p:nvCxnSpPr>
          <p:cNvPr id="8" name="Straight Connector 7"/>
          <p:cNvCxnSpPr/>
          <p:nvPr/>
        </p:nvCxnSpPr>
        <p:spPr>
          <a:xfrm flipV="1">
            <a:off x="2238375" y="4552315"/>
            <a:ext cx="3103880" cy="1270"/>
          </a:xfrm>
          <a:prstGeom prst="line">
            <a:avLst/>
          </a:prstGeom>
          <a:ln w="31750">
            <a:solidFill>
              <a:srgbClr val="FF0000"/>
            </a:solidFill>
          </a:ln>
        </p:spPr>
        <p:style>
          <a:lnRef idx="0">
            <a:srgbClr val="FFFFFF"/>
          </a:lnRef>
          <a:fillRef idx="0">
            <a:srgbClr val="FFFFFF"/>
          </a:fillRef>
          <a:effectRef idx="0">
            <a:srgbClr val="FFFFFF"/>
          </a:effectRef>
          <a:fontRef idx="minor">
            <a:schemeClr val="tx1"/>
          </a:fontRef>
        </p:style>
      </p:cxnSp>
      <p:cxnSp>
        <p:nvCxnSpPr>
          <p:cNvPr id="9" name="Straight Connector 8"/>
          <p:cNvCxnSpPr/>
          <p:nvPr/>
        </p:nvCxnSpPr>
        <p:spPr>
          <a:xfrm flipV="1">
            <a:off x="5507990" y="4553585"/>
            <a:ext cx="3790950" cy="9525"/>
          </a:xfrm>
          <a:prstGeom prst="line">
            <a:avLst/>
          </a:prstGeom>
          <a:ln w="31750">
            <a:solidFill>
              <a:srgbClr val="FF0000"/>
            </a:solidFill>
          </a:ln>
        </p:spPr>
        <p:style>
          <a:lnRef idx="0">
            <a:srgbClr val="FFFFFF"/>
          </a:lnRef>
          <a:fillRef idx="0">
            <a:srgbClr val="FFFFFF"/>
          </a:fillRef>
          <a:effectRef idx="0">
            <a:srgbClr val="FFFFFF"/>
          </a:effectRef>
          <a:fontRef idx="minor">
            <a:schemeClr val="tx1"/>
          </a:fontRef>
        </p:style>
      </p:cxnSp>
      <p:sp>
        <p:nvSpPr>
          <p:cNvPr id="10" name="TextBox 24"/>
          <p:cNvSpPr txBox="1"/>
          <p:nvPr/>
        </p:nvSpPr>
        <p:spPr>
          <a:xfrm>
            <a:off x="488315" y="5073015"/>
            <a:ext cx="10944860" cy="984885"/>
          </a:xfrm>
          <a:prstGeom prst="rect">
            <a:avLst/>
          </a:prstGeom>
        </p:spPr>
        <p:txBody>
          <a:bodyPr wrap="square" lIns="0" tIns="0" rIns="0" bIns="0" rtlCol="0" anchor="t">
            <a:spAutoFit/>
          </a:bodyPr>
          <a:lstStyle/>
          <a:p>
            <a:pPr algn="just">
              <a:spcBef>
                <a:spcPct val="0"/>
              </a:spcBef>
            </a:pPr>
            <a:r>
              <a:rPr lang="en-US" sz="3200" b="1" dirty="0">
                <a:solidFill>
                  <a:srgbClr val="FF0000"/>
                </a:solidFill>
                <a:latin typeface="Cambria" panose="02040503050406030204"/>
              </a:rPr>
              <a:t>   	Ý 2: Những khó khăn, vất vả để bảo vệ biển đảo của Tổ quốc mà bố bạn nhỏ phải vượt qua.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1000"/>
                                        <p:tgtEl>
                                          <p:spTgt spid="27"/>
                                        </p:tgtEl>
                                      </p:cBhvr>
                                    </p:animEffect>
                                    <p:anim calcmode="lin" valueType="num">
                                      <p:cBhvr>
                                        <p:cTn id="13" dur="1000" fill="hold"/>
                                        <p:tgtEl>
                                          <p:spTgt spid="27"/>
                                        </p:tgtEl>
                                        <p:attrNameLst>
                                          <p:attrName>ppt_x</p:attrName>
                                        </p:attrNameLst>
                                      </p:cBhvr>
                                      <p:tavLst>
                                        <p:tav tm="0">
                                          <p:val>
                                            <p:strVal val="#ppt_x"/>
                                          </p:val>
                                        </p:tav>
                                        <p:tav tm="100000">
                                          <p:val>
                                            <p:strVal val="#ppt_x"/>
                                          </p:val>
                                        </p:tav>
                                      </p:tavLst>
                                    </p:anim>
                                    <p:anim calcmode="lin" valueType="num">
                                      <p:cBhvr>
                                        <p:cTn id="1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arn(inVertical)">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455077"/>
            <a:ext cx="8755656" cy="984885"/>
          </a:xfrm>
          <a:prstGeom prst="rect">
            <a:avLst/>
          </a:prstGeom>
        </p:spPr>
        <p:txBody>
          <a:bodyPr lIns="0" tIns="0" rIns="0" bIns="0" rtlCol="0" anchor="t">
            <a:spAutoFit/>
          </a:bodyPr>
          <a:lstStyle/>
          <a:p>
            <a:pPr algn="just"/>
            <a:r>
              <a:rPr lang="vi-VN" sz="3200" b="1">
                <a:solidFill>
                  <a:srgbClr val="231F20"/>
                </a:solidFill>
                <a:latin typeface="Cambria" panose="02040503050406030204"/>
              </a:rPr>
              <a:t>Theo em, vì sao trong thư bố bạn nhỏ không kể về những khó khăn, vất vả của mình?</a:t>
            </a:r>
            <a:endParaRPr lang="en-US" sz="3200" b="1" dirty="0">
              <a:solidFill>
                <a:srgbClr val="231F20"/>
              </a:solidFill>
              <a:latin typeface="Cambria" panose="02040503050406030204"/>
            </a:endParaRPr>
          </a:p>
        </p:txBody>
      </p:sp>
      <p:grpSp>
        <p:nvGrpSpPr>
          <p:cNvPr id="26" name="Nhóm 25"/>
          <p:cNvGrpSpPr/>
          <p:nvPr/>
        </p:nvGrpSpPr>
        <p:grpSpPr>
          <a:xfrm>
            <a:off x="1021192" y="1439986"/>
            <a:ext cx="8623935" cy="5350510"/>
            <a:chOff x="657337" y="1730238"/>
            <a:chExt cx="7636221" cy="5840853"/>
          </a:xfrm>
        </p:grpSpPr>
        <p:sp>
          <p:nvSpPr>
            <p:cNvPr id="21" name="Freeform 21"/>
            <p:cNvSpPr/>
            <p:nvPr/>
          </p:nvSpPr>
          <p:spPr>
            <a:xfrm>
              <a:off x="657337" y="1730238"/>
              <a:ext cx="7636221" cy="5559416"/>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endParaRPr lang="en-US"/>
            </a:p>
          </p:txBody>
        </p:sp>
        <p:sp>
          <p:nvSpPr>
            <p:cNvPr id="24" name="TextBox 24"/>
            <p:cNvSpPr txBox="1"/>
            <p:nvPr/>
          </p:nvSpPr>
          <p:spPr>
            <a:xfrm>
              <a:off x="800716" y="2800530"/>
              <a:ext cx="7166724" cy="4770561"/>
            </a:xfrm>
            <a:prstGeom prst="rect">
              <a:avLst/>
            </a:prstGeom>
          </p:spPr>
          <p:txBody>
            <a:bodyPr wrap="square" lIns="0" tIns="0" rIns="0" bIns="0" rtlCol="0" anchor="t">
              <a:noAutofit/>
            </a:bodyPr>
            <a:lstStyle/>
            <a:p>
              <a:pPr algn="just"/>
              <a:r>
                <a:rPr lang="en-US" sz="4000" dirty="0">
                  <a:solidFill>
                    <a:srgbClr val="000000"/>
                  </a:solidFill>
                  <a:latin typeface="Cambria" panose="02040503050406030204"/>
                </a:rPr>
                <a:t>   </a:t>
              </a:r>
              <a:r>
                <a:rPr lang="vi-VN" sz="4000" dirty="0">
                  <a:solidFill>
                    <a:srgbClr val="000000"/>
                  </a:solidFill>
                  <a:latin typeface="Cambria" panose="02040503050406030204"/>
                </a:rPr>
                <a:t>Trong thư bố bạn nhỏ không kể về những khó khăn, vất vả của mình vì: </a:t>
              </a:r>
            </a:p>
            <a:p>
              <a:pPr algn="just"/>
              <a:r>
                <a:rPr lang="en-US" altLang="vi-VN" sz="4000" dirty="0">
                  <a:solidFill>
                    <a:srgbClr val="000000"/>
                  </a:solidFill>
                  <a:latin typeface="Cambria" panose="02040503050406030204"/>
                </a:rPr>
                <a:t>- B</a:t>
              </a:r>
              <a:r>
                <a:rPr lang="vi-VN" sz="4000" dirty="0">
                  <a:solidFill>
                    <a:srgbClr val="000000"/>
                  </a:solidFill>
                  <a:latin typeface="Cambria" panose="02040503050406030204"/>
                </a:rPr>
                <a:t>ố bạn nhỏ không muốn người thân phải lo lắng…</a:t>
              </a:r>
            </a:p>
            <a:p>
              <a:pPr algn="just"/>
              <a:r>
                <a:rPr lang="en-US" sz="4000" dirty="0">
                  <a:solidFill>
                    <a:srgbClr val="000000"/>
                  </a:solidFill>
                  <a:latin typeface="Cambria" panose="02040503050406030204"/>
                </a:rPr>
                <a:t>- Bố bạn nhỏ rất kiên cường, bản lĩnh,...</a:t>
              </a:r>
            </a:p>
          </p:txBody>
        </p:sp>
      </p:grpSp>
      <p:pic>
        <p:nvPicPr>
          <p:cNvPr id="27" name="Hình ảnh 26"/>
          <p:cNvPicPr>
            <a:picLocks noChangeAspect="1"/>
          </p:cNvPicPr>
          <p:nvPr/>
        </p:nvPicPr>
        <p:blipFill>
          <a:blip r:embed="rId3"/>
          <a:stretch>
            <a:fillRect/>
          </a:stretch>
        </p:blipFill>
        <p:spPr>
          <a:xfrm>
            <a:off x="521375" y="608148"/>
            <a:ext cx="1786283" cy="1329043"/>
          </a:xfrm>
          <a:prstGeom prst="rect">
            <a:avLst/>
          </a:prstGeom>
        </p:spPr>
      </p:pic>
      <p:pic>
        <p:nvPicPr>
          <p:cNvPr id="2"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0675" r="28693" b="53611"/>
          <a:stretch>
            <a:fillRect/>
          </a:stretch>
        </p:blipFill>
        <p:spPr>
          <a:xfrm>
            <a:off x="8735695" y="1698129"/>
            <a:ext cx="2968624" cy="4633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0"/>
          <p:cNvSpPr/>
          <p:nvPr/>
        </p:nvSpPr>
        <p:spPr>
          <a:xfrm>
            <a:off x="511017" y="2641600"/>
            <a:ext cx="1480343" cy="3495192"/>
          </a:xfrm>
          <a:custGeom>
            <a:avLst/>
            <a:gdLst/>
            <a:ahLst/>
            <a:cxnLst/>
            <a:rect l="l" t="t" r="r" b="b"/>
            <a:pathLst>
              <a:path w="2992499" h="6470268">
                <a:moveTo>
                  <a:pt x="0" y="0"/>
                </a:moveTo>
                <a:lnTo>
                  <a:pt x="2992499" y="0"/>
                </a:lnTo>
                <a:lnTo>
                  <a:pt x="2992499" y="6470268"/>
                </a:lnTo>
                <a:lnTo>
                  <a:pt x="0" y="647026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6" name="TextBox 26"/>
          <p:cNvSpPr txBox="1"/>
          <p:nvPr/>
        </p:nvSpPr>
        <p:spPr>
          <a:xfrm>
            <a:off x="2317754" y="594647"/>
            <a:ext cx="9122405" cy="1477328"/>
          </a:xfrm>
          <a:prstGeom prst="rect">
            <a:avLst/>
          </a:prstGeom>
        </p:spPr>
        <p:txBody>
          <a:bodyPr wrap="square" lIns="0" tIns="0" rIns="0" bIns="0" rtlCol="0" anchor="t">
            <a:spAutoFit/>
          </a:bodyPr>
          <a:lstStyle/>
          <a:p>
            <a:pPr algn="just"/>
            <a:r>
              <a:rPr lang="vi-VN" sz="3200" b="1" dirty="0">
                <a:solidFill>
                  <a:srgbClr val="231F20"/>
                </a:solidFill>
                <a:latin typeface="Cambria" panose="02040503050406030204"/>
              </a:rPr>
              <a:t>Bạn nhỏ đã thể hiện tình cảm của mình với bố qua những hành động, việc làm nào? Em chọn ý nào? Vì sao?</a:t>
            </a:r>
          </a:p>
        </p:txBody>
      </p:sp>
      <p:pic>
        <p:nvPicPr>
          <p:cNvPr id="28" name="Hình ảnh 27"/>
          <p:cNvPicPr>
            <a:picLocks noChangeAspect="1"/>
          </p:cNvPicPr>
          <p:nvPr/>
        </p:nvPicPr>
        <p:blipFill>
          <a:blip r:embed="rId4"/>
          <a:stretch>
            <a:fillRect/>
          </a:stretch>
        </p:blipFill>
        <p:spPr>
          <a:xfrm>
            <a:off x="531472" y="594647"/>
            <a:ext cx="1786283" cy="1329043"/>
          </a:xfrm>
          <a:prstGeom prst="rect">
            <a:avLst/>
          </a:prstGeom>
        </p:spPr>
      </p:pic>
      <p:grpSp>
        <p:nvGrpSpPr>
          <p:cNvPr id="2" name="Nhóm 3"/>
          <p:cNvGrpSpPr/>
          <p:nvPr/>
        </p:nvGrpSpPr>
        <p:grpSpPr>
          <a:xfrm>
            <a:off x="2128521" y="2292066"/>
            <a:ext cx="5328919" cy="1304574"/>
            <a:chOff x="685801" y="4821906"/>
            <a:chExt cx="10877308" cy="1350294"/>
          </a:xfrm>
        </p:grpSpPr>
        <p:sp>
          <p:nvSpPr>
            <p:cNvPr id="3" name="Freeform 21"/>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24"/>
            <p:cNvSpPr txBox="1"/>
            <p:nvPr/>
          </p:nvSpPr>
          <p:spPr>
            <a:xfrm>
              <a:off x="847321" y="4969214"/>
              <a:ext cx="10552200" cy="254413"/>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panose="02040503050406030204"/>
                </a:rPr>
                <a:t>A. </a:t>
              </a:r>
              <a:r>
                <a:rPr lang="en-US" sz="3600" b="1" dirty="0" err="1">
                  <a:solidFill>
                    <a:srgbClr val="000000"/>
                  </a:solidFill>
                  <a:latin typeface="Cambria" panose="02040503050406030204"/>
                </a:rPr>
                <a:t>Làm</a:t>
              </a:r>
              <a:r>
                <a:rPr lang="en-US" sz="3600" b="1" dirty="0">
                  <a:solidFill>
                    <a:srgbClr val="000000"/>
                  </a:solidFill>
                  <a:latin typeface="Cambria" panose="02040503050406030204"/>
                </a:rPr>
                <a:t> </a:t>
              </a:r>
              <a:r>
                <a:rPr lang="en-US" sz="3600" b="1" dirty="0" err="1">
                  <a:solidFill>
                    <a:srgbClr val="000000"/>
                  </a:solidFill>
                  <a:latin typeface="Cambria" panose="02040503050406030204"/>
                </a:rPr>
                <a:t>quen</a:t>
              </a:r>
              <a:r>
                <a:rPr lang="en-US" sz="3600" b="1" dirty="0">
                  <a:solidFill>
                    <a:srgbClr val="000000"/>
                  </a:solidFill>
                  <a:latin typeface="Cambria" panose="02040503050406030204"/>
                </a:rPr>
                <a:t> </a:t>
              </a:r>
              <a:r>
                <a:rPr lang="en-US" sz="3600" b="1" dirty="0" err="1">
                  <a:solidFill>
                    <a:srgbClr val="000000"/>
                  </a:solidFill>
                  <a:latin typeface="Cambria" panose="02040503050406030204"/>
                </a:rPr>
                <a:t>với</a:t>
              </a:r>
              <a:r>
                <a:rPr lang="en-US" sz="3600" b="1" dirty="0">
                  <a:solidFill>
                    <a:srgbClr val="000000"/>
                  </a:solidFill>
                  <a:latin typeface="Cambria" panose="02040503050406030204"/>
                </a:rPr>
                <a:t> </a:t>
              </a:r>
              <a:r>
                <a:rPr lang="en-US" sz="3600" b="1" dirty="0" err="1">
                  <a:solidFill>
                    <a:srgbClr val="000000"/>
                  </a:solidFill>
                  <a:latin typeface="Cambria" panose="02040503050406030204"/>
                </a:rPr>
                <a:t>cuộc</a:t>
              </a:r>
              <a:r>
                <a:rPr lang="en-US" sz="3600" b="1" dirty="0">
                  <a:solidFill>
                    <a:srgbClr val="000000"/>
                  </a:solidFill>
                  <a:latin typeface="Cambria" panose="02040503050406030204"/>
                </a:rPr>
                <a:t> </a:t>
              </a:r>
              <a:r>
                <a:rPr lang="en-US" sz="3600" b="1" dirty="0" err="1">
                  <a:solidFill>
                    <a:srgbClr val="000000"/>
                  </a:solidFill>
                  <a:latin typeface="Cambria" panose="02040503050406030204"/>
                </a:rPr>
                <a:t>sống</a:t>
              </a:r>
              <a:r>
                <a:rPr lang="en-US" sz="3600" b="1" dirty="0">
                  <a:solidFill>
                    <a:srgbClr val="000000"/>
                  </a:solidFill>
                  <a:latin typeface="Cambria" panose="02040503050406030204"/>
                </a:rPr>
                <a:t> </a:t>
              </a:r>
              <a:r>
                <a:rPr lang="en-US" sz="3600" b="1" dirty="0" err="1">
                  <a:solidFill>
                    <a:srgbClr val="000000"/>
                  </a:solidFill>
                  <a:latin typeface="Cambria" panose="02040503050406030204"/>
                </a:rPr>
                <a:t>vắng</a:t>
              </a:r>
              <a:r>
                <a:rPr lang="en-US" sz="3600" b="1" dirty="0">
                  <a:solidFill>
                    <a:srgbClr val="000000"/>
                  </a:solidFill>
                  <a:latin typeface="Cambria" panose="02040503050406030204"/>
                </a:rPr>
                <a:t> </a:t>
              </a:r>
              <a:r>
                <a:rPr lang="en-US" sz="3600" b="1" dirty="0" err="1">
                  <a:solidFill>
                    <a:srgbClr val="000000"/>
                  </a:solidFill>
                  <a:latin typeface="Cambria" panose="02040503050406030204"/>
                </a:rPr>
                <a:t>bố</a:t>
              </a:r>
              <a:endParaRPr lang="en-US" sz="3600" b="1" dirty="0">
                <a:solidFill>
                  <a:srgbClr val="000000"/>
                </a:solidFill>
                <a:latin typeface="Cambria" panose="02040503050406030204"/>
              </a:endParaRPr>
            </a:p>
          </p:txBody>
        </p:sp>
      </p:grpSp>
      <p:grpSp>
        <p:nvGrpSpPr>
          <p:cNvPr id="5" name="Nhóm 3"/>
          <p:cNvGrpSpPr/>
          <p:nvPr/>
        </p:nvGrpSpPr>
        <p:grpSpPr>
          <a:xfrm>
            <a:off x="3804921" y="3734786"/>
            <a:ext cx="5328919" cy="1304574"/>
            <a:chOff x="685801" y="4821906"/>
            <a:chExt cx="10877308" cy="1350294"/>
          </a:xfrm>
        </p:grpSpPr>
        <p:sp>
          <p:nvSpPr>
            <p:cNvPr id="6" name="Freeform 21"/>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24"/>
            <p:cNvSpPr txBox="1"/>
            <p:nvPr/>
          </p:nvSpPr>
          <p:spPr>
            <a:xfrm>
              <a:off x="847322" y="4969214"/>
              <a:ext cx="10552200" cy="1146827"/>
            </a:xfrm>
            <a:prstGeom prst="rect">
              <a:avLst/>
            </a:prstGeom>
          </p:spPr>
          <p:txBody>
            <a:bodyPr wrap="square" lIns="0" tIns="0" rIns="0" bIns="0" rtlCol="0" anchor="t">
              <a:spAutoFit/>
            </a:bodyPr>
            <a:lstStyle/>
            <a:p>
              <a:pPr algn="just">
                <a:spcBef>
                  <a:spcPct val="0"/>
                </a:spcBef>
              </a:pPr>
              <a:r>
                <a:rPr lang="en-US" sz="3600" b="1" dirty="0">
                  <a:solidFill>
                    <a:srgbClr val="000000"/>
                  </a:solidFill>
                  <a:latin typeface="Cambria" panose="02040503050406030204"/>
                </a:rPr>
                <a:t>B. </a:t>
              </a:r>
              <a:r>
                <a:rPr lang="vi-VN" sz="3600" b="1" dirty="0">
                  <a:solidFill>
                    <a:srgbClr val="000000"/>
                  </a:solidFill>
                  <a:latin typeface="Cambria" panose="02040503050406030204"/>
                </a:rPr>
                <a:t>Mong đợi những lá thư của bố.</a:t>
              </a:r>
              <a:endParaRPr lang="en-US" sz="3600" b="1" dirty="0">
                <a:solidFill>
                  <a:srgbClr val="000000"/>
                </a:solidFill>
                <a:latin typeface="Cambria" panose="02040503050406030204"/>
              </a:endParaRPr>
            </a:p>
          </p:txBody>
        </p:sp>
      </p:grpSp>
      <p:grpSp>
        <p:nvGrpSpPr>
          <p:cNvPr id="8" name="Nhóm 3"/>
          <p:cNvGrpSpPr/>
          <p:nvPr/>
        </p:nvGrpSpPr>
        <p:grpSpPr>
          <a:xfrm>
            <a:off x="5445761" y="5126706"/>
            <a:ext cx="6075680" cy="1804313"/>
            <a:chOff x="685801" y="4821906"/>
            <a:chExt cx="10877308" cy="1867547"/>
          </a:xfrm>
        </p:grpSpPr>
        <p:sp>
          <p:nvSpPr>
            <p:cNvPr id="9" name="Freeform 21"/>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24"/>
            <p:cNvSpPr txBox="1"/>
            <p:nvPr/>
          </p:nvSpPr>
          <p:spPr>
            <a:xfrm>
              <a:off x="847322" y="4969214"/>
              <a:ext cx="10552200" cy="1720239"/>
            </a:xfrm>
            <a:prstGeom prst="rect">
              <a:avLst/>
            </a:prstGeom>
          </p:spPr>
          <p:txBody>
            <a:bodyPr wrap="square" lIns="0" tIns="0" rIns="0" bIns="0" rtlCol="0" anchor="t">
              <a:spAutoFit/>
            </a:bodyPr>
            <a:lstStyle/>
            <a:p>
              <a:pPr algn="just">
                <a:spcBef>
                  <a:spcPct val="0"/>
                </a:spcBef>
              </a:pPr>
              <a:r>
                <a:rPr lang="vi-VN" sz="3600" b="1" dirty="0">
                  <a:solidFill>
                    <a:srgbClr val="000000"/>
                  </a:solidFill>
                  <a:latin typeface="Cambria" panose="02040503050406030204"/>
                </a:rPr>
                <a:t>C. Hiểu được cả những điều bố chưa viết trong thư.</a:t>
              </a:r>
              <a:endParaRPr lang="en-US" sz="3600" b="1" dirty="0">
                <a:solidFill>
                  <a:srgbClr val="000000"/>
                </a:solidFill>
                <a:latin typeface="Cambria" panose="02040503050406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wipe(down)">
                                      <p:cBhvr>
                                        <p:cTn id="10" dur="500"/>
                                        <p:tgtEl>
                                          <p:spTgt spid="28"/>
                                        </p:tgtEl>
                                      </p:cBhvr>
                                    </p:animEffect>
                                  </p:childTnLst>
                                </p:cTn>
                              </p:par>
                              <p:par>
                                <p:cTn id="11" presetID="22" presetClass="entr" presetSubtype="4"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ppt_w</p:attrName>
                                        </p:attrNameLst>
                                      </p:cBhvr>
                                      <p:tavLst>
                                        <p:tav tm="0">
                                          <p:val>
                                            <p:fltVal val="0"/>
                                          </p:val>
                                        </p:tav>
                                        <p:tav tm="100000">
                                          <p:val>
                                            <p:strVal val="#ppt_w"/>
                                          </p:val>
                                        </p:tav>
                                      </p:tavLst>
                                    </p:anim>
                                    <p:anim calcmode="lin" valueType="num">
                                      <p:cBhvr>
                                        <p:cTn id="19" dur="500" fill="hold"/>
                                        <p:tgtEl>
                                          <p:spTgt spid="2"/>
                                        </p:tgtEl>
                                        <p:attrNameLst>
                                          <p:attrName>ppt_h</p:attrName>
                                        </p:attrNameLst>
                                      </p:cBhvr>
                                      <p:tavLst>
                                        <p:tav tm="0">
                                          <p:val>
                                            <p:fltVal val="0"/>
                                          </p:val>
                                        </p:tav>
                                        <p:tav tm="100000">
                                          <p:val>
                                            <p:strVal val="#ppt_h"/>
                                          </p:val>
                                        </p:tav>
                                      </p:tavLst>
                                    </p:anim>
                                    <p:animEffect transition="in" filter="fade">
                                      <p:cBhvr>
                                        <p:cTn id="20" dur="500"/>
                                        <p:tgtEl>
                                          <p:spTgt spid="2"/>
                                        </p:tgtEl>
                                      </p:cBhvr>
                                    </p:animEffect>
                                  </p:childTnLst>
                                </p:cTn>
                              </p:par>
                              <p:par>
                                <p:cTn id="21" presetID="53" presetClass="entr" presetSubtype="16"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Effect transition="in" filter="fade">
                                      <p:cBhvr>
                                        <p:cTn id="25" dur="500"/>
                                        <p:tgtEl>
                                          <p:spTgt spid="5"/>
                                        </p:tgtEl>
                                      </p:cBhvr>
                                    </p:animEffect>
                                  </p:childTnLst>
                                </p:cTn>
                              </p:par>
                              <p:par>
                                <p:cTn id="26" presetID="53" presetClass="entr" presetSubtype="16"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500" fill="hold"/>
                                        <p:tgtEl>
                                          <p:spTgt spid="8"/>
                                        </p:tgtEl>
                                        <p:attrNameLst>
                                          <p:attrName>ppt_w</p:attrName>
                                        </p:attrNameLst>
                                      </p:cBhvr>
                                      <p:tavLst>
                                        <p:tav tm="0">
                                          <p:val>
                                            <p:fltVal val="0"/>
                                          </p:val>
                                        </p:tav>
                                        <p:tav tm="100000">
                                          <p:val>
                                            <p:strVal val="#ppt_w"/>
                                          </p:val>
                                        </p:tav>
                                      </p:tavLst>
                                    </p:anim>
                                    <p:anim calcmode="lin" valueType="num">
                                      <p:cBhvr>
                                        <p:cTn id="29" dur="500" fill="hold"/>
                                        <p:tgtEl>
                                          <p:spTgt spid="8"/>
                                        </p:tgtEl>
                                        <p:attrNameLst>
                                          <p:attrName>ppt_h</p:attrName>
                                        </p:attrNameLst>
                                      </p:cBhvr>
                                      <p:tavLst>
                                        <p:tav tm="0">
                                          <p:val>
                                            <p:fltVal val="0"/>
                                          </p:val>
                                        </p:tav>
                                        <p:tav tm="100000">
                                          <p:val>
                                            <p:strVal val="#ppt_h"/>
                                          </p:val>
                                        </p:tav>
                                      </p:tavLst>
                                    </p:anim>
                                    <p:animEffect transition="in" filter="fade">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6"/>
          <p:cNvSpPr txBox="1"/>
          <p:nvPr/>
        </p:nvSpPr>
        <p:spPr>
          <a:xfrm>
            <a:off x="2317754" y="594647"/>
            <a:ext cx="9122405" cy="1969770"/>
          </a:xfrm>
          <a:prstGeom prst="rect">
            <a:avLst/>
          </a:prstGeom>
        </p:spPr>
        <p:txBody>
          <a:bodyPr wrap="square" lIns="0" tIns="0" rIns="0" bIns="0" rtlCol="0" anchor="t">
            <a:spAutoFit/>
          </a:bodyPr>
          <a:lstStyle/>
          <a:p>
            <a:pPr lvl="0" algn="just"/>
            <a:r>
              <a:rPr lang="vi-VN" sz="3200" b="1" dirty="0">
                <a:solidFill>
                  <a:srgbClr val="231F20"/>
                </a:solidFill>
                <a:latin typeface="Cambria" panose="02040503050406030204"/>
              </a:rPr>
              <a:t>Hai dòng thơ</a:t>
            </a:r>
            <a:r>
              <a:rPr lang="en-US" altLang="vi-VN" sz="3200" b="1" dirty="0">
                <a:solidFill>
                  <a:srgbClr val="231F20"/>
                </a:solidFill>
                <a:latin typeface="Cambria" panose="02040503050406030204"/>
              </a:rPr>
              <a:t>:</a:t>
            </a:r>
          </a:p>
          <a:p>
            <a:pPr lvl="0" algn="just"/>
            <a:r>
              <a:rPr lang="vi-VN" sz="3200" b="1" dirty="0">
                <a:solidFill>
                  <a:srgbClr val="231F20"/>
                </a:solidFill>
                <a:latin typeface="Cambria" panose="02040503050406030204"/>
              </a:rPr>
              <a:t> “Nơi đầu sóng, sẵn sàng nghiêng chiến</a:t>
            </a:r>
          </a:p>
          <a:p>
            <a:pPr lvl="0" algn="just"/>
            <a:r>
              <a:rPr lang="vi-VN" sz="3200" b="1" dirty="0">
                <a:solidFill>
                  <a:srgbClr val="231F20"/>
                </a:solidFill>
                <a:latin typeface="Cambria" panose="02040503050406030204"/>
              </a:rPr>
              <a:t> Vẫn dịu dàng, êm ái lá thư xanh…” </a:t>
            </a:r>
          </a:p>
          <a:p>
            <a:pPr lvl="0" algn="just"/>
            <a:r>
              <a:rPr lang="vi-VN" sz="3200" b="1" dirty="0">
                <a:solidFill>
                  <a:srgbClr val="231F20"/>
                </a:solidFill>
                <a:latin typeface="Cambria" panose="02040503050406030204"/>
              </a:rPr>
              <a:t>cho em hiểu điều gì về người lính biển?</a:t>
            </a:r>
            <a:endParaRPr kumimoji="0" lang="vi-VN" sz="3200" b="1" i="0" u="none" strike="noStrike" kern="1200" cap="none" spc="0" normalizeH="0" baseline="0" noProof="0" dirty="0">
              <a:ln>
                <a:noFill/>
              </a:ln>
              <a:solidFill>
                <a:srgbClr val="231F20"/>
              </a:solidFill>
              <a:effectLst/>
              <a:uLnTx/>
              <a:uFillTx/>
              <a:latin typeface="Cambria" panose="02040503050406030204"/>
              <a:ea typeface="+mn-ea"/>
              <a:cs typeface="+mn-cs"/>
            </a:endParaRPr>
          </a:p>
        </p:txBody>
      </p:sp>
      <p:grpSp>
        <p:nvGrpSpPr>
          <p:cNvPr id="2" name="Nhóm 3"/>
          <p:cNvGrpSpPr/>
          <p:nvPr/>
        </p:nvGrpSpPr>
        <p:grpSpPr>
          <a:xfrm>
            <a:off x="670560" y="2564130"/>
            <a:ext cx="10910570" cy="3671570"/>
            <a:chOff x="685801" y="4821906"/>
            <a:chExt cx="10877308" cy="1582346"/>
          </a:xfrm>
        </p:grpSpPr>
        <p:sp>
          <p:nvSpPr>
            <p:cNvPr id="3" name="Freeform 21"/>
            <p:cNvSpPr/>
            <p:nvPr/>
          </p:nvSpPr>
          <p:spPr>
            <a:xfrm>
              <a:off x="685801" y="4821906"/>
              <a:ext cx="10877308" cy="1582346"/>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4"/>
            <p:cNvSpPr txBox="1"/>
            <p:nvPr/>
          </p:nvSpPr>
          <p:spPr>
            <a:xfrm>
              <a:off x="847320" y="4969214"/>
              <a:ext cx="10552199" cy="1273375"/>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en-US" sz="3200" i="0" u="none" strike="noStrike" kern="1200" cap="none" spc="0" normalizeH="0" baseline="0" noProof="0" dirty="0">
                  <a:ln>
                    <a:noFill/>
                  </a:ln>
                  <a:solidFill>
                    <a:srgbClr val="000000"/>
                  </a:solidFill>
                  <a:effectLst/>
                  <a:uLnTx/>
                  <a:uFillTx/>
                  <a:latin typeface="Cambria" panose="02040503050406030204"/>
                  <a:ea typeface="+mn-ea"/>
                  <a:cs typeface="+mn-cs"/>
                </a:rPr>
                <a:t>   </a:t>
              </a:r>
              <a:r>
                <a:rPr kumimoji="0" lang="vi-VN" sz="3200" i="0" u="none" strike="noStrike" kern="1200" cap="none" spc="0" normalizeH="0" baseline="0" noProof="0" dirty="0">
                  <a:ln>
                    <a:noFill/>
                  </a:ln>
                  <a:solidFill>
                    <a:srgbClr val="000000"/>
                  </a:solidFill>
                  <a:effectLst/>
                  <a:uLnTx/>
                  <a:uFillTx/>
                  <a:latin typeface="Cambria" panose="02040503050406030204"/>
                  <a:ea typeface="+mn-ea"/>
                  <a:cs typeface="+mn-cs"/>
                </a:rPr>
                <a:t>Hai dòng thơ cho em hiểu về tinh thần, ý chi quật cường, tư thế chủ động, luôn sẵn sàng chiến đấu của người lính biển</a:t>
              </a:r>
              <a:r>
                <a:rPr kumimoji="0" lang="en-US" sz="3200" i="0" u="none" strike="noStrike" kern="1200" cap="none" spc="0" normalizeH="0" baseline="0" noProof="0">
                  <a:ln>
                    <a:noFill/>
                  </a:ln>
                  <a:solidFill>
                    <a:srgbClr val="000000"/>
                  </a:solidFill>
                  <a:effectLst/>
                  <a:uLnTx/>
                  <a:uFillTx/>
                  <a:latin typeface="Cambria" panose="02040503050406030204"/>
                  <a:ea typeface="+mn-ea"/>
                  <a:cs typeface="+mn-cs"/>
                </a:rPr>
                <a:t> </a:t>
              </a:r>
              <a:r>
                <a:rPr kumimoji="0" lang="vi-VN" sz="3200" i="0" u="none" strike="noStrike" kern="1200" cap="none" spc="0" normalizeH="0" baseline="0" noProof="0">
                  <a:ln>
                    <a:noFill/>
                  </a:ln>
                  <a:solidFill>
                    <a:srgbClr val="000000"/>
                  </a:solidFill>
                  <a:effectLst/>
                  <a:uLnTx/>
                  <a:uFillTx/>
                  <a:latin typeface="Cambria" panose="02040503050406030204"/>
                  <a:ea typeface="+mn-ea"/>
                  <a:cs typeface="+mn-cs"/>
                </a:rPr>
                <a:t>trong </a:t>
              </a:r>
              <a:r>
                <a:rPr kumimoji="0" lang="vi-VN" sz="3200" i="0" u="none" strike="noStrike" kern="1200" cap="none" spc="0" normalizeH="0" baseline="0" noProof="0" dirty="0">
                  <a:ln>
                    <a:noFill/>
                  </a:ln>
                  <a:solidFill>
                    <a:srgbClr val="000000"/>
                  </a:solidFill>
                  <a:effectLst/>
                  <a:uLnTx/>
                  <a:uFillTx/>
                  <a:latin typeface="Cambria" panose="02040503050406030204"/>
                  <a:ea typeface="+mn-ea"/>
                  <a:cs typeface="+mn-cs"/>
                </a:rPr>
                <a:t>tư cách người bảo vệ chủ quyền biển đảo của Tổ quốc, vừa cho thấy hình ảnh một người chồng, người cha thân thương gần gũi, chan chứa tình yêu thương với gia đình.</a:t>
              </a:r>
              <a:endParaRPr kumimoji="0" lang="en-US" sz="3200" i="0" u="none" strike="noStrike" kern="1200" cap="none" spc="0" normalizeH="0" baseline="0" noProof="0" dirty="0">
                <a:ln>
                  <a:noFill/>
                </a:ln>
                <a:solidFill>
                  <a:srgbClr val="000000"/>
                </a:solidFill>
                <a:effectLst/>
                <a:uLnTx/>
                <a:uFillTx/>
                <a:latin typeface="Cambria" panose="02040503050406030204"/>
                <a:ea typeface="+mn-ea"/>
                <a:cs typeface="+mn-cs"/>
              </a:endParaRPr>
            </a:p>
          </p:txBody>
        </p:sp>
      </p:grpSp>
      <p:pic>
        <p:nvPicPr>
          <p:cNvPr id="12" name="Picture 11"/>
          <p:cNvPicPr>
            <a:picLocks noChangeAspect="1"/>
          </p:cNvPicPr>
          <p:nvPr/>
        </p:nvPicPr>
        <p:blipFill>
          <a:blip r:embed="rId4"/>
          <a:stretch>
            <a:fillRect/>
          </a:stretch>
        </p:blipFill>
        <p:spPr>
          <a:xfrm>
            <a:off x="670494" y="738591"/>
            <a:ext cx="1524132" cy="95105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p:cNvGrpSpPr/>
          <p:nvPr/>
        </p:nvGrpSpPr>
        <p:grpSpPr>
          <a:xfrm>
            <a:off x="886409" y="1819469"/>
            <a:ext cx="10431624" cy="4206484"/>
            <a:chOff x="2452306" y="2245360"/>
            <a:chExt cx="7287387" cy="2925819"/>
          </a:xfrm>
        </p:grpSpPr>
        <p:sp>
          <p:nvSpPr>
            <p:cNvPr id="7" name="Freeform 10"/>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endParaRPr lang="vi-VN"/>
            </a:p>
          </p:txBody>
        </p:sp>
        <p:sp>
          <p:nvSpPr>
            <p:cNvPr id="21" name="TextBox 21"/>
            <p:cNvSpPr txBox="1"/>
            <p:nvPr/>
          </p:nvSpPr>
          <p:spPr>
            <a:xfrm>
              <a:off x="2783240" y="2405873"/>
              <a:ext cx="6616826" cy="2568887"/>
            </a:xfrm>
            <a:prstGeom prst="rect">
              <a:avLst/>
            </a:prstGeom>
          </p:spPr>
          <p:txBody>
            <a:bodyPr wrap="square" lIns="0" tIns="0" rIns="0" bIns="0" rtlCol="0" anchor="t">
              <a:spAutoFit/>
            </a:bodyPr>
            <a:lstStyle/>
            <a:p>
              <a:pPr algn="just"/>
              <a:r>
                <a:rPr lang="en-US" sz="4000" b="1" dirty="0">
                  <a:solidFill>
                    <a:schemeClr val="tx1">
                      <a:lumMod val="75000"/>
                      <a:lumOff val="25000"/>
                    </a:schemeClr>
                  </a:solidFill>
                  <a:latin typeface="Cambria" panose="02040503050406030204"/>
                </a:rPr>
                <a:t>     </a:t>
              </a:r>
              <a:r>
                <a:rPr lang="en-US" sz="4000" b="1" dirty="0" err="1">
                  <a:solidFill>
                    <a:schemeClr val="tx1">
                      <a:lumMod val="75000"/>
                      <a:lumOff val="25000"/>
                    </a:schemeClr>
                  </a:solidFill>
                  <a:latin typeface="Cambria" panose="02040503050406030204"/>
                </a:rPr>
                <a:t>Bài</a:t>
              </a:r>
              <a:r>
                <a:rPr lang="en-US" sz="4000" b="1" dirty="0">
                  <a:solidFill>
                    <a:schemeClr val="tx1">
                      <a:lumMod val="75000"/>
                      <a:lumOff val="25000"/>
                    </a:schemeClr>
                  </a:solidFill>
                  <a:latin typeface="Cambria" panose="02040503050406030204"/>
                </a:rPr>
                <a:t> </a:t>
              </a:r>
              <a:r>
                <a:rPr lang="en-US" sz="4000" b="1" dirty="0" err="1">
                  <a:solidFill>
                    <a:schemeClr val="tx1">
                      <a:lumMod val="75000"/>
                      <a:lumOff val="25000"/>
                    </a:schemeClr>
                  </a:solidFill>
                  <a:latin typeface="Cambria" panose="02040503050406030204"/>
                </a:rPr>
                <a:t>thơ</a:t>
              </a:r>
              <a:r>
                <a:rPr lang="en-US" sz="4000" b="1" dirty="0">
                  <a:solidFill>
                    <a:schemeClr val="tx1">
                      <a:lumMod val="75000"/>
                      <a:lumOff val="25000"/>
                    </a:schemeClr>
                  </a:solidFill>
                  <a:latin typeface="Cambria" panose="02040503050406030204"/>
                </a:rPr>
                <a:t> c</a:t>
              </a:r>
              <a:r>
                <a:rPr lang="vi-VN" sz="4000" b="1" dirty="0">
                  <a:solidFill>
                    <a:schemeClr val="tx1">
                      <a:lumMod val="75000"/>
                      <a:lumOff val="25000"/>
                    </a:schemeClr>
                  </a:solidFill>
                  <a:latin typeface="Cambria" panose="02040503050406030204"/>
                </a:rPr>
                <a:t>a ngợi tinh thần vượt lên khó khăn, thử thách để hoàn thành nhiệm vụ của người lính biển; tình yêu, sự gắn bó của người lính đối với gia đình; sự quan tâm, thấu hiểu, sẻ chia của gia đình giành cho họ.</a:t>
              </a:r>
              <a:endParaRPr lang="en-US" sz="4000" b="1" dirty="0">
                <a:solidFill>
                  <a:schemeClr val="tx1">
                    <a:lumMod val="75000"/>
                    <a:lumOff val="25000"/>
                  </a:schemeClr>
                </a:solidFill>
                <a:latin typeface="Cambria" panose="02040503050406030204"/>
              </a:endParaRPr>
            </a:p>
          </p:txBody>
        </p:sp>
      </p:grpSp>
      <p:pic>
        <p:nvPicPr>
          <p:cNvPr id="5" name="Hình ảnh 4"/>
          <p:cNvPicPr>
            <a:picLocks noChangeAspect="1"/>
          </p:cNvPicPr>
          <p:nvPr/>
        </p:nvPicPr>
        <p:blipFill>
          <a:blip r:embed="rId2"/>
          <a:stretch>
            <a:fillRect/>
          </a:stretch>
        </p:blipFill>
        <p:spPr>
          <a:xfrm>
            <a:off x="3788683" y="387433"/>
            <a:ext cx="4676037" cy="178018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24761" y="366702"/>
            <a:ext cx="3376520" cy="705239"/>
          </a:xfrm>
          <a:prstGeom prst="rect">
            <a:avLst/>
          </a:prstGeom>
        </p:spPr>
      </p:pic>
      <p:sp>
        <p:nvSpPr>
          <p:cNvPr id="4" name="TextBox 3"/>
          <p:cNvSpPr txBox="1"/>
          <p:nvPr/>
        </p:nvSpPr>
        <p:spPr>
          <a:xfrm>
            <a:off x="487680" y="1382772"/>
            <a:ext cx="5557520"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lớn lên, quen vắng bố trong nhà</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Hai mẹ con, nhà một phòng cũng trống</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Chỉ mong đợi những lá thư gió lộng</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Và mặn mòi hương biển xa xôi...</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Nghe êm đềm sóng lặng lững lờ trôi,</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Thấy đàn cá heo giỡn đùa mặt nước.</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6" name="TextBox 5"/>
          <p:cNvSpPr txBox="1"/>
          <p:nvPr/>
        </p:nvSpPr>
        <p:spPr>
          <a:xfrm>
            <a:off x="518160" y="3811012"/>
            <a:ext cx="6400800"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không kể về cơn bão chờ phía trước,</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Dải đá ngầm, thăm thẳm nước đen.</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Nhịp bước khẩn trương khi khẩu lệnh vang lên,</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Mắt dõi theo vật ra-đa rà quét,</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Áo đọng muối khô, da nhận mùi nắng khét,...</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Thư chỉ nói về nỗi nhớ với thương yêu...</a:t>
            </a:r>
          </a:p>
          <a:p>
            <a:pPr marL="0" marR="0" lvl="0" indent="0" algn="l" defTabSz="914400" rtl="0" eaLnBrk="1" fontAlgn="auto" latinLnBrk="0" hangingPunct="1">
              <a:lnSpc>
                <a:spcPct val="100000"/>
              </a:lnSpc>
              <a:spcBef>
                <a:spcPts val="0"/>
              </a:spcBef>
              <a:spcAft>
                <a:spcPts val="0"/>
              </a:spcAft>
              <a:buClrTx/>
              <a:buSzTx/>
              <a:buFontTx/>
              <a:buNone/>
              <a:defRPr/>
            </a:pPr>
            <a:endPar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TextBox 6"/>
          <p:cNvSpPr txBox="1"/>
          <p:nvPr/>
        </p:nvSpPr>
        <p:spPr>
          <a:xfrm>
            <a:off x="6106160" y="2143760"/>
            <a:ext cx="5557520"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Con đã lớn khôn, đọc được cả những điều</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Chưa được viết trong thư người lính biển</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Nơi đầu sóng, sẵn sàng nghênh chiến</a:t>
            </a:r>
          </a:p>
          <a:p>
            <a:pPr marL="0" marR="0" lvl="0" indent="0" algn="l"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Vẫn dịu dàng, êm ái lá thư xanh...</a:t>
            </a:r>
          </a:p>
          <a:p>
            <a:pPr marL="0" marR="0" lvl="0" indent="0" algn="r" defTabSz="914400" rtl="0" eaLnBrk="1" fontAlgn="auto" latinLnBrk="0" hangingPunct="1">
              <a:lnSpc>
                <a:spcPct val="100000"/>
              </a:lnSpc>
              <a:spcBef>
                <a:spcPts val="0"/>
              </a:spcBef>
              <a:spcAft>
                <a:spcPts val="0"/>
              </a:spcAft>
              <a:buClrTx/>
              <a:buSzTx/>
              <a:buFontTx/>
              <a:buNone/>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(Thuỵ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Nhóm 3"/>
          <p:cNvGrpSpPr/>
          <p:nvPr/>
        </p:nvGrpSpPr>
        <p:grpSpPr>
          <a:xfrm>
            <a:off x="6294121" y="4882866"/>
            <a:ext cx="5328919" cy="1304574"/>
            <a:chOff x="685801" y="4821906"/>
            <a:chExt cx="10877308" cy="1350294"/>
          </a:xfrm>
        </p:grpSpPr>
        <p:sp>
          <p:nvSpPr>
            <p:cNvPr id="5" name="Freeform 21"/>
            <p:cNvSpPr/>
            <p:nvPr/>
          </p:nvSpPr>
          <p:spPr>
            <a:xfrm>
              <a:off x="685801" y="4821906"/>
              <a:ext cx="10877308" cy="1350294"/>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8" name="TextBox 24"/>
            <p:cNvSpPr txBox="1"/>
            <p:nvPr/>
          </p:nvSpPr>
          <p:spPr>
            <a:xfrm>
              <a:off x="847322" y="4969214"/>
              <a:ext cx="10552200" cy="1019401"/>
            </a:xfrm>
            <a:prstGeom prst="rect">
              <a:avLst/>
            </a:prstGeom>
          </p:spPr>
          <p:txBody>
            <a:bodyPr wrap="square" lIns="0" tIns="0" rIns="0" bIns="0" rtlCol="0" anchor="t">
              <a:spAutoFit/>
            </a:bodyPr>
            <a:lstStyle/>
            <a:p>
              <a:pPr algn="ctr">
                <a:spcBef>
                  <a:spcPct val="0"/>
                </a:spcBef>
              </a:pPr>
              <a:r>
                <a:rPr lang="vi-VN" sz="3200" b="1" dirty="0">
                  <a:solidFill>
                    <a:srgbClr val="000000"/>
                  </a:solidFill>
                  <a:latin typeface="Cambria" panose="02040503050406030204"/>
                </a:rPr>
                <a:t>Học thuộc lòng 12 dòng thơ đầu (hoặc cả bài thơ).</a:t>
              </a:r>
              <a:endParaRPr lang="en-US" sz="3200" b="1" dirty="0">
                <a:solidFill>
                  <a:srgbClr val="000000"/>
                </a:solidFill>
                <a:latin typeface="Cambria" panose="02040503050406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58857" y="595267"/>
            <a:ext cx="5094916" cy="5988412"/>
          </a:xfrm>
          <a:prstGeom prst="rect">
            <a:avLst/>
          </a:prstGeom>
        </p:spPr>
      </p:pic>
      <p:pic>
        <p:nvPicPr>
          <p:cNvPr id="3" name="Picture 2"/>
          <p:cNvPicPr>
            <a:picLocks noChangeAspect="1"/>
          </p:cNvPicPr>
          <p:nvPr/>
        </p:nvPicPr>
        <p:blipFill>
          <a:blip r:embed="rId3"/>
          <a:stretch>
            <a:fillRect/>
          </a:stretch>
        </p:blipFill>
        <p:spPr>
          <a:xfrm>
            <a:off x="1379220" y="660400"/>
            <a:ext cx="5883275" cy="5025390"/>
          </a:xfrm>
          <a:prstGeom prst="rect">
            <a:avLst/>
          </a:prstGeom>
        </p:spPr>
      </p:pic>
      <p:sp>
        <p:nvSpPr>
          <p:cNvPr id="4" name="Rectangle 3"/>
          <p:cNvSpPr/>
          <p:nvPr/>
        </p:nvSpPr>
        <p:spPr>
          <a:xfrm>
            <a:off x="2001520" y="1313209"/>
            <a:ext cx="4785359" cy="2861310"/>
          </a:xfrm>
          <a:prstGeom prst="rect">
            <a:avLst/>
          </a:prstGeom>
        </p:spPr>
        <p:txBody>
          <a:bodyPr wrap="square">
            <a:spAutoFit/>
          </a:bodyPr>
          <a:lstStyle/>
          <a:p>
            <a:pPr lvl="0" algn="ctr">
              <a:defRPr/>
            </a:pPr>
            <a:r>
              <a:rPr lang="en-US" altLang="vi-VN" sz="3600" b="1" dirty="0">
                <a:solidFill>
                  <a:prstClr val="black"/>
                </a:solidFill>
                <a:latin typeface="Cambria" panose="02040503050406030204" pitchFamily="18" charset="0"/>
                <a:ea typeface="Cambria" panose="02040503050406030204" pitchFamily="18" charset="0"/>
              </a:rPr>
              <a:t>Nói những điều em biết về những người lính đang làm nhiệm vụ  bảo vệ biển đảo của Tổ quốc.</a:t>
            </a:r>
            <a:endParaRPr kumimoji="0" lang="en-US" alt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p:cNvPicPr>
            <a:picLocks noChangeAspect="1"/>
          </p:cNvPicPr>
          <p:nvPr/>
        </p:nvPicPr>
        <p:blipFill>
          <a:blip r:embed="rId2"/>
          <a:stretch>
            <a:fillRect/>
          </a:stretch>
        </p:blipFill>
        <p:spPr>
          <a:xfrm>
            <a:off x="4101245" y="2359059"/>
            <a:ext cx="7510923" cy="2139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Nhóm 8"/>
          <p:cNvGrpSpPr/>
          <p:nvPr/>
        </p:nvGrpSpPr>
        <p:grpSpPr>
          <a:xfrm>
            <a:off x="926218" y="513184"/>
            <a:ext cx="10678160" cy="7595117"/>
            <a:chOff x="2452306" y="2245360"/>
            <a:chExt cx="7287387" cy="3909510"/>
          </a:xfrm>
        </p:grpSpPr>
        <p:sp>
          <p:nvSpPr>
            <p:cNvPr id="7" name="Freeform 10"/>
            <p:cNvSpPr/>
            <p:nvPr/>
          </p:nvSpPr>
          <p:spPr>
            <a:xfrm>
              <a:off x="2452306" y="2245360"/>
              <a:ext cx="7287387" cy="2925819"/>
            </a:xfrm>
            <a:custGeom>
              <a:avLst/>
              <a:gdLst/>
              <a:ahLst/>
              <a:cxnLst/>
              <a:rect l="l" t="t" r="r" b="b"/>
              <a:pathLst>
                <a:path w="795276" h="667726">
                  <a:moveTo>
                    <a:pt x="50783" y="0"/>
                  </a:moveTo>
                  <a:lnTo>
                    <a:pt x="744493" y="0"/>
                  </a:lnTo>
                  <a:cubicBezTo>
                    <a:pt x="757961" y="0"/>
                    <a:pt x="770878" y="5350"/>
                    <a:pt x="780402" y="14874"/>
                  </a:cubicBezTo>
                  <a:cubicBezTo>
                    <a:pt x="789926" y="24398"/>
                    <a:pt x="795276" y="37315"/>
                    <a:pt x="795276" y="50783"/>
                  </a:cubicBezTo>
                  <a:lnTo>
                    <a:pt x="795276" y="616943"/>
                  </a:lnTo>
                  <a:cubicBezTo>
                    <a:pt x="795276" y="644990"/>
                    <a:pt x="772539" y="667726"/>
                    <a:pt x="744493" y="667726"/>
                  </a:cubicBezTo>
                  <a:lnTo>
                    <a:pt x="50783" y="667726"/>
                  </a:lnTo>
                  <a:cubicBezTo>
                    <a:pt x="37315" y="667726"/>
                    <a:pt x="24398" y="662376"/>
                    <a:pt x="14874" y="652852"/>
                  </a:cubicBezTo>
                  <a:cubicBezTo>
                    <a:pt x="5350" y="643328"/>
                    <a:pt x="0" y="630411"/>
                    <a:pt x="0" y="616943"/>
                  </a:cubicBezTo>
                  <a:lnTo>
                    <a:pt x="0" y="50783"/>
                  </a:lnTo>
                  <a:cubicBezTo>
                    <a:pt x="0" y="37315"/>
                    <a:pt x="5350" y="24398"/>
                    <a:pt x="14874" y="14874"/>
                  </a:cubicBezTo>
                  <a:cubicBezTo>
                    <a:pt x="24398" y="5350"/>
                    <a:pt x="37315" y="0"/>
                    <a:pt x="50783" y="0"/>
                  </a:cubicBezTo>
                  <a:close/>
                </a:path>
              </a:pathLst>
            </a:custGeom>
            <a:solidFill>
              <a:srgbClr val="000000">
                <a:alpha val="0"/>
              </a:srgbClr>
            </a:solidFill>
            <a:ln w="47625" cap="rnd">
              <a:solidFill>
                <a:srgbClr val="6FAF07"/>
              </a:solidFill>
              <a:prstDash val="lgDash"/>
              <a:round/>
            </a:ln>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TextBox 21"/>
            <p:cNvSpPr txBox="1"/>
            <p:nvPr/>
          </p:nvSpPr>
          <p:spPr>
            <a:xfrm>
              <a:off x="2774239" y="2336239"/>
              <a:ext cx="6616826" cy="3818631"/>
            </a:xfrm>
            <a:prstGeom prst="rect">
              <a:avLst/>
            </a:prstGeom>
          </p:spPr>
          <p:txBody>
            <a:bodyPr wrap="square" lIns="0" tIns="0" rIns="0" bIns="0" rtlCol="0" anchor="t">
              <a:spAutoFit/>
            </a:bodyPr>
            <a:lstStyle/>
            <a:p>
              <a:pPr marL="0" marR="0" algn="ctr">
                <a:lnSpc>
                  <a:spcPct val="120000"/>
                </a:lnSpc>
                <a:spcBef>
                  <a:spcPts val="0"/>
                </a:spcBef>
                <a:spcAft>
                  <a:spcPts val="0"/>
                </a:spcAft>
              </a:pPr>
              <a:r>
                <a:rPr lang="nl-NL" sz="3200" b="1" dirty="0">
                  <a:solidFill>
                    <a:srgbClr val="FF0000"/>
                  </a:solidFill>
                  <a:effectLst/>
                  <a:latin typeface="Cambria" panose="02040503050406030204" pitchFamily="18" charset="0"/>
                  <a:ea typeface="Cambria" panose="02040503050406030204" pitchFamily="18" charset="0"/>
                </a:rPr>
                <a:t>Hướng dẫn cách đọc diễn cảm:</a:t>
              </a:r>
              <a:endParaRPr lang="en-US" sz="3200" b="1" dirty="0">
                <a:solidFill>
                  <a:srgbClr val="FF0000"/>
                </a:solidFill>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3200" b="1" dirty="0">
                  <a:effectLst/>
                  <a:latin typeface="Cambria" panose="02040503050406030204" pitchFamily="18" charset="0"/>
                  <a:ea typeface="Cambria" panose="02040503050406030204" pitchFamily="18" charset="0"/>
                </a:rPr>
                <a:t>+ Nhấn giọng ở những hình ảnh ca ngợi tinh thần vượt lên khó khăn thử thách, những từ ngữ thể hiện tinh thần trách nhiệm đối với công việc và tình yêu gia đình của người lính biển. Ví dụ:</a:t>
              </a:r>
              <a:endParaRPr lang="en-US" sz="3200" b="1" dirty="0">
                <a:effectLst/>
                <a:latin typeface="Cambria" panose="02040503050406030204" pitchFamily="18" charset="0"/>
                <a:ea typeface="Cambria" panose="02040503050406030204" pitchFamily="18" charset="0"/>
              </a:endParaRPr>
            </a:p>
            <a:p>
              <a:pPr marL="0" marR="0">
                <a:lnSpc>
                  <a:spcPct val="120000"/>
                </a:lnSpc>
                <a:spcBef>
                  <a:spcPts val="0"/>
                </a:spcBef>
                <a:spcAft>
                  <a:spcPts val="0"/>
                </a:spcAft>
                <a:tabLst>
                  <a:tab pos="374650" algn="l"/>
                </a:tabLst>
              </a:pPr>
              <a:r>
                <a:rPr lang="nl-NL" sz="3200" i="1" dirty="0">
                  <a:effectLst/>
                  <a:latin typeface="Cambria" panose="02040503050406030204" pitchFamily="18" charset="0"/>
                  <a:ea typeface="Cambria" panose="02040503050406030204" pitchFamily="18" charset="0"/>
                </a:rPr>
                <a:t>Nhịp bước khẩn trương khi khâu lệnh vang lên</a:t>
              </a:r>
              <a:r>
                <a:rPr lang="nl-NL" sz="3200" dirty="0">
                  <a:effectLst/>
                  <a:latin typeface="Cambria" panose="02040503050406030204" pitchFamily="18" charset="0"/>
                  <a:ea typeface="Cambria" panose="02040503050406030204" pitchFamily="18" charset="0"/>
                </a:rPr>
                <a:t>/</a:t>
              </a:r>
            </a:p>
            <a:p>
              <a:pPr marL="0" marR="0">
                <a:lnSpc>
                  <a:spcPct val="120000"/>
                </a:lnSpc>
                <a:spcBef>
                  <a:spcPts val="0"/>
                </a:spcBef>
                <a:spcAft>
                  <a:spcPts val="0"/>
                </a:spcAft>
                <a:tabLst>
                  <a:tab pos="374650" algn="l"/>
                </a:tabLst>
              </a:pPr>
              <a:r>
                <a:rPr lang="nl-NL" sz="3200" i="1" dirty="0">
                  <a:effectLst/>
                  <a:latin typeface="Cambria" panose="02040503050406030204" pitchFamily="18" charset="0"/>
                  <a:ea typeface="Cambria" panose="02040503050406030204" pitchFamily="18" charset="0"/>
                </a:rPr>
                <a:t>Mắt dõi theo vệt ra-đa rà quét.</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i="1" dirty="0">
                  <a:effectLst/>
                  <a:latin typeface="Cambria" panose="02040503050406030204" pitchFamily="18" charset="0"/>
                  <a:ea typeface="Cambria" panose="02040503050406030204" pitchFamily="18" charset="0"/>
                </a:rPr>
                <a:t>Áo đọng muối khô, da nhận mùi nắng khét,…/</a:t>
              </a:r>
              <a:endParaRPr lang="en-US" sz="3200" dirty="0">
                <a:effectLst/>
                <a:latin typeface="Cambria" panose="02040503050406030204" pitchFamily="18" charset="0"/>
                <a:ea typeface="Cambria" panose="02040503050406030204" pitchFamily="18" charset="0"/>
              </a:endParaRPr>
            </a:p>
            <a:p>
              <a:pPr marL="0" marR="0" algn="just">
                <a:lnSpc>
                  <a:spcPct val="120000"/>
                </a:lnSpc>
                <a:spcBef>
                  <a:spcPts val="0"/>
                </a:spcBef>
                <a:spcAft>
                  <a:spcPts val="0"/>
                </a:spcAft>
              </a:pPr>
              <a:r>
                <a:rPr lang="nl-NL" sz="3200" i="1" dirty="0">
                  <a:effectLst/>
                  <a:latin typeface="Cambria" panose="02040503050406030204" pitchFamily="18" charset="0"/>
                  <a:ea typeface="Cambria" panose="02040503050406030204" pitchFamily="18" charset="0"/>
                </a:rPr>
                <a:t>Thư chỉ nói về nỗi nhớ với thương yêu…</a:t>
              </a:r>
              <a:endParaRPr lang="en-US" sz="3200" dirty="0">
                <a:effectLst/>
                <a:latin typeface="Cambria" panose="02040503050406030204" pitchFamily="18" charset="0"/>
                <a:ea typeface="Cambria" panose="020405030504060302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colorful letters and numbers&#10;&#10;Description automatically generated with medium confidence"/>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2578" y="2686231"/>
            <a:ext cx="6419644" cy="168873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2"/>
          <p:cNvSpPr txBox="1"/>
          <p:nvPr/>
        </p:nvSpPr>
        <p:spPr>
          <a:xfrm>
            <a:off x="2296801" y="636307"/>
            <a:ext cx="8755656" cy="984885"/>
          </a:xfrm>
          <a:prstGeom prst="rect">
            <a:avLst/>
          </a:prstGeom>
        </p:spPr>
        <p:txBody>
          <a:bodyPr lIns="0" tIns="0" rIns="0" bIns="0" rtlCol="0" anchor="t">
            <a:spAutoFit/>
          </a:bodyPr>
          <a:lstStyle/>
          <a:p>
            <a:pPr lvl="0" algn="just"/>
            <a:r>
              <a:rPr lang="vi-VN" sz="3200" b="1" dirty="0">
                <a:solidFill>
                  <a:srgbClr val="231F20"/>
                </a:solidFill>
                <a:latin typeface="Cambria" panose="02040503050406030204"/>
              </a:rPr>
              <a:t>Xếp các từ in đậm trong đoạn thơ dưới đây vào nhóm thích hợp.</a:t>
            </a:r>
            <a:endParaRPr kumimoji="0" lang="en-US" sz="3200" b="1" i="0" u="none" strike="noStrike" kern="1200" cap="none" spc="0" normalizeH="0" baseline="0" noProof="0" dirty="0">
              <a:ln>
                <a:noFill/>
              </a:ln>
              <a:solidFill>
                <a:srgbClr val="231F20"/>
              </a:solidFill>
              <a:effectLst/>
              <a:uLnTx/>
              <a:uFillTx/>
              <a:latin typeface="Cambria" panose="02040503050406030204"/>
              <a:ea typeface="+mn-ea"/>
              <a:cs typeface="+mn-cs"/>
            </a:endParaRPr>
          </a:p>
        </p:txBody>
      </p:sp>
      <p:pic>
        <p:nvPicPr>
          <p:cNvPr id="27" name="Hình ảnh 26"/>
          <p:cNvPicPr>
            <a:picLocks noChangeAspect="1"/>
          </p:cNvPicPr>
          <p:nvPr/>
        </p:nvPicPr>
        <p:blipFill>
          <a:blip r:embed="rId2"/>
          <a:stretch>
            <a:fillRect/>
          </a:stretch>
        </p:blipFill>
        <p:spPr>
          <a:xfrm>
            <a:off x="510518" y="503761"/>
            <a:ext cx="1786283" cy="1329043"/>
          </a:xfrm>
          <a:prstGeom prst="rect">
            <a:avLst/>
          </a:prstGeom>
        </p:spPr>
      </p:pic>
      <p:pic>
        <p:nvPicPr>
          <p:cNvPr id="3" name="Picture 2"/>
          <p:cNvPicPr>
            <a:picLocks noChangeAspect="1"/>
          </p:cNvPicPr>
          <p:nvPr/>
        </p:nvPicPr>
        <p:blipFill>
          <a:blip r:embed="rId3"/>
          <a:stretch>
            <a:fillRect/>
          </a:stretch>
        </p:blipFill>
        <p:spPr>
          <a:xfrm>
            <a:off x="1737360" y="1784417"/>
            <a:ext cx="8933124" cy="3236772"/>
          </a:xfrm>
          <a:prstGeom prst="rect">
            <a:avLst/>
          </a:prstGeom>
        </p:spPr>
      </p:pic>
      <p:graphicFrame>
        <p:nvGraphicFramePr>
          <p:cNvPr id="7" name="Table 6"/>
          <p:cNvGraphicFramePr>
            <a:graphicFrameLocks noGrp="1"/>
          </p:cNvGraphicFramePr>
          <p:nvPr/>
        </p:nvGraphicFramePr>
        <p:xfrm>
          <a:off x="2894356" y="5100233"/>
          <a:ext cx="7244080" cy="1036320"/>
        </p:xfrm>
        <a:graphic>
          <a:graphicData uri="http://schemas.openxmlformats.org/drawingml/2006/table">
            <a:tbl>
              <a:tblPr/>
              <a:tblGrid>
                <a:gridCol w="1759277">
                  <a:extLst>
                    <a:ext uri="{9D8B030D-6E8A-4147-A177-3AD203B41FA5}">
                      <a16:colId xmlns:a16="http://schemas.microsoft.com/office/drawing/2014/main" val="20000"/>
                    </a:ext>
                  </a:extLst>
                </a:gridCol>
                <a:gridCol w="5484803">
                  <a:extLst>
                    <a:ext uri="{9D8B030D-6E8A-4147-A177-3AD203B41FA5}">
                      <a16:colId xmlns:a16="http://schemas.microsoft.com/office/drawing/2014/main" val="20001"/>
                    </a:ext>
                  </a:extLst>
                </a:gridCol>
              </a:tblGrid>
              <a:tr h="488553">
                <a:tc>
                  <a:txBody>
                    <a:bodyPr/>
                    <a:lstStyle/>
                    <a:p>
                      <a:pPr algn="ctr"/>
                      <a:r>
                        <a:rPr lang="en-US" sz="2800" b="1" dirty="0" err="1">
                          <a:solidFill>
                            <a:schemeClr val="accent2"/>
                          </a:solidFill>
                          <a:effectLst/>
                          <a:latin typeface="Cambria" panose="02040503050406030204" pitchFamily="18" charset="0"/>
                          <a:ea typeface="Cambria" panose="02040503050406030204" pitchFamily="18" charset="0"/>
                        </a:rPr>
                        <a:t>Động</a:t>
                      </a:r>
                      <a:r>
                        <a:rPr lang="en-US" sz="2800" b="1" dirty="0">
                          <a:solidFill>
                            <a:schemeClr val="accent2"/>
                          </a:solidFill>
                          <a:effectLst/>
                          <a:latin typeface="Cambria" panose="02040503050406030204" pitchFamily="18" charset="0"/>
                          <a:ea typeface="Cambria" panose="02040503050406030204" pitchFamily="18" charset="0"/>
                        </a:rPr>
                        <a:t> </a:t>
                      </a:r>
                      <a:r>
                        <a:rPr lang="en-US" sz="2800" b="1" dirty="0" err="1">
                          <a:solidFill>
                            <a:schemeClr val="accent2"/>
                          </a:solidFill>
                          <a:effectLst/>
                          <a:latin typeface="Cambria" panose="02040503050406030204" pitchFamily="18" charset="0"/>
                          <a:ea typeface="Cambria" panose="02040503050406030204" pitchFamily="18" charset="0"/>
                        </a:rPr>
                        <a:t>từ</a:t>
                      </a:r>
                      <a:endParaRPr lang="en-US" sz="2800" dirty="0">
                        <a:solidFill>
                          <a:schemeClr val="accent2"/>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mong đợi</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giỡn</a:t>
                      </a:r>
                      <a:r>
                        <a:rPr lang="en-US" sz="2800" dirty="0">
                          <a:solidFill>
                            <a:srgbClr val="000000"/>
                          </a:solidFill>
                          <a:effectLst/>
                          <a:latin typeface="Cambria" panose="02040503050406030204" pitchFamily="18" charset="0"/>
                          <a:ea typeface="Cambria" panose="02040503050406030204" pitchFamily="18" charset="0"/>
                        </a:rPr>
                        <a:t> </a:t>
                      </a:r>
                      <a:r>
                        <a:rPr lang="en-US" sz="2800" dirty="0" err="1">
                          <a:solidFill>
                            <a:srgbClr val="000000"/>
                          </a:solidFill>
                          <a:effectLst/>
                          <a:latin typeface="Cambria" panose="02040503050406030204" pitchFamily="18" charset="0"/>
                          <a:ea typeface="Cambria" panose="02040503050406030204" pitchFamily="18" charset="0"/>
                        </a:rPr>
                        <a:t>đùa</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488553">
                <a:tc>
                  <a:txBody>
                    <a:bodyPr/>
                    <a:lstStyle/>
                    <a:p>
                      <a:pPr algn="ctr"/>
                      <a:r>
                        <a:rPr lang="en-US" sz="2800" b="1" dirty="0" err="1">
                          <a:solidFill>
                            <a:srgbClr val="0070C0"/>
                          </a:solidFill>
                          <a:effectLst/>
                          <a:latin typeface="Cambria" panose="02040503050406030204" pitchFamily="18" charset="0"/>
                          <a:ea typeface="Cambria" panose="02040503050406030204" pitchFamily="18" charset="0"/>
                        </a:rPr>
                        <a:t>Tính</a:t>
                      </a:r>
                      <a:r>
                        <a:rPr lang="en-US" sz="2800" b="1" dirty="0">
                          <a:solidFill>
                            <a:srgbClr val="0070C0"/>
                          </a:solidFill>
                          <a:effectLst/>
                          <a:latin typeface="Cambria" panose="02040503050406030204" pitchFamily="18" charset="0"/>
                          <a:ea typeface="Cambria" panose="02040503050406030204" pitchFamily="18" charset="0"/>
                        </a:rPr>
                        <a:t> </a:t>
                      </a:r>
                      <a:r>
                        <a:rPr lang="en-US" sz="2800" b="1" dirty="0" err="1">
                          <a:solidFill>
                            <a:srgbClr val="0070C0"/>
                          </a:solidFill>
                          <a:effectLst/>
                          <a:latin typeface="Cambria" panose="02040503050406030204" pitchFamily="18" charset="0"/>
                          <a:ea typeface="Cambria" panose="02040503050406030204" pitchFamily="18" charset="0"/>
                        </a:rPr>
                        <a:t>từ</a:t>
                      </a:r>
                      <a:endParaRPr lang="en-US" sz="2800" dirty="0">
                        <a:solidFill>
                          <a:srgbClr val="0070C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800" dirty="0" err="1">
                          <a:solidFill>
                            <a:srgbClr val="000000"/>
                          </a:solidFill>
                          <a:effectLst/>
                          <a:latin typeface="Cambria" panose="02040503050406030204" pitchFamily="18" charset="0"/>
                          <a:ea typeface="Cambria" panose="02040503050406030204" pitchFamily="18" charset="0"/>
                        </a:rPr>
                        <a:t>trống</a:t>
                      </a:r>
                      <a:r>
                        <a:rPr lang="en-US" sz="2800" dirty="0">
                          <a:solidFill>
                            <a:srgbClr val="000000"/>
                          </a:solidFill>
                          <a:effectLst/>
                          <a:latin typeface="Cambria" panose="02040503050406030204" pitchFamily="18" charset="0"/>
                          <a:ea typeface="Cambria" panose="02040503050406030204" pitchFamily="18" charset="0"/>
                        </a:rPr>
                        <a:t>, êm đềm, xa </a:t>
                      </a:r>
                      <a:r>
                        <a:rPr lang="en-US" sz="2800" dirty="0" err="1">
                          <a:solidFill>
                            <a:srgbClr val="000000"/>
                          </a:solidFill>
                          <a:effectLst/>
                          <a:latin typeface="Cambria" panose="02040503050406030204" pitchFamily="18" charset="0"/>
                          <a:ea typeface="Cambria" panose="02040503050406030204" pitchFamily="18" charset="0"/>
                        </a:rPr>
                        <a:t>xôi</a:t>
                      </a:r>
                      <a:endParaRPr lang="en-US" sz="2800" dirty="0">
                        <a:solidFill>
                          <a:srgbClr val="000000"/>
                        </a:solidFill>
                        <a:effectLst/>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529101" y="612454"/>
            <a:ext cx="8755656" cy="1231106"/>
          </a:xfrm>
          <a:prstGeom prst="rect">
            <a:avLst/>
          </a:prstGeom>
        </p:spPr>
        <p:txBody>
          <a:bodyPr lIns="0" tIns="0" rIns="0" bIns="0" rtlCol="0" anchor="t">
            <a:spAutoFit/>
          </a:bodyPr>
          <a:lstStyle/>
          <a:p>
            <a:pPr lvl="0" algn="just"/>
            <a:r>
              <a:rPr lang="vi-VN" sz="4000" b="1" dirty="0">
                <a:solidFill>
                  <a:srgbClr val="231F20"/>
                </a:solidFill>
                <a:latin typeface="Cambria" panose="02040503050406030204"/>
              </a:rPr>
              <a:t>Tìm từ đồng nghĩa với mỗi từ in đậm ở bài tập 1.</a:t>
            </a:r>
            <a:endParaRPr kumimoji="0" lang="en-US" sz="4000" b="1" i="0" u="none" strike="noStrike" kern="1200" cap="none" spc="0" normalizeH="0" baseline="0" noProof="0" dirty="0">
              <a:ln>
                <a:noFill/>
              </a:ln>
              <a:solidFill>
                <a:srgbClr val="231F20"/>
              </a:solidFill>
              <a:effectLst/>
              <a:uLnTx/>
              <a:uFillTx/>
              <a:latin typeface="Cambria" panose="02040503050406030204"/>
            </a:endParaRPr>
          </a:p>
        </p:txBody>
      </p:sp>
      <p:pic>
        <p:nvPicPr>
          <p:cNvPr id="27" name="Hình ảnh 26"/>
          <p:cNvPicPr>
            <a:picLocks noChangeAspect="1"/>
          </p:cNvPicPr>
          <p:nvPr/>
        </p:nvPicPr>
        <p:blipFill>
          <a:blip r:embed="rId2"/>
          <a:stretch>
            <a:fillRect/>
          </a:stretch>
        </p:blipFill>
        <p:spPr>
          <a:xfrm>
            <a:off x="685801" y="709945"/>
            <a:ext cx="1786283" cy="1329043"/>
          </a:xfrm>
          <a:prstGeom prst="rect">
            <a:avLst/>
          </a:prstGeom>
        </p:spPr>
      </p:pic>
      <p:grpSp>
        <p:nvGrpSpPr>
          <p:cNvPr id="2" name="Nhóm 3"/>
          <p:cNvGrpSpPr/>
          <p:nvPr/>
        </p:nvGrpSpPr>
        <p:grpSpPr>
          <a:xfrm>
            <a:off x="645161" y="2322545"/>
            <a:ext cx="10877308" cy="3621053"/>
            <a:chOff x="685801" y="4821906"/>
            <a:chExt cx="10877308" cy="1612747"/>
          </a:xfrm>
        </p:grpSpPr>
        <p:sp>
          <p:nvSpPr>
            <p:cNvPr id="4" name="Freeform 21"/>
            <p:cNvSpPr/>
            <p:nvPr/>
          </p:nvSpPr>
          <p:spPr>
            <a:xfrm>
              <a:off x="685801" y="4821906"/>
              <a:ext cx="10877308" cy="1612747"/>
            </a:xfrm>
            <a:custGeom>
              <a:avLst/>
              <a:gdLst/>
              <a:ahLst/>
              <a:cxnLst/>
              <a:rect l="l" t="t" r="r" b="b"/>
              <a:pathLst>
                <a:path w="6807527" h="2025441">
                  <a:moveTo>
                    <a:pt x="0" y="0"/>
                  </a:moveTo>
                  <a:lnTo>
                    <a:pt x="6807527" y="0"/>
                  </a:lnTo>
                  <a:lnTo>
                    <a:pt x="6807527" y="2025441"/>
                  </a:lnTo>
                  <a:lnTo>
                    <a:pt x="0" y="202544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Box 24"/>
            <p:cNvSpPr txBox="1"/>
            <p:nvPr/>
          </p:nvSpPr>
          <p:spPr>
            <a:xfrm>
              <a:off x="847321" y="4969214"/>
              <a:ext cx="10552200" cy="1315946"/>
            </a:xfrm>
            <a:prstGeom prst="rect">
              <a:avLst/>
            </a:prstGeom>
          </p:spPr>
          <p:txBody>
            <a:bodyPr wrap="square" lIns="0" tIns="0" rIns="0" bIns="0" rtlCol="0" anchor="t">
              <a:spAutoFit/>
            </a:bodyPr>
            <a:lstStyle/>
            <a:p>
              <a:pPr marL="0" marR="0" lvl="0" indent="0" algn="just" defTabSz="914400" rtl="0" eaLnBrk="1" fontAlgn="auto" latinLnBrk="0" hangingPunct="1">
                <a:lnSpc>
                  <a:spcPct val="100000"/>
                </a:lnSpc>
                <a:spcBef>
                  <a:spcPct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Từ đồng nghĩa với từ </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trống</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là: </a:t>
              </a:r>
              <a:r>
                <a:rPr kumimoji="0" lang="vi-VN" sz="3200" b="1" i="0" u="none" strike="noStrike" kern="1200" cap="none" spc="0" normalizeH="0" baseline="0" noProof="0" dirty="0">
                  <a:ln>
                    <a:noFill/>
                  </a:ln>
                  <a:solidFill>
                    <a:srgbClr val="000000"/>
                  </a:solidFill>
                  <a:effectLst/>
                  <a:uLnTx/>
                  <a:uFillTx/>
                  <a:latin typeface="Cambria" panose="02040503050406030204"/>
                  <a:ea typeface="+mn-ea"/>
                  <a:cs typeface="+mn-cs"/>
                </a:rPr>
                <a:t>thiếu vắng, trống vắng,…</a:t>
              </a:r>
            </a:p>
            <a:p>
              <a:pPr marL="0" marR="0" lvl="0" indent="0" algn="just" defTabSz="914400" rtl="0" eaLnBrk="1" fontAlgn="auto" latinLnBrk="0" hangingPunct="1">
                <a:lnSpc>
                  <a:spcPct val="100000"/>
                </a:lnSpc>
                <a:spcBef>
                  <a:spcPct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Từ đồng nghĩa với từ </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mong đợi</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là: </a:t>
              </a:r>
              <a:r>
                <a:rPr kumimoji="0" lang="vi-VN" sz="3200" b="1" i="0" u="none" strike="noStrike" kern="1200" cap="none" spc="0" normalizeH="0" baseline="0" noProof="0" dirty="0">
                  <a:ln>
                    <a:noFill/>
                  </a:ln>
                  <a:solidFill>
                    <a:srgbClr val="000000"/>
                  </a:solidFill>
                  <a:effectLst/>
                  <a:uLnTx/>
                  <a:uFillTx/>
                  <a:latin typeface="Cambria" panose="02040503050406030204"/>
                  <a:ea typeface="+mn-ea"/>
                  <a:cs typeface="+mn-cs"/>
                </a:rPr>
                <a:t>mong chờ, chờ đợi, chờ mong,…</a:t>
              </a:r>
            </a:p>
            <a:p>
              <a:pPr marL="0" marR="0" lvl="0" indent="0" algn="just" defTabSz="914400" rtl="0" eaLnBrk="1" fontAlgn="auto" latinLnBrk="0" hangingPunct="1">
                <a:lnSpc>
                  <a:spcPct val="100000"/>
                </a:lnSpc>
                <a:spcBef>
                  <a:spcPct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Từ đồng nghĩa với từ </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xa xôi</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là: </a:t>
              </a:r>
              <a:r>
                <a:rPr kumimoji="0" lang="vi-VN" sz="3200" b="1" i="0" u="none" strike="noStrike" kern="1200" cap="none" spc="0" normalizeH="0" baseline="0" noProof="0" dirty="0">
                  <a:ln>
                    <a:noFill/>
                  </a:ln>
                  <a:solidFill>
                    <a:srgbClr val="000000"/>
                  </a:solidFill>
                  <a:effectLst/>
                  <a:uLnTx/>
                  <a:uFillTx/>
                  <a:latin typeface="Cambria" panose="02040503050406030204"/>
                  <a:ea typeface="+mn-ea"/>
                  <a:cs typeface="+mn-cs"/>
                </a:rPr>
                <a:t>xa, xa lắc, xa cách,…</a:t>
              </a:r>
            </a:p>
            <a:p>
              <a:pPr marL="0" marR="0" lvl="0" indent="0" algn="just" defTabSz="914400" rtl="0" eaLnBrk="1" fontAlgn="auto" latinLnBrk="0" hangingPunct="1">
                <a:lnSpc>
                  <a:spcPct val="100000"/>
                </a:lnSpc>
                <a:spcBef>
                  <a:spcPct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Từ đồng nghĩa với từ </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êm đềm</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là: </a:t>
              </a:r>
              <a:r>
                <a:rPr kumimoji="0" lang="vi-VN" sz="3200" b="1" i="0" u="none" strike="noStrike" kern="1200" cap="none" spc="0" normalizeH="0" baseline="0" noProof="0" dirty="0">
                  <a:ln>
                    <a:noFill/>
                  </a:ln>
                  <a:solidFill>
                    <a:srgbClr val="000000"/>
                  </a:solidFill>
                  <a:effectLst/>
                  <a:uLnTx/>
                  <a:uFillTx/>
                  <a:latin typeface="Cambria" panose="02040503050406030204"/>
                  <a:ea typeface="+mn-ea"/>
                  <a:cs typeface="+mn-cs"/>
                </a:rPr>
                <a:t>êm ả, êm ái,…</a:t>
              </a:r>
            </a:p>
            <a:p>
              <a:pPr marL="0" marR="0" lvl="0" indent="0" algn="just" defTabSz="914400" rtl="0" eaLnBrk="1" fontAlgn="auto" latinLnBrk="0" hangingPunct="1">
                <a:lnSpc>
                  <a:spcPct val="100000"/>
                </a:lnSpc>
                <a:spcBef>
                  <a:spcPct val="0"/>
                </a:spcBef>
                <a:spcAft>
                  <a:spcPts val="0"/>
                </a:spcAft>
                <a:buClrTx/>
                <a:buSzTx/>
                <a:buFontTx/>
                <a:buNone/>
                <a:defRPr/>
              </a:pP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Từ đồng nghĩa với từ </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giỡn đùa</a:t>
              </a:r>
              <a:r>
                <a:rPr kumimoji="0" lang="en-US" altLang="vi-VN" sz="3200" b="0" i="0" u="none" strike="noStrike" kern="1200" cap="none" spc="0" normalizeH="0" baseline="0" noProof="0" dirty="0">
                  <a:ln>
                    <a:noFill/>
                  </a:ln>
                  <a:solidFill>
                    <a:srgbClr val="000000"/>
                  </a:solidFill>
                  <a:effectLst/>
                  <a:uLnTx/>
                  <a:uFillTx/>
                  <a:latin typeface="Cambria" panose="02040503050406030204"/>
                  <a:ea typeface="+mn-ea"/>
                  <a:cs typeface="+mn-cs"/>
                </a:rPr>
                <a:t>”</a:t>
              </a:r>
              <a:r>
                <a:rPr kumimoji="0" lang="vi-VN" sz="3200" b="0" i="0" u="none" strike="noStrike" kern="1200" cap="none" spc="0" normalizeH="0" baseline="0" noProof="0" dirty="0">
                  <a:ln>
                    <a:noFill/>
                  </a:ln>
                  <a:solidFill>
                    <a:srgbClr val="000000"/>
                  </a:solidFill>
                  <a:effectLst/>
                  <a:uLnTx/>
                  <a:uFillTx/>
                  <a:latin typeface="Cambria" panose="02040503050406030204"/>
                  <a:ea typeface="+mn-ea"/>
                  <a:cs typeface="+mn-cs"/>
                </a:rPr>
                <a:t> là: </a:t>
              </a:r>
              <a:r>
                <a:rPr kumimoji="0" lang="vi-VN" sz="3200" b="1" i="0" u="none" strike="noStrike" kern="1200" cap="none" spc="0" normalizeH="0" baseline="0" noProof="0" dirty="0">
                  <a:ln>
                    <a:noFill/>
                  </a:ln>
                  <a:solidFill>
                    <a:srgbClr val="000000"/>
                  </a:solidFill>
                  <a:effectLst/>
                  <a:uLnTx/>
                  <a:uFillTx/>
                  <a:latin typeface="Cambria" panose="02040503050406030204"/>
                  <a:ea typeface="+mn-ea"/>
                  <a:cs typeface="+mn-cs"/>
                </a:rPr>
                <a:t>nô đùa, đùa cợt,…</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p:cTn id="15" dur="500" fill="hold"/>
                                        <p:tgtEl>
                                          <p:spTgt spid="2"/>
                                        </p:tgtEl>
                                        <p:attrNameLst>
                                          <p:attrName>ppt_w</p:attrName>
                                        </p:attrNameLst>
                                      </p:cBhvr>
                                      <p:tavLst>
                                        <p:tav tm="0">
                                          <p:val>
                                            <p:fltVal val="0"/>
                                          </p:val>
                                        </p:tav>
                                        <p:tav tm="100000">
                                          <p:val>
                                            <p:strVal val="#ppt_w"/>
                                          </p:val>
                                        </p:tav>
                                      </p:tavLst>
                                    </p:anim>
                                    <p:anim calcmode="lin" valueType="num">
                                      <p:cBhvr>
                                        <p:cTn id="16" dur="500" fill="hold"/>
                                        <p:tgtEl>
                                          <p:spTgt spid="2"/>
                                        </p:tgtEl>
                                        <p:attrNameLst>
                                          <p:attrName>ppt_h</p:attrName>
                                        </p:attrNameLst>
                                      </p:cBhvr>
                                      <p:tavLst>
                                        <p:tav tm="0">
                                          <p:val>
                                            <p:fltVal val="0"/>
                                          </p:val>
                                        </p:tav>
                                        <p:tav tm="100000">
                                          <p:val>
                                            <p:strVal val="#ppt_h"/>
                                          </p:val>
                                        </p:tav>
                                      </p:tavLst>
                                    </p:anim>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3"/>
          <p:cNvSpPr txBox="1"/>
          <p:nvPr/>
        </p:nvSpPr>
        <p:spPr>
          <a:xfrm>
            <a:off x="2468141" y="667802"/>
            <a:ext cx="8755656" cy="1477328"/>
          </a:xfrm>
          <a:prstGeom prst="rect">
            <a:avLst/>
          </a:prstGeom>
        </p:spPr>
        <p:txBody>
          <a:bodyPr lIns="0" tIns="0" rIns="0" bIns="0" rtlCol="0" anchor="t">
            <a:spAutoFit/>
          </a:bodyPr>
          <a:lstStyle/>
          <a:p>
            <a:pPr lvl="0" algn="just"/>
            <a:r>
              <a:rPr lang="vi-VN" sz="3200" b="1" dirty="0">
                <a:solidFill>
                  <a:srgbClr val="231F20"/>
                </a:solidFill>
                <a:latin typeface="Cambria" panose="02040503050406030204"/>
              </a:rPr>
              <a:t>Viết 1 – 2 câu ghép về bạn nhỏ trong bài thơ Thư của bố, trong đó có sử dụng kết từ để nối các vế câu.</a:t>
            </a:r>
            <a:endParaRPr kumimoji="0" lang="en-US" sz="3200" b="1" i="0" u="none" strike="noStrike" kern="1200" cap="none" spc="0" normalizeH="0" baseline="0" noProof="0" dirty="0">
              <a:ln>
                <a:noFill/>
              </a:ln>
              <a:solidFill>
                <a:srgbClr val="231F20"/>
              </a:solidFill>
              <a:effectLst/>
              <a:uLnTx/>
              <a:uFillTx/>
              <a:latin typeface="Cambria" panose="02040503050406030204"/>
              <a:ea typeface="+mn-ea"/>
              <a:cs typeface="+mn-cs"/>
            </a:endParaRPr>
          </a:p>
        </p:txBody>
      </p:sp>
      <p:grpSp>
        <p:nvGrpSpPr>
          <p:cNvPr id="26" name="Nhóm 25"/>
          <p:cNvGrpSpPr/>
          <p:nvPr/>
        </p:nvGrpSpPr>
        <p:grpSpPr>
          <a:xfrm>
            <a:off x="1011032" y="2465511"/>
            <a:ext cx="7746888" cy="3711769"/>
            <a:chOff x="657337" y="2011675"/>
            <a:chExt cx="6859624" cy="4051931"/>
          </a:xfrm>
        </p:grpSpPr>
        <p:sp>
          <p:nvSpPr>
            <p:cNvPr id="21" name="Freeform 21"/>
            <p:cNvSpPr/>
            <p:nvPr/>
          </p:nvSpPr>
          <p:spPr>
            <a:xfrm>
              <a:off x="657337" y="2011675"/>
              <a:ext cx="6859624" cy="4051931"/>
            </a:xfrm>
            <a:custGeom>
              <a:avLst/>
              <a:gdLst/>
              <a:ahLst/>
              <a:cxnLst/>
              <a:rect l="l" t="t" r="r" b="b"/>
              <a:pathLst>
                <a:path w="8157995" h="6230669">
                  <a:moveTo>
                    <a:pt x="0" y="0"/>
                  </a:moveTo>
                  <a:lnTo>
                    <a:pt x="8157995" y="0"/>
                  </a:lnTo>
                  <a:lnTo>
                    <a:pt x="8157995" y="6230669"/>
                  </a:lnTo>
                  <a:lnTo>
                    <a:pt x="0" y="6230669"/>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24"/>
            <p:cNvSpPr txBox="1"/>
            <p:nvPr/>
          </p:nvSpPr>
          <p:spPr>
            <a:xfrm>
              <a:off x="800465" y="2800829"/>
              <a:ext cx="6561033" cy="3023712"/>
            </a:xfrm>
            <a:prstGeom prst="rect">
              <a:avLst/>
            </a:prstGeom>
          </p:spPr>
          <p:txBody>
            <a:bodyPr wrap="square" lIns="0" tIns="0" rIns="0" bIns="0" rtlCol="0" anchor="t">
              <a:spAutoFit/>
            </a:bodyPr>
            <a:lstStyle/>
            <a:p>
              <a:pPr marL="0" marR="0" indent="457200" algn="just">
                <a:spcBef>
                  <a:spcPts val="0"/>
                </a:spcBef>
                <a:spcAft>
                  <a:spcPts val="0"/>
                </a:spcAft>
              </a:pPr>
              <a:r>
                <a:rPr lang="en-US" altLang="nl-NL" sz="3600" b="1" dirty="0">
                  <a:effectLst/>
                  <a:latin typeface="Cambria" panose="02040503050406030204" pitchFamily="18" charset="0"/>
                  <a:ea typeface="Cambria" panose="02040503050406030204" pitchFamily="18" charset="0"/>
                </a:rPr>
                <a:t>- </a:t>
              </a:r>
              <a:r>
                <a:rPr lang="nl-NL" sz="3600" b="1" u="sng" dirty="0">
                  <a:effectLst/>
                  <a:latin typeface="Cambria" panose="02040503050406030204" pitchFamily="18" charset="0"/>
                  <a:ea typeface="Cambria" panose="02040503050406030204" pitchFamily="18" charset="0"/>
                </a:rPr>
                <a:t>Tuy</a:t>
              </a:r>
              <a:r>
                <a:rPr lang="nl-NL" sz="3600" dirty="0">
                  <a:effectLst/>
                  <a:latin typeface="Cambria" panose="02040503050406030204" pitchFamily="18" charset="0"/>
                  <a:ea typeface="Cambria" panose="02040503050406030204" pitchFamily="18" charset="0"/>
                </a:rPr>
                <a:t> bạn nhỏ không gần bố </a:t>
              </a:r>
              <a:r>
                <a:rPr lang="nl-NL" sz="3600" b="1" u="sng" dirty="0">
                  <a:effectLst/>
                  <a:latin typeface="Cambria" panose="02040503050406030204" pitchFamily="18" charset="0"/>
                  <a:ea typeface="Cambria" panose="02040503050406030204" pitchFamily="18" charset="0"/>
                </a:rPr>
                <a:t>nhưng</a:t>
              </a:r>
              <a:r>
                <a:rPr lang="nl-NL" sz="3600" dirty="0">
                  <a:effectLst/>
                  <a:latin typeface="Cambria" panose="02040503050406030204" pitchFamily="18" charset="0"/>
                  <a:ea typeface="Cambria" panose="02040503050406030204" pitchFamily="18" charset="0"/>
                </a:rPr>
                <a:t> bạn ấy luôn nhớ về bố.</a:t>
              </a:r>
            </a:p>
            <a:p>
              <a:pPr indent="457200" algn="just"/>
              <a:r>
                <a:rPr lang="en-US" altLang="nl-NL" sz="3600" b="1" dirty="0">
                  <a:effectLst/>
                  <a:latin typeface="Cambria" panose="02040503050406030204" pitchFamily="18" charset="0"/>
                  <a:ea typeface="Cambria" panose="02040503050406030204" pitchFamily="18" charset="0"/>
                </a:rPr>
                <a:t>-</a:t>
              </a:r>
              <a:r>
                <a:rPr lang="en-US" altLang="nl-NL" sz="3600" dirty="0">
                  <a:effectLst/>
                  <a:latin typeface="Cambria" panose="02040503050406030204" pitchFamily="18" charset="0"/>
                  <a:ea typeface="Cambria" panose="02040503050406030204" pitchFamily="18" charset="0"/>
                </a:rPr>
                <a:t> </a:t>
              </a:r>
              <a:r>
                <a:rPr lang="nl-NL" sz="3600" dirty="0">
                  <a:effectLst/>
                  <a:latin typeface="Cambria" panose="02040503050406030204" pitchFamily="18" charset="0"/>
                  <a:ea typeface="Cambria" panose="02040503050406030204" pitchFamily="18" charset="0"/>
                </a:rPr>
                <a:t>Bạn nhỏ đã khôn lớn </a:t>
              </a:r>
              <a:r>
                <a:rPr lang="nl-NL" sz="3600" b="1" u="sng" dirty="0">
                  <a:effectLst/>
                  <a:latin typeface="Cambria" panose="02040503050406030204" pitchFamily="18" charset="0"/>
                  <a:ea typeface="Cambria" panose="02040503050406030204" pitchFamily="18" charset="0"/>
                </a:rPr>
                <a:t>và</a:t>
              </a:r>
              <a:r>
                <a:rPr lang="nl-NL" sz="3600" dirty="0">
                  <a:effectLst/>
                  <a:latin typeface="Cambria" panose="02040503050406030204" pitchFamily="18" charset="0"/>
                  <a:ea typeface="Cambria" panose="02040503050406030204" pitchFamily="18" charset="0"/>
                </a:rPr>
                <a:t> bạn ây đã đọc được cả những điều bố không viết trong thư.</a:t>
              </a:r>
              <a:endParaRPr lang="en-US" sz="3600" dirty="0">
                <a:effectLst/>
                <a:latin typeface="Cambria" panose="02040503050406030204" pitchFamily="18" charset="0"/>
                <a:ea typeface="Cambria" panose="02040503050406030204" pitchFamily="18" charset="0"/>
              </a:endParaRPr>
            </a:p>
          </p:txBody>
        </p:sp>
      </p:grpSp>
      <p:pic>
        <p:nvPicPr>
          <p:cNvPr id="27" name="Hình ảnh 26"/>
          <p:cNvPicPr>
            <a:picLocks noChangeAspect="1"/>
          </p:cNvPicPr>
          <p:nvPr/>
        </p:nvPicPr>
        <p:blipFill>
          <a:blip r:embed="rId3"/>
          <a:stretch>
            <a:fillRect/>
          </a:stretch>
        </p:blipFill>
        <p:spPr>
          <a:xfrm>
            <a:off x="521375" y="608148"/>
            <a:ext cx="1786283" cy="1329043"/>
          </a:xfrm>
          <a:prstGeom prst="rect">
            <a:avLst/>
          </a:prstGeom>
        </p:spPr>
      </p:pic>
      <p:pic>
        <p:nvPicPr>
          <p:cNvPr id="2"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50675" r="28693" b="53611"/>
          <a:stretch>
            <a:fillRect/>
          </a:stretch>
        </p:blipFill>
        <p:spPr>
          <a:xfrm>
            <a:off x="8735695" y="1698129"/>
            <a:ext cx="2968624" cy="463327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wipe(down)">
                                      <p:cBhvr>
                                        <p:cTn id="10" dur="500"/>
                                        <p:tgtEl>
                                          <p:spTgt spid="2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1000"/>
                                        <p:tgtEl>
                                          <p:spTgt spid="26"/>
                                        </p:tgtEl>
                                      </p:cBhvr>
                                    </p:animEffect>
                                    <p:anim calcmode="lin" valueType="num">
                                      <p:cBhvr>
                                        <p:cTn id="16" dur="1000" fill="hold"/>
                                        <p:tgtEl>
                                          <p:spTgt spid="26"/>
                                        </p:tgtEl>
                                        <p:attrNameLst>
                                          <p:attrName>ppt_x</p:attrName>
                                        </p:attrNameLst>
                                      </p:cBhvr>
                                      <p:tavLst>
                                        <p:tav tm="0">
                                          <p:val>
                                            <p:strVal val="#ppt_x"/>
                                          </p:val>
                                        </p:tav>
                                        <p:tav tm="100000">
                                          <p:val>
                                            <p:strVal val="#ppt_x"/>
                                          </p:val>
                                        </p:tav>
                                      </p:tavLst>
                                    </p:anim>
                                    <p:anim calcmode="lin" valueType="num">
                                      <p:cBhvr>
                                        <p:cTn id="1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p:cNvPicPr>
            <a:picLocks noChangeAspect="1"/>
          </p:cNvPicPr>
          <p:nvPr/>
        </p:nvPicPr>
        <p:blipFill>
          <a:blip r:embed="rId2"/>
          <a:stretch>
            <a:fillRect/>
          </a:stretch>
        </p:blipFill>
        <p:spPr>
          <a:xfrm>
            <a:off x="2497682" y="1534511"/>
            <a:ext cx="7942764" cy="3718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and a child sitting on a couch looking at a ship&#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331"/>
            <a:ext cx="12191999" cy="6858000"/>
          </a:xfrm>
          <a:prstGeom prst="rect">
            <a:avLst/>
          </a:prstGeom>
        </p:spPr>
      </p:pic>
      <p:pic>
        <p:nvPicPr>
          <p:cNvPr id="17" name="Picture 16"/>
          <p:cNvPicPr>
            <a:picLocks noChangeAspect="1"/>
          </p:cNvPicPr>
          <p:nvPr/>
        </p:nvPicPr>
        <p:blipFill>
          <a:blip r:embed="rId3"/>
          <a:stretch>
            <a:fillRect/>
          </a:stretch>
        </p:blipFill>
        <p:spPr>
          <a:xfrm>
            <a:off x="3227480" y="1951662"/>
            <a:ext cx="8114479" cy="1694835"/>
          </a:xfrm>
          <a:prstGeom prst="rect">
            <a:avLst/>
          </a:prstGeom>
        </p:spPr>
      </p:pic>
      <p:pic>
        <p:nvPicPr>
          <p:cNvPr id="18" name="Picture 17"/>
          <p:cNvPicPr>
            <a:picLocks noChangeAspect="1"/>
          </p:cNvPicPr>
          <p:nvPr/>
        </p:nvPicPr>
        <p:blipFill>
          <a:blip r:embed="rId4"/>
          <a:stretch>
            <a:fillRect/>
          </a:stretch>
        </p:blipFill>
        <p:spPr>
          <a:xfrm rot="20731872">
            <a:off x="5037890" y="324487"/>
            <a:ext cx="5199590" cy="246113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4324761" y="366702"/>
            <a:ext cx="3376520" cy="705239"/>
          </a:xfrm>
          <a:prstGeom prst="rect">
            <a:avLst/>
          </a:prstGeom>
        </p:spPr>
      </p:pic>
      <p:sp>
        <p:nvSpPr>
          <p:cNvPr id="4" name="TextBox 3"/>
          <p:cNvSpPr txBox="1"/>
          <p:nvPr/>
        </p:nvSpPr>
        <p:spPr>
          <a:xfrm>
            <a:off x="835025" y="1382772"/>
            <a:ext cx="5557520" cy="2308324"/>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lớn lên, quen vắng bố trong nhà</a:t>
            </a:r>
          </a:p>
          <a:p>
            <a:r>
              <a:rPr lang="vi-VN" sz="2400" dirty="0">
                <a:latin typeface="Cambria" panose="02040503050406030204" pitchFamily="18" charset="0"/>
                <a:ea typeface="Cambria" panose="02040503050406030204" pitchFamily="18" charset="0"/>
              </a:rPr>
              <a:t>Hai mẹ con, nhà một phòng cũng trống</a:t>
            </a:r>
          </a:p>
          <a:p>
            <a:r>
              <a:rPr lang="vi-VN" sz="2400" dirty="0">
                <a:latin typeface="Cambria" panose="02040503050406030204" pitchFamily="18" charset="0"/>
                <a:ea typeface="Cambria" panose="02040503050406030204" pitchFamily="18" charset="0"/>
              </a:rPr>
              <a:t>Chỉ mong đợi những lá thư gió lộng</a:t>
            </a:r>
          </a:p>
          <a:p>
            <a:r>
              <a:rPr lang="vi-VN" sz="2400" dirty="0">
                <a:latin typeface="Cambria" panose="02040503050406030204" pitchFamily="18" charset="0"/>
                <a:ea typeface="Cambria" panose="02040503050406030204" pitchFamily="18" charset="0"/>
              </a:rPr>
              <a:t>Và mặn mòi hương biển xa xôi...</a:t>
            </a:r>
          </a:p>
          <a:p>
            <a:r>
              <a:rPr lang="vi-VN" sz="2400" dirty="0">
                <a:latin typeface="Cambria" panose="02040503050406030204" pitchFamily="18" charset="0"/>
                <a:ea typeface="Cambria" panose="02040503050406030204" pitchFamily="18" charset="0"/>
              </a:rPr>
              <a:t>Nghe êm đềm sóng lặng lững lờ trôi,</a:t>
            </a:r>
          </a:p>
          <a:p>
            <a:r>
              <a:rPr lang="vi-VN" sz="2400" dirty="0">
                <a:latin typeface="Cambria" panose="02040503050406030204" pitchFamily="18" charset="0"/>
                <a:ea typeface="Cambria" panose="02040503050406030204" pitchFamily="18" charset="0"/>
              </a:rPr>
              <a:t>Thấy đàn cá heo giỡn đùa mặt nước.</a:t>
            </a:r>
            <a:endParaRPr lang="en-US" sz="2400" dirty="0">
              <a:latin typeface="Cambria" panose="02040503050406030204" pitchFamily="18" charset="0"/>
              <a:ea typeface="Cambria" panose="02040503050406030204" pitchFamily="18" charset="0"/>
            </a:endParaRPr>
          </a:p>
        </p:txBody>
      </p:sp>
      <p:sp>
        <p:nvSpPr>
          <p:cNvPr id="6" name="TextBox 5"/>
          <p:cNvSpPr txBox="1"/>
          <p:nvPr/>
        </p:nvSpPr>
        <p:spPr>
          <a:xfrm>
            <a:off x="913765" y="3811012"/>
            <a:ext cx="6400800" cy="3046988"/>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Thư không kể về cơn bão chờ phía trước,</a:t>
            </a:r>
          </a:p>
          <a:p>
            <a:r>
              <a:rPr lang="vi-VN" sz="2400" dirty="0">
                <a:latin typeface="Cambria" panose="02040503050406030204" pitchFamily="18" charset="0"/>
                <a:ea typeface="Cambria" panose="02040503050406030204" pitchFamily="18" charset="0"/>
              </a:rPr>
              <a:t>Dải đá ngầm, thăm thẳm nước đen.</a:t>
            </a:r>
          </a:p>
          <a:p>
            <a:r>
              <a:rPr lang="vi-VN" sz="2400" dirty="0">
                <a:latin typeface="Cambria" panose="02040503050406030204" pitchFamily="18" charset="0"/>
                <a:ea typeface="Cambria" panose="02040503050406030204" pitchFamily="18" charset="0"/>
              </a:rPr>
              <a:t>Nhịp bước khẩn trương khi khẩu lệnh vang lên,</a:t>
            </a:r>
          </a:p>
          <a:p>
            <a:r>
              <a:rPr lang="vi-VN" sz="2400" dirty="0">
                <a:latin typeface="Cambria" panose="02040503050406030204" pitchFamily="18" charset="0"/>
                <a:ea typeface="Cambria" panose="02040503050406030204" pitchFamily="18" charset="0"/>
              </a:rPr>
              <a:t>Mắt dõi theo vật ra-đa rà quét,</a:t>
            </a:r>
          </a:p>
          <a:p>
            <a:r>
              <a:rPr lang="vi-VN" sz="2400" dirty="0">
                <a:latin typeface="Cambria" panose="02040503050406030204" pitchFamily="18" charset="0"/>
                <a:ea typeface="Cambria" panose="02040503050406030204" pitchFamily="18" charset="0"/>
              </a:rPr>
              <a:t>Áo đọng muối khô, da nhận mùi nắng khét,...</a:t>
            </a:r>
          </a:p>
          <a:p>
            <a:r>
              <a:rPr lang="vi-VN" sz="2400" dirty="0">
                <a:latin typeface="Cambria" panose="02040503050406030204" pitchFamily="18" charset="0"/>
                <a:ea typeface="Cambria" panose="02040503050406030204" pitchFamily="18" charset="0"/>
              </a:rPr>
              <a:t>Thư chỉ nói về nỗi nhớ với thương yêu...</a:t>
            </a:r>
          </a:p>
          <a:p>
            <a:endParaRPr lang="vi-VN" sz="2400" dirty="0">
              <a:latin typeface="Cambria" panose="02040503050406030204" pitchFamily="18" charset="0"/>
              <a:ea typeface="Cambria" panose="02040503050406030204" pitchFamily="18" charset="0"/>
            </a:endParaRPr>
          </a:p>
          <a:p>
            <a:r>
              <a:rPr lang="vi-VN" sz="2400" dirty="0">
                <a:latin typeface="Cambria" panose="02040503050406030204" pitchFamily="18" charset="0"/>
                <a:ea typeface="Cambria" panose="02040503050406030204" pitchFamily="18" charset="0"/>
              </a:rPr>
              <a:t> </a:t>
            </a:r>
            <a:endParaRPr lang="en-US" sz="2400" dirty="0">
              <a:latin typeface="Cambria" panose="02040503050406030204" pitchFamily="18" charset="0"/>
              <a:ea typeface="Cambria" panose="02040503050406030204" pitchFamily="18" charset="0"/>
            </a:endParaRPr>
          </a:p>
        </p:txBody>
      </p:sp>
      <p:sp>
        <p:nvSpPr>
          <p:cNvPr id="7" name="TextBox 6"/>
          <p:cNvSpPr txBox="1"/>
          <p:nvPr/>
        </p:nvSpPr>
        <p:spPr>
          <a:xfrm>
            <a:off x="6106160" y="2143760"/>
            <a:ext cx="5557520" cy="1938992"/>
          </a:xfrm>
          <a:prstGeom prst="rect">
            <a:avLst/>
          </a:prstGeom>
          <a:noFill/>
        </p:spPr>
        <p:txBody>
          <a:bodyPr wrap="square" rtlCol="0">
            <a:spAutoFit/>
          </a:bodyPr>
          <a:lstStyle/>
          <a:p>
            <a:r>
              <a:rPr lang="vi-VN" sz="2400" dirty="0">
                <a:latin typeface="Cambria" panose="02040503050406030204" pitchFamily="18" charset="0"/>
                <a:ea typeface="Cambria" panose="02040503050406030204" pitchFamily="18" charset="0"/>
              </a:rPr>
              <a:t>Con đã lớn khôn, đọc được cả những điều</a:t>
            </a:r>
          </a:p>
          <a:p>
            <a:r>
              <a:rPr lang="vi-VN" sz="2400" dirty="0">
                <a:latin typeface="Cambria" panose="02040503050406030204" pitchFamily="18" charset="0"/>
                <a:ea typeface="Cambria" panose="02040503050406030204" pitchFamily="18" charset="0"/>
              </a:rPr>
              <a:t>Chưa được viết trong thư người lính biển</a:t>
            </a:r>
          </a:p>
          <a:p>
            <a:r>
              <a:rPr lang="vi-VN" sz="2400" dirty="0">
                <a:latin typeface="Cambria" panose="02040503050406030204" pitchFamily="18" charset="0"/>
                <a:ea typeface="Cambria" panose="02040503050406030204" pitchFamily="18" charset="0"/>
              </a:rPr>
              <a:t>Nơi đầu sóng, sẵn sàng nghênh chiến</a:t>
            </a:r>
          </a:p>
          <a:p>
            <a:r>
              <a:rPr lang="vi-VN" sz="2400" dirty="0">
                <a:latin typeface="Cambria" panose="02040503050406030204" pitchFamily="18" charset="0"/>
                <a:ea typeface="Cambria" panose="02040503050406030204" pitchFamily="18" charset="0"/>
              </a:rPr>
              <a:t>Vẫn dịu dàng, êm ái lá thư xanh...</a:t>
            </a:r>
          </a:p>
          <a:p>
            <a:pPr algn="r"/>
            <a:r>
              <a:rPr lang="vi-VN" sz="2400" dirty="0">
                <a:latin typeface="Cambria" panose="02040503050406030204" pitchFamily="18" charset="0"/>
                <a:ea typeface="Cambria" panose="02040503050406030204" pitchFamily="18" charset="0"/>
              </a:rPr>
              <a:t>(Thuỵ Anh)</a:t>
            </a:r>
            <a:endParaRPr lang="en-US" sz="2400" dirty="0">
              <a:latin typeface="Cambria" panose="02040503050406030204" pitchFamily="18" charset="0"/>
              <a:ea typeface="Cambria" panose="02040503050406030204" pitchFamily="18" charset="0"/>
            </a:endParaRPr>
          </a:p>
        </p:txBody>
      </p:sp>
      <p:sp>
        <p:nvSpPr>
          <p:cNvPr id="2" name="Octagon 1"/>
          <p:cNvSpPr/>
          <p:nvPr/>
        </p:nvSpPr>
        <p:spPr>
          <a:xfrm>
            <a:off x="509905" y="1494155"/>
            <a:ext cx="396875" cy="420370"/>
          </a:xfrm>
          <a:prstGeom prst="octagon">
            <a:avLst/>
          </a:prstGeom>
          <a:solidFill>
            <a:srgbClr val="00B05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latin typeface="Times New Roman" panose="02020603050405020304" charset="0"/>
                <a:cs typeface="Times New Roman" panose="02020603050405020304" charset="0"/>
              </a:rPr>
              <a:t>1</a:t>
            </a:r>
          </a:p>
        </p:txBody>
      </p:sp>
      <p:sp>
        <p:nvSpPr>
          <p:cNvPr id="5" name="Octagon 4"/>
          <p:cNvSpPr/>
          <p:nvPr/>
        </p:nvSpPr>
        <p:spPr>
          <a:xfrm>
            <a:off x="509905" y="3888105"/>
            <a:ext cx="396875" cy="420370"/>
          </a:xfrm>
          <a:prstGeom prst="octagon">
            <a:avLst/>
          </a:prstGeom>
          <a:solidFill>
            <a:srgbClr val="FF0000"/>
          </a:soli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latin typeface="Times New Roman" panose="02020603050405020304" charset="0"/>
                <a:cs typeface="Times New Roman" panose="02020603050405020304" charset="0"/>
              </a:rPr>
              <a:t>2</a:t>
            </a:r>
          </a:p>
        </p:txBody>
      </p:sp>
      <p:sp>
        <p:nvSpPr>
          <p:cNvPr id="8" name="Octagon 7"/>
          <p:cNvSpPr/>
          <p:nvPr/>
        </p:nvSpPr>
        <p:spPr>
          <a:xfrm>
            <a:off x="5814695" y="2231390"/>
            <a:ext cx="396875" cy="420370"/>
          </a:xfrm>
          <a:prstGeom prst="octagon">
            <a:avLst/>
          </a:prstGeom>
          <a:gradFill>
            <a:gsLst>
              <a:gs pos="0">
                <a:srgbClr val="7B32B2"/>
              </a:gs>
              <a:gs pos="100000">
                <a:srgbClr val="401A5D"/>
              </a:gs>
            </a:gsLst>
            <a:lin scaled="0"/>
          </a:gradFill>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r>
              <a:rPr lang="en-US" sz="3200" b="1">
                <a:latin typeface="Times New Roman" panose="02020603050405020304" charset="0"/>
                <a:cs typeface="Times New Roman" panose="02020603050405020304" charset="0"/>
              </a:rPr>
              <a:t>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circle(in)">
                                      <p:cBhvr>
                                        <p:cTn id="25" dur="2000"/>
                                        <p:tgtEl>
                                          <p:spTgt spid="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circle(in)">
                                      <p:cBhvr>
                                        <p:cTn id="28" dur="2000"/>
                                        <p:tgtEl>
                                          <p:spTgt spid="5"/>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2" grpId="0" animBg="1"/>
      <p:bldP spid="2" grpId="1" animBg="1"/>
      <p:bldP spid="5" grpId="0" bldLvl="0" animBg="1"/>
      <p:bldP spid="5" grpId="1" animBg="1"/>
      <p:bldP spid="8" grpId="0" bldLvl="0" animBg="1"/>
      <p:bldP spid="8"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Nhóm 29"/>
          <p:cNvGrpSpPr/>
          <p:nvPr/>
        </p:nvGrpSpPr>
        <p:grpSpPr>
          <a:xfrm>
            <a:off x="1696720" y="2244701"/>
            <a:ext cx="3359175" cy="1346985"/>
            <a:chOff x="1038321" y="2205370"/>
            <a:chExt cx="2920294" cy="1346985"/>
          </a:xfrm>
        </p:grpSpPr>
        <p:sp>
          <p:nvSpPr>
            <p:cNvPr id="19" name="Freeform 19"/>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3" name="TextBox 23"/>
            <p:cNvSpPr txBox="1"/>
            <p:nvPr/>
          </p:nvSpPr>
          <p:spPr>
            <a:xfrm>
              <a:off x="1582984" y="2674538"/>
              <a:ext cx="163513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panose="02040503050406030204"/>
                </a:rPr>
                <a:t>lững</a:t>
              </a:r>
              <a:r>
                <a:rPr lang="en-US" sz="3200" b="1" dirty="0">
                  <a:solidFill>
                    <a:srgbClr val="231F20"/>
                  </a:solidFill>
                  <a:latin typeface="Cambria" panose="02040503050406030204"/>
                </a:rPr>
                <a:t> </a:t>
              </a:r>
              <a:r>
                <a:rPr lang="en-US" sz="3200" b="1" dirty="0" err="1">
                  <a:solidFill>
                    <a:srgbClr val="231F20"/>
                  </a:solidFill>
                  <a:latin typeface="Cambria" panose="02040503050406030204"/>
                </a:rPr>
                <a:t>lờ</a:t>
              </a:r>
              <a:r>
                <a:rPr lang="en-US" sz="3200" b="1" dirty="0">
                  <a:solidFill>
                    <a:srgbClr val="231F20"/>
                  </a:solidFill>
                  <a:latin typeface="Cambria" panose="02040503050406030204"/>
                </a:rPr>
                <a:t> </a:t>
              </a:r>
              <a:r>
                <a:rPr lang="en-US" sz="3200" b="1" dirty="0" err="1">
                  <a:solidFill>
                    <a:srgbClr val="231F20"/>
                  </a:solidFill>
                  <a:latin typeface="Cambria" panose="02040503050406030204"/>
                </a:rPr>
                <a:t>trôi</a:t>
              </a:r>
              <a:endParaRPr lang="en-US" sz="3200" b="1" dirty="0">
                <a:solidFill>
                  <a:srgbClr val="231F20"/>
                </a:solidFill>
                <a:latin typeface="Cambria" panose="02040503050406030204"/>
              </a:endParaRPr>
            </a:p>
          </p:txBody>
        </p:sp>
      </p:grpSp>
      <p:grpSp>
        <p:nvGrpSpPr>
          <p:cNvPr id="31" name="Nhóm 30"/>
          <p:cNvGrpSpPr/>
          <p:nvPr/>
        </p:nvGrpSpPr>
        <p:grpSpPr>
          <a:xfrm>
            <a:off x="5182652" y="2244699"/>
            <a:ext cx="2920294" cy="1346985"/>
            <a:chOff x="4635854" y="2205370"/>
            <a:chExt cx="2920294" cy="1346985"/>
          </a:xfrm>
        </p:grpSpPr>
        <p:sp>
          <p:nvSpPr>
            <p:cNvPr id="21" name="Freeform 21"/>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4" name="TextBox 24"/>
            <p:cNvSpPr txBox="1"/>
            <p:nvPr/>
          </p:nvSpPr>
          <p:spPr>
            <a:xfrm>
              <a:off x="5234388" y="2635205"/>
              <a:ext cx="1723229" cy="487313"/>
            </a:xfrm>
            <a:prstGeom prst="rect">
              <a:avLst/>
            </a:prstGeom>
          </p:spPr>
          <p:txBody>
            <a:bodyPr wrap="none" lIns="0" tIns="0" rIns="0" bIns="0" rtlCol="0" anchor="t">
              <a:spAutoFit/>
            </a:bodyPr>
            <a:lstStyle/>
            <a:p>
              <a:pPr algn="just">
                <a:lnSpc>
                  <a:spcPts val="3840"/>
                </a:lnSpc>
              </a:pPr>
              <a:r>
                <a:rPr lang="en-US" sz="3200" b="1" dirty="0" err="1">
                  <a:solidFill>
                    <a:srgbClr val="231F20"/>
                  </a:solidFill>
                  <a:latin typeface="Cambria" panose="02040503050406030204"/>
                </a:rPr>
                <a:t>giỡn</a:t>
              </a:r>
              <a:r>
                <a:rPr lang="en-US" sz="3200" b="1" dirty="0">
                  <a:solidFill>
                    <a:srgbClr val="231F20"/>
                  </a:solidFill>
                  <a:latin typeface="Cambria" panose="02040503050406030204"/>
                </a:rPr>
                <a:t> </a:t>
              </a:r>
              <a:r>
                <a:rPr lang="en-US" sz="3200" b="1" dirty="0" err="1">
                  <a:solidFill>
                    <a:srgbClr val="231F20"/>
                  </a:solidFill>
                  <a:latin typeface="Cambria" panose="02040503050406030204"/>
                </a:rPr>
                <a:t>đùa</a:t>
              </a:r>
              <a:endParaRPr lang="en-US" sz="3200" b="1" dirty="0">
                <a:solidFill>
                  <a:srgbClr val="231F20"/>
                </a:solidFill>
                <a:latin typeface="Cambria" panose="02040503050406030204"/>
              </a:endParaRPr>
            </a:p>
          </p:txBody>
        </p:sp>
      </p:grpSp>
      <p:grpSp>
        <p:nvGrpSpPr>
          <p:cNvPr id="34" name="Nhóm 33"/>
          <p:cNvGrpSpPr/>
          <p:nvPr/>
        </p:nvGrpSpPr>
        <p:grpSpPr>
          <a:xfrm>
            <a:off x="2423365" y="5026626"/>
            <a:ext cx="2920294" cy="1346985"/>
            <a:chOff x="8233386" y="2205370"/>
            <a:chExt cx="2920294" cy="1346985"/>
          </a:xfrm>
        </p:grpSpPr>
        <p:sp>
          <p:nvSpPr>
            <p:cNvPr id="22" name="Freeform 22"/>
            <p:cNvSpPr/>
            <p:nvPr/>
          </p:nvSpPr>
          <p:spPr>
            <a:xfrm>
              <a:off x="8233386"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5" name="TextBox 25"/>
            <p:cNvSpPr txBox="1"/>
            <p:nvPr/>
          </p:nvSpPr>
          <p:spPr>
            <a:xfrm>
              <a:off x="8408537" y="2686789"/>
              <a:ext cx="2569999" cy="487313"/>
            </a:xfrm>
            <a:prstGeom prst="rect">
              <a:avLst/>
            </a:prstGeom>
          </p:spPr>
          <p:txBody>
            <a:bodyPr wrap="none" lIns="0" tIns="0" rIns="0" bIns="0" rtlCol="0" anchor="t">
              <a:spAutoFit/>
            </a:bodyPr>
            <a:lstStyle/>
            <a:p>
              <a:pPr algn="just">
                <a:lnSpc>
                  <a:spcPts val="3840"/>
                </a:lnSpc>
              </a:pPr>
              <a:r>
                <a:rPr lang="en-US" sz="3200" b="1">
                  <a:solidFill>
                    <a:srgbClr val="231F20"/>
                  </a:solidFill>
                  <a:latin typeface="Cambria" panose="02040503050406030204"/>
                </a:rPr>
                <a:t>Nghênh chiến</a:t>
              </a:r>
              <a:endParaRPr lang="en-US" sz="3200" b="1" dirty="0">
                <a:solidFill>
                  <a:srgbClr val="231F20"/>
                </a:solidFill>
                <a:latin typeface="Cambria" panose="02040503050406030204"/>
              </a:endParaRPr>
            </a:p>
          </p:txBody>
        </p:sp>
      </p:grpSp>
      <p:pic>
        <p:nvPicPr>
          <p:cNvPr id="5" name="Hình ảnh 4"/>
          <p:cNvPicPr>
            <a:picLocks noChangeAspect="1"/>
          </p:cNvPicPr>
          <p:nvPr/>
        </p:nvPicPr>
        <p:blipFill>
          <a:blip r:embed="rId4"/>
          <a:stretch>
            <a:fillRect/>
          </a:stretch>
        </p:blipFill>
        <p:spPr>
          <a:xfrm>
            <a:off x="2675255" y="635216"/>
            <a:ext cx="6889077" cy="1609483"/>
          </a:xfrm>
          <a:prstGeom prst="rect">
            <a:avLst/>
          </a:prstGeom>
        </p:spPr>
      </p:pic>
      <p:grpSp>
        <p:nvGrpSpPr>
          <p:cNvPr id="2" name="Nhóm 30">
            <a:extLst>
              <a:ext uri="{FF2B5EF4-FFF2-40B4-BE49-F238E27FC236}">
                <a16:creationId xmlns:a16="http://schemas.microsoft.com/office/drawing/2014/main" id="{18585F4E-5BBA-0C06-F235-5264E318E5C4}"/>
              </a:ext>
            </a:extLst>
          </p:cNvPr>
          <p:cNvGrpSpPr/>
          <p:nvPr/>
        </p:nvGrpSpPr>
        <p:grpSpPr>
          <a:xfrm>
            <a:off x="8229703" y="2284032"/>
            <a:ext cx="2920294" cy="1346985"/>
            <a:chOff x="4635854" y="2205370"/>
            <a:chExt cx="2920294" cy="1346985"/>
          </a:xfrm>
        </p:grpSpPr>
        <p:sp>
          <p:nvSpPr>
            <p:cNvPr id="3" name="Freeform 21">
              <a:extLst>
                <a:ext uri="{FF2B5EF4-FFF2-40B4-BE49-F238E27FC236}">
                  <a16:creationId xmlns:a16="http://schemas.microsoft.com/office/drawing/2014/main" id="{3D4137DC-F0A4-7F52-8084-47AC35743158}"/>
                </a:ext>
              </a:extLst>
            </p:cNvPr>
            <p:cNvSpPr/>
            <p:nvPr/>
          </p:nvSpPr>
          <p:spPr>
            <a:xfrm>
              <a:off x="4635854"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24">
              <a:extLst>
                <a:ext uri="{FF2B5EF4-FFF2-40B4-BE49-F238E27FC236}">
                  <a16:creationId xmlns:a16="http://schemas.microsoft.com/office/drawing/2014/main" id="{732A96AF-E41A-AECB-45A4-C1F0FD8F77FD}"/>
                </a:ext>
              </a:extLst>
            </p:cNvPr>
            <p:cNvSpPr txBox="1"/>
            <p:nvPr/>
          </p:nvSpPr>
          <p:spPr>
            <a:xfrm>
              <a:off x="5070082" y="2635205"/>
              <a:ext cx="2051844" cy="487313"/>
            </a:xfrm>
            <a:prstGeom prst="rect">
              <a:avLst/>
            </a:prstGeom>
          </p:spPr>
          <p:txBody>
            <a:bodyPr wrap="none" lIns="0" tIns="0" rIns="0" bIns="0" rtlCol="0" anchor="t">
              <a:spAutoFit/>
            </a:bodyPr>
            <a:lstStyle/>
            <a:p>
              <a:pPr algn="just">
                <a:lnSpc>
                  <a:spcPts val="3840"/>
                </a:lnSpc>
              </a:pPr>
              <a:r>
                <a:rPr lang="en-US" sz="3200" b="1">
                  <a:solidFill>
                    <a:srgbClr val="231F20"/>
                  </a:solidFill>
                  <a:latin typeface="Cambria" panose="02040503050406030204"/>
                </a:rPr>
                <a:t>thăm thẳm</a:t>
              </a:r>
              <a:endParaRPr lang="en-US" sz="3200" b="1" dirty="0">
                <a:solidFill>
                  <a:srgbClr val="231F20"/>
                </a:solidFill>
                <a:latin typeface="Cambria" panose="02040503050406030204"/>
              </a:endParaRPr>
            </a:p>
          </p:txBody>
        </p:sp>
      </p:grpSp>
      <p:grpSp>
        <p:nvGrpSpPr>
          <p:cNvPr id="6" name="Nhóm 29">
            <a:extLst>
              <a:ext uri="{FF2B5EF4-FFF2-40B4-BE49-F238E27FC236}">
                <a16:creationId xmlns:a16="http://schemas.microsoft.com/office/drawing/2014/main" id="{A840D150-A997-D0DA-229B-24F6D7533D23}"/>
              </a:ext>
            </a:extLst>
          </p:cNvPr>
          <p:cNvGrpSpPr/>
          <p:nvPr/>
        </p:nvGrpSpPr>
        <p:grpSpPr>
          <a:xfrm>
            <a:off x="3971395" y="3718972"/>
            <a:ext cx="3359175" cy="1346985"/>
            <a:chOff x="1038321" y="2205370"/>
            <a:chExt cx="2920294" cy="1346985"/>
          </a:xfrm>
        </p:grpSpPr>
        <p:sp>
          <p:nvSpPr>
            <p:cNvPr id="7" name="Freeform 19">
              <a:extLst>
                <a:ext uri="{FF2B5EF4-FFF2-40B4-BE49-F238E27FC236}">
                  <a16:creationId xmlns:a16="http://schemas.microsoft.com/office/drawing/2014/main" id="{D96F7037-CFF0-AD38-4BFB-65579EB67982}"/>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8" name="TextBox 23">
              <a:extLst>
                <a:ext uri="{FF2B5EF4-FFF2-40B4-BE49-F238E27FC236}">
                  <a16:creationId xmlns:a16="http://schemas.microsoft.com/office/drawing/2014/main" id="{90D3CDCE-C28D-7B25-CC8F-EC619BF92189}"/>
                </a:ext>
              </a:extLst>
            </p:cNvPr>
            <p:cNvSpPr txBox="1"/>
            <p:nvPr/>
          </p:nvSpPr>
          <p:spPr>
            <a:xfrm>
              <a:off x="1776236" y="2674538"/>
              <a:ext cx="1248638" cy="487313"/>
            </a:xfrm>
            <a:prstGeom prst="rect">
              <a:avLst/>
            </a:prstGeom>
          </p:spPr>
          <p:txBody>
            <a:bodyPr wrap="none" lIns="0" tIns="0" rIns="0" bIns="0" rtlCol="0" anchor="t">
              <a:spAutoFit/>
            </a:bodyPr>
            <a:lstStyle/>
            <a:p>
              <a:pPr algn="just">
                <a:lnSpc>
                  <a:spcPts val="3840"/>
                </a:lnSpc>
              </a:pPr>
              <a:r>
                <a:rPr lang="en-US" sz="3200" b="1">
                  <a:solidFill>
                    <a:srgbClr val="231F20"/>
                  </a:solidFill>
                  <a:latin typeface="Cambria" panose="02040503050406030204"/>
                </a:rPr>
                <a:t>Rà quét</a:t>
              </a:r>
              <a:endParaRPr lang="en-US" sz="3200" b="1" dirty="0">
                <a:solidFill>
                  <a:srgbClr val="231F20"/>
                </a:solidFill>
                <a:latin typeface="Cambria" panose="02040503050406030204"/>
              </a:endParaRPr>
            </a:p>
          </p:txBody>
        </p:sp>
      </p:grpSp>
      <p:grpSp>
        <p:nvGrpSpPr>
          <p:cNvPr id="9" name="Nhóm 29">
            <a:extLst>
              <a:ext uri="{FF2B5EF4-FFF2-40B4-BE49-F238E27FC236}">
                <a16:creationId xmlns:a16="http://schemas.microsoft.com/office/drawing/2014/main" id="{979FD137-0C9A-4D77-DB37-F44932D5FDCC}"/>
              </a:ext>
            </a:extLst>
          </p:cNvPr>
          <p:cNvGrpSpPr/>
          <p:nvPr/>
        </p:nvGrpSpPr>
        <p:grpSpPr>
          <a:xfrm>
            <a:off x="7465509" y="3679641"/>
            <a:ext cx="3359175" cy="1346985"/>
            <a:chOff x="1038321" y="2205370"/>
            <a:chExt cx="2920294" cy="1346985"/>
          </a:xfrm>
        </p:grpSpPr>
        <p:sp>
          <p:nvSpPr>
            <p:cNvPr id="10" name="Freeform 19">
              <a:extLst>
                <a:ext uri="{FF2B5EF4-FFF2-40B4-BE49-F238E27FC236}">
                  <a16:creationId xmlns:a16="http://schemas.microsoft.com/office/drawing/2014/main" id="{AF44002F-4269-FE68-61F9-5A57EBD15448}"/>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1" name="TextBox 23">
              <a:extLst>
                <a:ext uri="{FF2B5EF4-FFF2-40B4-BE49-F238E27FC236}">
                  <a16:creationId xmlns:a16="http://schemas.microsoft.com/office/drawing/2014/main" id="{5F27E88F-0AC7-8660-EE0A-2F5A2D9D2042}"/>
                </a:ext>
              </a:extLst>
            </p:cNvPr>
            <p:cNvSpPr txBox="1"/>
            <p:nvPr/>
          </p:nvSpPr>
          <p:spPr>
            <a:xfrm>
              <a:off x="1571384" y="2674538"/>
              <a:ext cx="1658346" cy="487313"/>
            </a:xfrm>
            <a:prstGeom prst="rect">
              <a:avLst/>
            </a:prstGeom>
          </p:spPr>
          <p:txBody>
            <a:bodyPr wrap="none" lIns="0" tIns="0" rIns="0" bIns="0" rtlCol="0" anchor="t">
              <a:spAutoFit/>
            </a:bodyPr>
            <a:lstStyle/>
            <a:p>
              <a:pPr algn="just">
                <a:lnSpc>
                  <a:spcPts val="3840"/>
                </a:lnSpc>
              </a:pPr>
              <a:r>
                <a:rPr lang="en-US" sz="3200" b="1">
                  <a:solidFill>
                    <a:srgbClr val="231F20"/>
                  </a:solidFill>
                  <a:latin typeface="Cambria" panose="02040503050406030204"/>
                </a:rPr>
                <a:t>Nắng khét</a:t>
              </a:r>
              <a:endParaRPr lang="en-US" sz="3200" b="1" dirty="0">
                <a:solidFill>
                  <a:srgbClr val="231F20"/>
                </a:solidFill>
                <a:latin typeface="Cambria" panose="02040503050406030204"/>
              </a:endParaRPr>
            </a:p>
          </p:txBody>
        </p:sp>
      </p:grpSp>
      <p:grpSp>
        <p:nvGrpSpPr>
          <p:cNvPr id="12" name="Nhóm 29">
            <a:extLst>
              <a:ext uri="{FF2B5EF4-FFF2-40B4-BE49-F238E27FC236}">
                <a16:creationId xmlns:a16="http://schemas.microsoft.com/office/drawing/2014/main" id="{CA086040-6584-E263-0DA4-F7D7D4B23059}"/>
              </a:ext>
            </a:extLst>
          </p:cNvPr>
          <p:cNvGrpSpPr/>
          <p:nvPr/>
        </p:nvGrpSpPr>
        <p:grpSpPr>
          <a:xfrm>
            <a:off x="524337" y="3679641"/>
            <a:ext cx="3359175" cy="1346985"/>
            <a:chOff x="1038321" y="2205370"/>
            <a:chExt cx="2920294" cy="1346985"/>
          </a:xfrm>
        </p:grpSpPr>
        <p:sp>
          <p:nvSpPr>
            <p:cNvPr id="13" name="Freeform 19">
              <a:extLst>
                <a:ext uri="{FF2B5EF4-FFF2-40B4-BE49-F238E27FC236}">
                  <a16:creationId xmlns:a16="http://schemas.microsoft.com/office/drawing/2014/main" id="{8E969B6E-E5B1-A01F-4410-15053931A37E}"/>
                </a:ext>
              </a:extLst>
            </p:cNvPr>
            <p:cNvSpPr/>
            <p:nvPr/>
          </p:nvSpPr>
          <p:spPr>
            <a:xfrm>
              <a:off x="1038321" y="2205370"/>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4" name="TextBox 23">
              <a:extLst>
                <a:ext uri="{FF2B5EF4-FFF2-40B4-BE49-F238E27FC236}">
                  <a16:creationId xmlns:a16="http://schemas.microsoft.com/office/drawing/2014/main" id="{1D930809-0030-F112-9E4D-23827BDC8181}"/>
                </a:ext>
              </a:extLst>
            </p:cNvPr>
            <p:cNvSpPr txBox="1"/>
            <p:nvPr/>
          </p:nvSpPr>
          <p:spPr>
            <a:xfrm>
              <a:off x="1566504" y="2674538"/>
              <a:ext cx="1668102" cy="487313"/>
            </a:xfrm>
            <a:prstGeom prst="rect">
              <a:avLst/>
            </a:prstGeom>
          </p:spPr>
          <p:txBody>
            <a:bodyPr wrap="none" lIns="0" tIns="0" rIns="0" bIns="0" rtlCol="0" anchor="t">
              <a:spAutoFit/>
            </a:bodyPr>
            <a:lstStyle/>
            <a:p>
              <a:pPr algn="just">
                <a:lnSpc>
                  <a:spcPts val="3840"/>
                </a:lnSpc>
              </a:pPr>
              <a:r>
                <a:rPr lang="en-US" sz="3200" b="1">
                  <a:solidFill>
                    <a:srgbClr val="231F20"/>
                  </a:solidFill>
                  <a:latin typeface="Cambria" panose="02040503050406030204"/>
                </a:rPr>
                <a:t>Khẩu lệnh</a:t>
              </a:r>
              <a:endParaRPr lang="en-US" sz="3200" b="1" dirty="0">
                <a:solidFill>
                  <a:srgbClr val="231F20"/>
                </a:solidFill>
                <a:latin typeface="Cambria" panose="020405030504060302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nodeType="withEffect">
                                  <p:stCondLst>
                                    <p:cond delay="0"/>
                                  </p:stCondLst>
                                  <p:childTnLst>
                                    <p:set>
                                      <p:cBhvr>
                                        <p:cTn id="17" dur="1" fill="hold">
                                          <p:stCondLst>
                                            <p:cond delay="0"/>
                                          </p:stCondLst>
                                        </p:cTn>
                                        <p:tgtEl>
                                          <p:spTgt spid="34"/>
                                        </p:tgtEl>
                                        <p:attrNameLst>
                                          <p:attrName>style.visibility</p:attrName>
                                        </p:attrNameLst>
                                      </p:cBhvr>
                                      <p:to>
                                        <p:strVal val="visible"/>
                                      </p:to>
                                    </p:set>
                                    <p:animEffect transition="in" filter="fade">
                                      <p:cBhvr>
                                        <p:cTn id="18" dur="500"/>
                                        <p:tgtEl>
                                          <p:spTgt spid="34"/>
                                        </p:tgtEl>
                                      </p:cBhvr>
                                    </p:animEffect>
                                  </p:childTnLst>
                                </p:cTn>
                              </p:par>
                              <p:par>
                                <p:cTn id="19" presetID="10" presetClass="entr" presetSubtype="0"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20"/>
          <p:cNvSpPr txBox="1"/>
          <p:nvPr/>
        </p:nvSpPr>
        <p:spPr>
          <a:xfrm>
            <a:off x="1156691" y="2641016"/>
            <a:ext cx="9926209" cy="2462213"/>
          </a:xfrm>
          <a:prstGeom prst="rect">
            <a:avLst/>
          </a:prstGeom>
        </p:spPr>
        <p:txBody>
          <a:bodyPr lIns="0" tIns="0" rIns="0" bIns="0" rtlCol="0" anchor="t">
            <a:spAutoFit/>
          </a:bodyPr>
          <a:lstStyle/>
          <a:p>
            <a:pPr indent="625475" algn="just"/>
            <a:r>
              <a:rPr lang="vi-VN" sz="4000" dirty="0">
                <a:solidFill>
                  <a:srgbClr val="FF0000"/>
                </a:solidFill>
                <a:latin typeface="Cambria" panose="02040503050406030204"/>
              </a:rPr>
              <a:t>Con lớn lên,/ quen vắng bố trong nhà</a:t>
            </a:r>
          </a:p>
          <a:p>
            <a:pPr indent="625475" algn="just"/>
            <a:r>
              <a:rPr lang="vi-VN" sz="4000" dirty="0">
                <a:solidFill>
                  <a:srgbClr val="FF0000"/>
                </a:solidFill>
                <a:latin typeface="Cambria" panose="02040503050406030204"/>
              </a:rPr>
              <a:t>Hai mẹ con,/ nhà một phòng cũng trống</a:t>
            </a:r>
          </a:p>
          <a:p>
            <a:pPr indent="625475" algn="just"/>
            <a:r>
              <a:rPr lang="vi-VN" sz="4000">
                <a:solidFill>
                  <a:srgbClr val="FF0000"/>
                </a:solidFill>
                <a:latin typeface="Cambria" panose="02040503050406030204"/>
              </a:rPr>
              <a:t>Chỉ </a:t>
            </a:r>
            <a:r>
              <a:rPr lang="vi-VN" sz="4000" dirty="0">
                <a:solidFill>
                  <a:srgbClr val="FF0000"/>
                </a:solidFill>
                <a:latin typeface="Cambria" panose="02040503050406030204"/>
              </a:rPr>
              <a:t>mong đợi</a:t>
            </a:r>
            <a:r>
              <a:rPr lang="en-US" sz="4000" dirty="0">
                <a:solidFill>
                  <a:srgbClr val="FF0000"/>
                </a:solidFill>
                <a:latin typeface="Cambria" panose="02040503050406030204"/>
              </a:rPr>
              <a:t>/</a:t>
            </a:r>
            <a:r>
              <a:rPr lang="vi-VN" sz="4000" dirty="0">
                <a:solidFill>
                  <a:srgbClr val="FF0000"/>
                </a:solidFill>
                <a:latin typeface="Cambria" panose="02040503050406030204"/>
              </a:rPr>
              <a:t> những lá thư </a:t>
            </a:r>
            <a:r>
              <a:rPr lang="vi-VN" sz="4000">
                <a:solidFill>
                  <a:srgbClr val="FF0000"/>
                </a:solidFill>
                <a:latin typeface="Cambria" panose="02040503050406030204"/>
              </a:rPr>
              <a:t>gió lộng</a:t>
            </a:r>
            <a:endParaRPr lang="en-US" sz="4000">
              <a:solidFill>
                <a:srgbClr val="FF0000"/>
              </a:solidFill>
              <a:latin typeface="Cambria" panose="02040503050406030204"/>
            </a:endParaRPr>
          </a:p>
          <a:p>
            <a:pPr indent="625475" algn="just"/>
            <a:r>
              <a:rPr lang="en-US" sz="4000">
                <a:solidFill>
                  <a:srgbClr val="FF0000"/>
                </a:solidFill>
                <a:latin typeface="Cambria" panose="02040503050406030204"/>
              </a:rPr>
              <a:t>Và mặn mòi/ hương biển xa xôi…</a:t>
            </a:r>
            <a:endParaRPr lang="vi-VN" sz="4000" dirty="0">
              <a:solidFill>
                <a:srgbClr val="FF0000"/>
              </a:solidFill>
              <a:latin typeface="Cambria" panose="02040503050406030204"/>
            </a:endParaRPr>
          </a:p>
        </p:txBody>
      </p:sp>
      <p:pic>
        <p:nvPicPr>
          <p:cNvPr id="3" name="Picture 2"/>
          <p:cNvPicPr>
            <a:picLocks noChangeAspect="1"/>
          </p:cNvPicPr>
          <p:nvPr/>
        </p:nvPicPr>
        <p:blipFill>
          <a:blip r:embed="rId2"/>
          <a:stretch>
            <a:fillRect/>
          </a:stretch>
        </p:blipFill>
        <p:spPr>
          <a:xfrm>
            <a:off x="2928861" y="1099256"/>
            <a:ext cx="6151397" cy="128636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randombar(horizont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598065" y="2430248"/>
            <a:ext cx="2920294" cy="1346985"/>
            <a:chOff x="1236324" y="2082015"/>
            <a:chExt cx="2920294" cy="1346985"/>
          </a:xfrm>
        </p:grpSpPr>
        <p:sp>
          <p:nvSpPr>
            <p:cNvPr id="5" name="Freeform 19"/>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2" name="TextBox 22"/>
            <p:cNvSpPr txBox="1"/>
            <p:nvPr/>
          </p:nvSpPr>
          <p:spPr>
            <a:xfrm>
              <a:off x="1477219" y="2573765"/>
              <a:ext cx="2519680" cy="615553"/>
            </a:xfrm>
            <a:prstGeom prst="rect">
              <a:avLst/>
            </a:prstGeom>
          </p:spPr>
          <p:txBody>
            <a:bodyPr wrap="square" lIns="0" tIns="0" rIns="0" bIns="0" rtlCol="0" anchor="t">
              <a:spAutoFit/>
            </a:bodyPr>
            <a:lstStyle/>
            <a:p>
              <a:pPr algn="just">
                <a:lnSpc>
                  <a:spcPts val="4800"/>
                </a:lnSpc>
              </a:pPr>
              <a:r>
                <a:rPr lang="en-US" sz="4000" b="1" dirty="0" err="1">
                  <a:solidFill>
                    <a:srgbClr val="231F20"/>
                  </a:solidFill>
                  <a:latin typeface="Cambria" panose="02040503050406030204"/>
                </a:rPr>
                <a:t>Khẩu</a:t>
              </a:r>
              <a:r>
                <a:rPr lang="en-US" sz="4000" b="1" dirty="0">
                  <a:solidFill>
                    <a:srgbClr val="231F20"/>
                  </a:solidFill>
                  <a:latin typeface="Cambria" panose="02040503050406030204"/>
                </a:rPr>
                <a:t> </a:t>
              </a:r>
              <a:r>
                <a:rPr lang="en-US" sz="4000" b="1" dirty="0" err="1">
                  <a:solidFill>
                    <a:srgbClr val="231F20"/>
                  </a:solidFill>
                  <a:latin typeface="Cambria" panose="02040503050406030204"/>
                </a:rPr>
                <a:t>lệnh</a:t>
              </a:r>
              <a:endParaRPr lang="en-US" sz="4000" b="1" dirty="0">
                <a:solidFill>
                  <a:srgbClr val="231F20"/>
                </a:solidFill>
                <a:latin typeface="Cambria" panose="02040503050406030204"/>
              </a:endParaRPr>
            </a:p>
          </p:txBody>
        </p:sp>
      </p:grpSp>
      <p:sp>
        <p:nvSpPr>
          <p:cNvPr id="23" name="TextBox 23"/>
          <p:cNvSpPr txBox="1"/>
          <p:nvPr/>
        </p:nvSpPr>
        <p:spPr>
          <a:xfrm>
            <a:off x="5200360" y="2667502"/>
            <a:ext cx="5620040" cy="1107996"/>
          </a:xfrm>
          <a:prstGeom prst="rect">
            <a:avLst/>
          </a:prstGeom>
        </p:spPr>
        <p:txBody>
          <a:bodyPr wrap="square" lIns="0" tIns="0" rIns="0" bIns="0" rtlCol="0" anchor="t">
            <a:spAutoFit/>
          </a:bodyPr>
          <a:lstStyle/>
          <a:p>
            <a:pPr algn="just"/>
            <a:r>
              <a:rPr lang="en-US" sz="3600" dirty="0" err="1">
                <a:solidFill>
                  <a:srgbClr val="231F20"/>
                </a:solidFill>
                <a:latin typeface="Cambria" panose="02040503050406030204"/>
              </a:rPr>
              <a:t>lệnh</a:t>
            </a:r>
            <a:r>
              <a:rPr lang="en-US" sz="3600" dirty="0">
                <a:solidFill>
                  <a:srgbClr val="231F20"/>
                </a:solidFill>
                <a:latin typeface="Cambria" panose="02040503050406030204"/>
              </a:rPr>
              <a:t> </a:t>
            </a:r>
            <a:r>
              <a:rPr lang="en-US" sz="3600" dirty="0" err="1">
                <a:solidFill>
                  <a:srgbClr val="231F20"/>
                </a:solidFill>
                <a:latin typeface="Cambria" panose="02040503050406030204"/>
              </a:rPr>
              <a:t>hô</a:t>
            </a:r>
            <a:r>
              <a:rPr lang="en-US" sz="3600" dirty="0">
                <a:solidFill>
                  <a:srgbClr val="231F20"/>
                </a:solidFill>
                <a:latin typeface="Cambria" panose="02040503050406030204"/>
              </a:rPr>
              <a:t> </a:t>
            </a:r>
            <a:r>
              <a:rPr lang="en-US" sz="3600" dirty="0" err="1">
                <a:solidFill>
                  <a:srgbClr val="231F20"/>
                </a:solidFill>
                <a:latin typeface="Cambria" panose="02040503050406030204"/>
              </a:rPr>
              <a:t>trong</a:t>
            </a:r>
            <a:r>
              <a:rPr lang="en-US" sz="3600" dirty="0">
                <a:solidFill>
                  <a:srgbClr val="231F20"/>
                </a:solidFill>
                <a:latin typeface="Cambria" panose="02040503050406030204"/>
              </a:rPr>
              <a:t> </a:t>
            </a:r>
            <a:r>
              <a:rPr lang="en-US" sz="3600" dirty="0" err="1">
                <a:solidFill>
                  <a:srgbClr val="231F20"/>
                </a:solidFill>
                <a:latin typeface="Cambria" panose="02040503050406030204"/>
              </a:rPr>
              <a:t>tập</a:t>
            </a:r>
            <a:r>
              <a:rPr lang="en-US" sz="3600" dirty="0">
                <a:solidFill>
                  <a:srgbClr val="231F20"/>
                </a:solidFill>
                <a:latin typeface="Cambria" panose="02040503050406030204"/>
              </a:rPr>
              <a:t> </a:t>
            </a:r>
            <a:r>
              <a:rPr lang="en-US" sz="3600" dirty="0" err="1">
                <a:solidFill>
                  <a:srgbClr val="231F20"/>
                </a:solidFill>
                <a:latin typeface="Cambria" panose="02040503050406030204"/>
              </a:rPr>
              <a:t>luyện</a:t>
            </a:r>
            <a:r>
              <a:rPr lang="en-US" sz="3600" dirty="0">
                <a:solidFill>
                  <a:srgbClr val="231F20"/>
                </a:solidFill>
                <a:latin typeface="Cambria" panose="02040503050406030204"/>
              </a:rPr>
              <a:t> </a:t>
            </a:r>
            <a:r>
              <a:rPr lang="en-US" sz="3600" dirty="0" err="1">
                <a:solidFill>
                  <a:srgbClr val="231F20"/>
                </a:solidFill>
                <a:latin typeface="Cambria" panose="02040503050406030204"/>
              </a:rPr>
              <a:t>hoặc</a:t>
            </a:r>
            <a:r>
              <a:rPr lang="en-US" sz="3600" dirty="0">
                <a:solidFill>
                  <a:srgbClr val="231F20"/>
                </a:solidFill>
                <a:latin typeface="Cambria" panose="02040503050406030204"/>
              </a:rPr>
              <a:t> </a:t>
            </a:r>
            <a:r>
              <a:rPr lang="en-US" sz="3600" dirty="0" err="1">
                <a:solidFill>
                  <a:srgbClr val="231F20"/>
                </a:solidFill>
                <a:latin typeface="Cambria" panose="02040503050406030204"/>
              </a:rPr>
              <a:t>chiến</a:t>
            </a:r>
            <a:r>
              <a:rPr lang="en-US" sz="3600" dirty="0">
                <a:solidFill>
                  <a:srgbClr val="231F20"/>
                </a:solidFill>
                <a:latin typeface="Cambria" panose="02040503050406030204"/>
              </a:rPr>
              <a:t> </a:t>
            </a:r>
            <a:r>
              <a:rPr lang="en-US" sz="3600" dirty="0" err="1">
                <a:solidFill>
                  <a:srgbClr val="231F20"/>
                </a:solidFill>
                <a:latin typeface="Cambria" panose="02040503050406030204"/>
              </a:rPr>
              <a:t>đấu</a:t>
            </a:r>
            <a:r>
              <a:rPr lang="en-US" sz="3600" dirty="0">
                <a:solidFill>
                  <a:srgbClr val="231F20"/>
                </a:solidFill>
                <a:latin typeface="Cambria" panose="02040503050406030204"/>
              </a:rPr>
              <a:t>.</a:t>
            </a:r>
          </a:p>
        </p:txBody>
      </p:sp>
      <p:pic>
        <p:nvPicPr>
          <p:cNvPr id="7" name="Hình ảnh 6"/>
          <p:cNvPicPr>
            <a:picLocks noChangeAspect="1"/>
          </p:cNvPicPr>
          <p:nvPr/>
        </p:nvPicPr>
        <p:blipFill>
          <a:blip r:embed="rId4"/>
          <a:stretch>
            <a:fillRect/>
          </a:stretch>
        </p:blipFill>
        <p:spPr>
          <a:xfrm>
            <a:off x="3614713" y="733495"/>
            <a:ext cx="4962574" cy="1457070"/>
          </a:xfrm>
          <a:prstGeom prst="rect">
            <a:avLst/>
          </a:prstGeom>
        </p:spPr>
      </p:pic>
      <p:grpSp>
        <p:nvGrpSpPr>
          <p:cNvPr id="2" name="Nhóm 5"/>
          <p:cNvGrpSpPr/>
          <p:nvPr/>
        </p:nvGrpSpPr>
        <p:grpSpPr>
          <a:xfrm>
            <a:off x="1056640" y="4116808"/>
            <a:ext cx="3779520" cy="1722856"/>
            <a:chOff x="1236324" y="2082015"/>
            <a:chExt cx="2920294" cy="1722856"/>
          </a:xfrm>
        </p:grpSpPr>
        <p:sp>
          <p:nvSpPr>
            <p:cNvPr id="3" name="Freeform 19"/>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22"/>
            <p:cNvSpPr txBox="1"/>
            <p:nvPr/>
          </p:nvSpPr>
          <p:spPr>
            <a:xfrm>
              <a:off x="1477219" y="2573765"/>
              <a:ext cx="2519680" cy="1231106"/>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231F20"/>
                  </a:solidFill>
                  <a:effectLst/>
                  <a:uLnTx/>
                  <a:uFillTx/>
                  <a:latin typeface="Cambria" panose="02040503050406030204"/>
                  <a:ea typeface="+mn-ea"/>
                  <a:cs typeface="+mn-cs"/>
                </a:rPr>
                <a:t>Nghênh</a:t>
              </a:r>
              <a:r>
                <a:rPr kumimoji="0" lang="en-US" sz="4000" b="1" i="0" u="none" strike="noStrike" kern="1200" cap="none" spc="0" normalizeH="0" baseline="0" noProof="0" dirty="0">
                  <a:ln>
                    <a:noFill/>
                  </a:ln>
                  <a:solidFill>
                    <a:srgbClr val="231F20"/>
                  </a:solidFill>
                  <a:effectLst/>
                  <a:uLnTx/>
                  <a:uFillTx/>
                  <a:latin typeface="Cambria" panose="02040503050406030204"/>
                  <a:ea typeface="+mn-ea"/>
                  <a:cs typeface="+mn-cs"/>
                </a:rPr>
                <a:t> </a:t>
              </a:r>
              <a:r>
                <a:rPr kumimoji="0" lang="en-US" sz="4000" b="1" i="0" u="none" strike="noStrike" kern="1200" cap="none" spc="0" normalizeH="0" baseline="0" noProof="0" dirty="0" err="1">
                  <a:ln>
                    <a:noFill/>
                  </a:ln>
                  <a:solidFill>
                    <a:srgbClr val="231F20"/>
                  </a:solidFill>
                  <a:effectLst/>
                  <a:uLnTx/>
                  <a:uFillTx/>
                  <a:latin typeface="Cambria" panose="02040503050406030204"/>
                  <a:ea typeface="+mn-ea"/>
                  <a:cs typeface="+mn-cs"/>
                </a:rPr>
                <a:t>chiến</a:t>
              </a:r>
              <a:endParaRPr kumimoji="0" lang="en-US" sz="4000" b="1" i="0" u="none" strike="noStrike" kern="1200" cap="none" spc="0" normalizeH="0" baseline="0" noProof="0" dirty="0">
                <a:ln>
                  <a:noFill/>
                </a:ln>
                <a:solidFill>
                  <a:srgbClr val="231F20"/>
                </a:solidFill>
                <a:effectLst/>
                <a:uLnTx/>
                <a:uFillTx/>
                <a:latin typeface="Cambria" panose="02040503050406030204"/>
                <a:ea typeface="+mn-ea"/>
                <a:cs typeface="+mn-cs"/>
              </a:endParaRPr>
            </a:p>
          </p:txBody>
        </p:sp>
      </p:grpSp>
      <p:sp>
        <p:nvSpPr>
          <p:cNvPr id="8" name="TextBox 23"/>
          <p:cNvSpPr txBox="1"/>
          <p:nvPr/>
        </p:nvSpPr>
        <p:spPr>
          <a:xfrm>
            <a:off x="5200360" y="4455027"/>
            <a:ext cx="5620040" cy="1107996"/>
          </a:xfrm>
          <a:prstGeom prst="rect">
            <a:avLst/>
          </a:prstGeom>
        </p:spPr>
        <p:txBody>
          <a:bodyPr wrap="square" lIns="0" tIns="0" rIns="0" bIns="0" rtlCol="0" anchor="t">
            <a:spAutoFit/>
          </a:bodyPr>
          <a:lstStyle/>
          <a:p>
            <a:pPr lvl="0" algn="just"/>
            <a:r>
              <a:rPr lang="en-US" sz="3600">
                <a:solidFill>
                  <a:srgbClr val="231F20"/>
                </a:solidFill>
                <a:latin typeface="Cambria" panose="02040503050406030204"/>
              </a:rPr>
              <a:t>đón đánh trực tiếp, mặt đối mặt.</a:t>
            </a:r>
            <a:endParaRPr kumimoji="0" lang="en-US" sz="3600" b="0" i="0" u="none" strike="noStrike" kern="1200" cap="none" spc="0" normalizeH="0" baseline="0" noProof="0" dirty="0">
              <a:ln>
                <a:noFill/>
              </a:ln>
              <a:solidFill>
                <a:srgbClr val="231F20"/>
              </a:solidFill>
              <a:effectLst/>
              <a:uLnTx/>
              <a:uFillTx/>
              <a:latin typeface="Cambria" panose="02040503050406030204"/>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down)">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barn(inVertic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Nhóm 5"/>
          <p:cNvGrpSpPr/>
          <p:nvPr/>
        </p:nvGrpSpPr>
        <p:grpSpPr>
          <a:xfrm>
            <a:off x="1046480" y="1617448"/>
            <a:ext cx="2602612" cy="1346985"/>
            <a:chOff x="1236324" y="2082015"/>
            <a:chExt cx="2956799" cy="1346985"/>
          </a:xfrm>
        </p:grpSpPr>
        <p:sp>
          <p:nvSpPr>
            <p:cNvPr id="5" name="Freeform 19"/>
            <p:cNvSpPr/>
            <p:nvPr/>
          </p:nvSpPr>
          <p:spPr>
            <a:xfrm>
              <a:off x="1236324" y="2082015"/>
              <a:ext cx="2920294" cy="1346985"/>
            </a:xfrm>
            <a:custGeom>
              <a:avLst/>
              <a:gdLst/>
              <a:ahLst/>
              <a:cxnLst/>
              <a:rect l="l" t="t" r="r" b="b"/>
              <a:pathLst>
                <a:path w="4380441" h="2020478">
                  <a:moveTo>
                    <a:pt x="0" y="0"/>
                  </a:moveTo>
                  <a:lnTo>
                    <a:pt x="4380440" y="0"/>
                  </a:lnTo>
                  <a:lnTo>
                    <a:pt x="4380440" y="2020479"/>
                  </a:lnTo>
                  <a:lnTo>
                    <a:pt x="0" y="20204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22"/>
            <p:cNvSpPr txBox="1"/>
            <p:nvPr/>
          </p:nvSpPr>
          <p:spPr>
            <a:xfrm>
              <a:off x="1673444" y="2533125"/>
              <a:ext cx="2519679" cy="615553"/>
            </a:xfrm>
            <a:prstGeom prst="rect">
              <a:avLst/>
            </a:prstGeom>
          </p:spPr>
          <p:txBody>
            <a:bodyPr wrap="square" lIns="0" tIns="0" rIns="0" bIns="0" rtlCol="0" anchor="t">
              <a:spAutoFit/>
            </a:bodyPr>
            <a:lstStyle/>
            <a:p>
              <a:pPr marL="0" marR="0" lvl="0" indent="0" algn="just" defTabSz="914400" rtl="0" eaLnBrk="1" fontAlgn="auto" latinLnBrk="0" hangingPunct="1">
                <a:lnSpc>
                  <a:spcPts val="4800"/>
                </a:lnSpc>
                <a:spcBef>
                  <a:spcPts val="0"/>
                </a:spcBef>
                <a:spcAft>
                  <a:spcPts val="0"/>
                </a:spcAft>
                <a:buClrTx/>
                <a:buSzTx/>
                <a:buFontTx/>
                <a:buNone/>
                <a:defRPr/>
              </a:pPr>
              <a:r>
                <a:rPr kumimoji="0" lang="en-US" sz="4000" b="1" i="0" u="none" strike="noStrike" kern="1200" cap="none" spc="0" normalizeH="0" baseline="0" noProof="0" dirty="0">
                  <a:ln>
                    <a:noFill/>
                  </a:ln>
                  <a:solidFill>
                    <a:srgbClr val="231F20"/>
                  </a:solidFill>
                  <a:effectLst/>
                  <a:uLnTx/>
                  <a:uFillTx/>
                  <a:latin typeface="Cambria" panose="02040503050406030204"/>
                  <a:ea typeface="+mn-ea"/>
                  <a:cs typeface="+mn-cs"/>
                </a:rPr>
                <a:t>Ra- </a:t>
              </a:r>
              <a:r>
                <a:rPr kumimoji="0" lang="en-US" sz="4000" b="1" i="0" u="none" strike="noStrike" kern="1200" cap="none" spc="0" normalizeH="0" baseline="0" noProof="0" dirty="0" err="1">
                  <a:ln>
                    <a:noFill/>
                  </a:ln>
                  <a:solidFill>
                    <a:srgbClr val="231F20"/>
                  </a:solidFill>
                  <a:effectLst/>
                  <a:uLnTx/>
                  <a:uFillTx/>
                  <a:latin typeface="Cambria" panose="02040503050406030204"/>
                  <a:ea typeface="+mn-ea"/>
                  <a:cs typeface="+mn-cs"/>
                </a:rPr>
                <a:t>đa</a:t>
              </a:r>
              <a:endParaRPr kumimoji="0" lang="en-US" sz="4000" b="1" i="0" u="none" strike="noStrike" kern="1200" cap="none" spc="0" normalizeH="0" baseline="0" noProof="0" dirty="0">
                <a:ln>
                  <a:noFill/>
                </a:ln>
                <a:solidFill>
                  <a:srgbClr val="231F20"/>
                </a:solidFill>
                <a:effectLst/>
                <a:uLnTx/>
                <a:uFillTx/>
                <a:latin typeface="Cambria" panose="02040503050406030204"/>
                <a:ea typeface="+mn-ea"/>
                <a:cs typeface="+mn-cs"/>
              </a:endParaRPr>
            </a:p>
          </p:txBody>
        </p:sp>
      </p:grpSp>
      <p:sp>
        <p:nvSpPr>
          <p:cNvPr id="23" name="TextBox 23"/>
          <p:cNvSpPr txBox="1"/>
          <p:nvPr/>
        </p:nvSpPr>
        <p:spPr>
          <a:xfrm>
            <a:off x="3891280" y="1529582"/>
            <a:ext cx="7132320" cy="1661993"/>
          </a:xfrm>
          <a:prstGeom prst="rect">
            <a:avLst/>
          </a:prstGeom>
        </p:spPr>
        <p:txBody>
          <a:bodyPr wrap="square" lIns="0" tIns="0" rIns="0" bIns="0" rtlCol="0" anchor="t">
            <a:spAutoFit/>
          </a:bodyPr>
          <a:lstStyle/>
          <a:p>
            <a:pPr lvl="0" algn="just"/>
            <a:r>
              <a:rPr lang="en-US" sz="3600" dirty="0" err="1">
                <a:solidFill>
                  <a:srgbClr val="231F20"/>
                </a:solidFill>
                <a:latin typeface="Cambria" panose="02040503050406030204"/>
              </a:rPr>
              <a:t>máy</a:t>
            </a:r>
            <a:r>
              <a:rPr lang="en-US" sz="3600" dirty="0">
                <a:solidFill>
                  <a:srgbClr val="231F20"/>
                </a:solidFill>
                <a:latin typeface="Cambria" panose="02040503050406030204"/>
              </a:rPr>
              <a:t> </a:t>
            </a:r>
            <a:r>
              <a:rPr lang="en-US" sz="3600" dirty="0" err="1">
                <a:solidFill>
                  <a:srgbClr val="231F20"/>
                </a:solidFill>
                <a:latin typeface="Cambria" panose="02040503050406030204"/>
              </a:rPr>
              <a:t>xác</a:t>
            </a:r>
            <a:r>
              <a:rPr lang="en-US" sz="3600" dirty="0">
                <a:solidFill>
                  <a:srgbClr val="231F20"/>
                </a:solidFill>
                <a:latin typeface="Cambria" panose="02040503050406030204"/>
              </a:rPr>
              <a:t> </a:t>
            </a:r>
            <a:r>
              <a:rPr lang="en-US" sz="3600" dirty="0" err="1">
                <a:solidFill>
                  <a:srgbClr val="231F20"/>
                </a:solidFill>
                <a:latin typeface="Cambria" panose="02040503050406030204"/>
              </a:rPr>
              <a:t>định</a:t>
            </a:r>
            <a:r>
              <a:rPr lang="en-US" sz="3600" dirty="0">
                <a:solidFill>
                  <a:srgbClr val="231F20"/>
                </a:solidFill>
                <a:latin typeface="Cambria" panose="02040503050406030204"/>
              </a:rPr>
              <a:t> </a:t>
            </a:r>
            <a:r>
              <a:rPr lang="en-US" sz="3600" dirty="0" err="1">
                <a:solidFill>
                  <a:srgbClr val="231F20"/>
                </a:solidFill>
                <a:latin typeface="Cambria" panose="02040503050406030204"/>
              </a:rPr>
              <a:t>vị</a:t>
            </a:r>
            <a:r>
              <a:rPr lang="en-US" sz="3600" dirty="0">
                <a:solidFill>
                  <a:srgbClr val="231F20"/>
                </a:solidFill>
                <a:latin typeface="Cambria" panose="02040503050406030204"/>
              </a:rPr>
              <a:t> </a:t>
            </a:r>
            <a:r>
              <a:rPr lang="en-US" sz="3600" dirty="0" err="1">
                <a:solidFill>
                  <a:srgbClr val="231F20"/>
                </a:solidFill>
                <a:latin typeface="Cambria" panose="02040503050406030204"/>
              </a:rPr>
              <a:t>trí</a:t>
            </a:r>
            <a:r>
              <a:rPr lang="en-US" sz="3600" dirty="0">
                <a:solidFill>
                  <a:srgbClr val="231F20"/>
                </a:solidFill>
                <a:latin typeface="Cambria" panose="02040503050406030204"/>
              </a:rPr>
              <a:t> </a:t>
            </a:r>
            <a:r>
              <a:rPr lang="en-US" sz="3600" dirty="0" err="1">
                <a:solidFill>
                  <a:srgbClr val="231F20"/>
                </a:solidFill>
                <a:latin typeface="Cambria" panose="02040503050406030204"/>
              </a:rPr>
              <a:t>và</a:t>
            </a:r>
            <a:r>
              <a:rPr lang="en-US" sz="3600" dirty="0">
                <a:solidFill>
                  <a:srgbClr val="231F20"/>
                </a:solidFill>
                <a:latin typeface="Cambria" panose="02040503050406030204"/>
              </a:rPr>
              <a:t> </a:t>
            </a:r>
            <a:r>
              <a:rPr lang="en-US" sz="3600" dirty="0" err="1">
                <a:solidFill>
                  <a:srgbClr val="231F20"/>
                </a:solidFill>
                <a:latin typeface="Cambria" panose="02040503050406030204"/>
              </a:rPr>
              <a:t>khoảng</a:t>
            </a:r>
            <a:r>
              <a:rPr lang="en-US" sz="3600" dirty="0">
                <a:solidFill>
                  <a:srgbClr val="231F20"/>
                </a:solidFill>
                <a:latin typeface="Cambria" panose="02040503050406030204"/>
              </a:rPr>
              <a:t> </a:t>
            </a:r>
            <a:r>
              <a:rPr lang="en-US" sz="3600" dirty="0" err="1">
                <a:solidFill>
                  <a:srgbClr val="231F20"/>
                </a:solidFill>
                <a:latin typeface="Cambria" panose="02040503050406030204"/>
              </a:rPr>
              <a:t>cách</a:t>
            </a:r>
            <a:r>
              <a:rPr lang="en-US" sz="3600" dirty="0">
                <a:solidFill>
                  <a:srgbClr val="231F20"/>
                </a:solidFill>
                <a:latin typeface="Cambria" panose="02040503050406030204"/>
              </a:rPr>
              <a:t> </a:t>
            </a:r>
            <a:r>
              <a:rPr lang="en-US" sz="3600" dirty="0" err="1">
                <a:solidFill>
                  <a:srgbClr val="231F20"/>
                </a:solidFill>
                <a:latin typeface="Cambria" panose="02040503050406030204"/>
              </a:rPr>
              <a:t>của</a:t>
            </a:r>
            <a:r>
              <a:rPr lang="en-US" sz="3600" dirty="0">
                <a:solidFill>
                  <a:srgbClr val="231F20"/>
                </a:solidFill>
                <a:latin typeface="Cambria" panose="02040503050406030204"/>
              </a:rPr>
              <a:t> </a:t>
            </a:r>
            <a:r>
              <a:rPr lang="en-US" sz="3600" dirty="0" err="1">
                <a:solidFill>
                  <a:srgbClr val="231F20"/>
                </a:solidFill>
                <a:latin typeface="Cambria" panose="02040503050406030204"/>
              </a:rPr>
              <a:t>vật</a:t>
            </a:r>
            <a:r>
              <a:rPr lang="en-US" sz="3600" dirty="0">
                <a:solidFill>
                  <a:srgbClr val="231F20"/>
                </a:solidFill>
                <a:latin typeface="Cambria" panose="02040503050406030204"/>
              </a:rPr>
              <a:t> </a:t>
            </a:r>
            <a:r>
              <a:rPr lang="en-US" sz="3600" dirty="0" err="1">
                <a:solidFill>
                  <a:srgbClr val="231F20"/>
                </a:solidFill>
                <a:latin typeface="Cambria" panose="02040503050406030204"/>
              </a:rPr>
              <a:t>cần</a:t>
            </a:r>
            <a:r>
              <a:rPr lang="en-US" sz="3600" dirty="0">
                <a:solidFill>
                  <a:srgbClr val="231F20"/>
                </a:solidFill>
                <a:latin typeface="Cambria" panose="02040503050406030204"/>
              </a:rPr>
              <a:t> </a:t>
            </a:r>
            <a:r>
              <a:rPr lang="en-US" sz="3600" dirty="0" err="1">
                <a:solidFill>
                  <a:srgbClr val="231F20"/>
                </a:solidFill>
                <a:latin typeface="Cambria" panose="02040503050406030204"/>
              </a:rPr>
              <a:t>phát</a:t>
            </a:r>
            <a:r>
              <a:rPr lang="en-US" sz="3600" dirty="0">
                <a:solidFill>
                  <a:srgbClr val="231F20"/>
                </a:solidFill>
                <a:latin typeface="Cambria" panose="02040503050406030204"/>
              </a:rPr>
              <a:t> </a:t>
            </a:r>
            <a:r>
              <a:rPr lang="en-US" sz="3600" dirty="0" err="1">
                <a:solidFill>
                  <a:srgbClr val="231F20"/>
                </a:solidFill>
                <a:latin typeface="Cambria" panose="02040503050406030204"/>
              </a:rPr>
              <a:t>hiện</a:t>
            </a:r>
            <a:r>
              <a:rPr lang="en-US" sz="3600" dirty="0">
                <a:solidFill>
                  <a:srgbClr val="231F20"/>
                </a:solidFill>
                <a:latin typeface="Cambria" panose="02040503050406030204"/>
              </a:rPr>
              <a:t> </a:t>
            </a:r>
            <a:r>
              <a:rPr lang="en-US" sz="3600" dirty="0" err="1">
                <a:solidFill>
                  <a:srgbClr val="231F20"/>
                </a:solidFill>
                <a:latin typeface="Cambria" panose="02040503050406030204"/>
              </a:rPr>
              <a:t>bằng</a:t>
            </a:r>
            <a:r>
              <a:rPr lang="en-US" sz="3600" dirty="0">
                <a:solidFill>
                  <a:srgbClr val="231F20"/>
                </a:solidFill>
                <a:latin typeface="Cambria" panose="02040503050406030204"/>
              </a:rPr>
              <a:t> </a:t>
            </a:r>
            <a:r>
              <a:rPr lang="en-US" sz="3600" dirty="0" err="1">
                <a:solidFill>
                  <a:srgbClr val="231F20"/>
                </a:solidFill>
                <a:latin typeface="Cambria" panose="02040503050406030204"/>
              </a:rPr>
              <a:t>sự</a:t>
            </a:r>
            <a:r>
              <a:rPr lang="en-US" sz="3600" dirty="0">
                <a:solidFill>
                  <a:srgbClr val="231F20"/>
                </a:solidFill>
                <a:latin typeface="Cambria" panose="02040503050406030204"/>
              </a:rPr>
              <a:t> </a:t>
            </a:r>
            <a:r>
              <a:rPr lang="en-US" sz="3600" dirty="0" err="1">
                <a:solidFill>
                  <a:srgbClr val="231F20"/>
                </a:solidFill>
                <a:latin typeface="Cambria" panose="02040503050406030204"/>
              </a:rPr>
              <a:t>phản</a:t>
            </a:r>
            <a:r>
              <a:rPr lang="en-US" sz="3600" dirty="0">
                <a:solidFill>
                  <a:srgbClr val="231F20"/>
                </a:solidFill>
                <a:latin typeface="Cambria" panose="02040503050406030204"/>
              </a:rPr>
              <a:t> </a:t>
            </a:r>
            <a:r>
              <a:rPr lang="en-US" sz="3600" dirty="0" err="1">
                <a:solidFill>
                  <a:srgbClr val="231F20"/>
                </a:solidFill>
                <a:latin typeface="Cambria" panose="02040503050406030204"/>
              </a:rPr>
              <a:t>xạ</a:t>
            </a:r>
            <a:r>
              <a:rPr lang="en-US" sz="3600" dirty="0">
                <a:solidFill>
                  <a:srgbClr val="231F20"/>
                </a:solidFill>
                <a:latin typeface="Cambria" panose="02040503050406030204"/>
              </a:rPr>
              <a:t> </a:t>
            </a:r>
            <a:r>
              <a:rPr lang="en-US" sz="3600" dirty="0" err="1">
                <a:solidFill>
                  <a:srgbClr val="231F20"/>
                </a:solidFill>
                <a:latin typeface="Cambria" panose="02040503050406030204"/>
              </a:rPr>
              <a:t>của</a:t>
            </a:r>
            <a:r>
              <a:rPr lang="en-US" sz="3600" dirty="0">
                <a:solidFill>
                  <a:srgbClr val="231F20"/>
                </a:solidFill>
                <a:latin typeface="Cambria" panose="02040503050406030204"/>
              </a:rPr>
              <a:t> </a:t>
            </a:r>
            <a:r>
              <a:rPr lang="en-US" sz="3600" dirty="0" err="1">
                <a:solidFill>
                  <a:srgbClr val="231F20"/>
                </a:solidFill>
                <a:latin typeface="Cambria" panose="02040503050406030204"/>
              </a:rPr>
              <a:t>sóng</a:t>
            </a:r>
            <a:r>
              <a:rPr lang="en-US" sz="3600" dirty="0">
                <a:solidFill>
                  <a:srgbClr val="231F20"/>
                </a:solidFill>
                <a:latin typeface="Cambria" panose="02040503050406030204"/>
              </a:rPr>
              <a:t> radio </a:t>
            </a:r>
            <a:r>
              <a:rPr lang="en-US" sz="3600" dirty="0" err="1">
                <a:solidFill>
                  <a:srgbClr val="231F20"/>
                </a:solidFill>
                <a:latin typeface="Cambria" panose="02040503050406030204"/>
              </a:rPr>
              <a:t>khi</a:t>
            </a:r>
            <a:r>
              <a:rPr lang="en-US" sz="3600" dirty="0">
                <a:solidFill>
                  <a:srgbClr val="231F20"/>
                </a:solidFill>
                <a:latin typeface="Cambria" panose="02040503050406030204"/>
              </a:rPr>
              <a:t> </a:t>
            </a:r>
            <a:r>
              <a:rPr lang="en-US" sz="3600" dirty="0" err="1">
                <a:solidFill>
                  <a:srgbClr val="231F20"/>
                </a:solidFill>
                <a:latin typeface="Cambria" panose="02040503050406030204"/>
              </a:rPr>
              <a:t>gặp</a:t>
            </a:r>
            <a:r>
              <a:rPr lang="en-US" sz="3600" dirty="0">
                <a:solidFill>
                  <a:srgbClr val="231F20"/>
                </a:solidFill>
                <a:latin typeface="Cambria" panose="02040503050406030204"/>
              </a:rPr>
              <a:t> </a:t>
            </a:r>
            <a:r>
              <a:rPr lang="en-US" sz="3600" dirty="0" err="1">
                <a:solidFill>
                  <a:srgbClr val="231F20"/>
                </a:solidFill>
                <a:latin typeface="Cambria" panose="02040503050406030204"/>
              </a:rPr>
              <a:t>vật</a:t>
            </a:r>
            <a:r>
              <a:rPr lang="en-US" sz="3600" dirty="0">
                <a:solidFill>
                  <a:srgbClr val="231F20"/>
                </a:solidFill>
                <a:latin typeface="Cambria" panose="02040503050406030204"/>
              </a:rPr>
              <a:t> </a:t>
            </a:r>
            <a:r>
              <a:rPr lang="en-US" sz="3600" dirty="0" err="1">
                <a:solidFill>
                  <a:srgbClr val="231F20"/>
                </a:solidFill>
                <a:latin typeface="Cambria" panose="02040503050406030204"/>
              </a:rPr>
              <a:t>đó</a:t>
            </a:r>
            <a:r>
              <a:rPr lang="en-US" sz="3600" dirty="0">
                <a:solidFill>
                  <a:srgbClr val="231F20"/>
                </a:solidFill>
                <a:latin typeface="Cambria" panose="02040503050406030204"/>
              </a:rPr>
              <a:t>.</a:t>
            </a:r>
            <a:endParaRPr kumimoji="0" lang="en-US" sz="3600" b="0" i="0" u="none" strike="noStrike" kern="1200" cap="none" spc="0" normalizeH="0" baseline="0" noProof="0" dirty="0">
              <a:ln>
                <a:noFill/>
              </a:ln>
              <a:solidFill>
                <a:srgbClr val="231F20"/>
              </a:solidFill>
              <a:effectLst/>
              <a:uLnTx/>
              <a:uFillTx/>
              <a:latin typeface="Cambria" panose="02040503050406030204"/>
              <a:ea typeface="+mn-ea"/>
              <a:cs typeface="+mn-cs"/>
            </a:endParaRPr>
          </a:p>
        </p:txBody>
      </p:sp>
      <p:pic>
        <p:nvPicPr>
          <p:cNvPr id="7" name="Hình ảnh 6"/>
          <p:cNvPicPr>
            <a:picLocks noChangeAspect="1"/>
          </p:cNvPicPr>
          <p:nvPr/>
        </p:nvPicPr>
        <p:blipFill>
          <a:blip r:embed="rId4"/>
          <a:stretch>
            <a:fillRect/>
          </a:stretch>
        </p:blipFill>
        <p:spPr>
          <a:xfrm>
            <a:off x="3756953" y="357575"/>
            <a:ext cx="4962574" cy="1457070"/>
          </a:xfrm>
          <a:prstGeom prst="rect">
            <a:avLst/>
          </a:prstGeom>
        </p:spPr>
      </p:pic>
      <p:sp>
        <p:nvSpPr>
          <p:cNvPr id="2" name="AutoShape 2" descr="Radar là gì? Cấu tạo, nguyên lý hoạt động và ứng dụng"/>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en-US"/>
          </a:p>
        </p:txBody>
      </p:sp>
      <p:pic>
        <p:nvPicPr>
          <p:cNvPr id="1030" name="Picture 6" descr="Radar là gì? Cấu tạo, nguyên lý hoạt động và ứng dụ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5520" y="3354492"/>
            <a:ext cx="4523740" cy="301582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barn(inVertical)">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Effect transition="in" filter="fade">
                                      <p:cBhvr>
                                        <p:cTn id="24"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62560" y="1978339"/>
            <a:ext cx="6326163" cy="3322163"/>
            <a:chOff x="390828" y="1959068"/>
            <a:chExt cx="7592255" cy="3322163"/>
          </a:xfrm>
        </p:grpSpPr>
        <p:sp>
          <p:nvSpPr>
            <p:cNvPr id="3" name="Rectangle: Rounded Corners 4"/>
            <p:cNvSpPr/>
            <p:nvPr/>
          </p:nvSpPr>
          <p:spPr>
            <a:xfrm>
              <a:off x="431199" y="2212312"/>
              <a:ext cx="7551884" cy="3068919"/>
            </a:xfrm>
            <a:custGeom>
              <a:avLst/>
              <a:gdLst>
                <a:gd name="connsiteX0" fmla="*/ 0 w 7551884"/>
                <a:gd name="connsiteY0" fmla="*/ 619062 h 3068919"/>
                <a:gd name="connsiteX1" fmla="*/ 619062 w 7551884"/>
                <a:gd name="connsiteY1" fmla="*/ 0 h 3068919"/>
                <a:gd name="connsiteX2" fmla="*/ 1187300 w 7551884"/>
                <a:gd name="connsiteY2" fmla="*/ 0 h 3068919"/>
                <a:gd name="connsiteX3" fmla="*/ 1629264 w 7551884"/>
                <a:gd name="connsiteY3" fmla="*/ 0 h 3068919"/>
                <a:gd name="connsiteX4" fmla="*/ 2071227 w 7551884"/>
                <a:gd name="connsiteY4" fmla="*/ 0 h 3068919"/>
                <a:gd name="connsiteX5" fmla="*/ 2513190 w 7551884"/>
                <a:gd name="connsiteY5" fmla="*/ 0 h 3068919"/>
                <a:gd name="connsiteX6" fmla="*/ 3144566 w 7551884"/>
                <a:gd name="connsiteY6" fmla="*/ 0 h 3068919"/>
                <a:gd name="connsiteX7" fmla="*/ 3775942 w 7551884"/>
                <a:gd name="connsiteY7" fmla="*/ 0 h 3068919"/>
                <a:gd name="connsiteX8" fmla="*/ 4407318 w 7551884"/>
                <a:gd name="connsiteY8" fmla="*/ 0 h 3068919"/>
                <a:gd name="connsiteX9" fmla="*/ 5164969 w 7551884"/>
                <a:gd name="connsiteY9" fmla="*/ 0 h 3068919"/>
                <a:gd name="connsiteX10" fmla="*/ 5796345 w 7551884"/>
                <a:gd name="connsiteY10" fmla="*/ 0 h 3068919"/>
                <a:gd name="connsiteX11" fmla="*/ 6932822 w 7551884"/>
                <a:gd name="connsiteY11" fmla="*/ 0 h 3068919"/>
                <a:gd name="connsiteX12" fmla="*/ 7551884 w 7551884"/>
                <a:gd name="connsiteY12" fmla="*/ 619062 h 3068919"/>
                <a:gd name="connsiteX13" fmla="*/ 7551884 w 7551884"/>
                <a:gd name="connsiteY13" fmla="*/ 1229327 h 3068919"/>
                <a:gd name="connsiteX14" fmla="*/ 7551884 w 7551884"/>
                <a:gd name="connsiteY14" fmla="*/ 1821284 h 3068919"/>
                <a:gd name="connsiteX15" fmla="*/ 7551884 w 7551884"/>
                <a:gd name="connsiteY15" fmla="*/ 2449857 h 3068919"/>
                <a:gd name="connsiteX16" fmla="*/ 6932822 w 7551884"/>
                <a:gd name="connsiteY16" fmla="*/ 3068919 h 3068919"/>
                <a:gd name="connsiteX17" fmla="*/ 6301446 w 7551884"/>
                <a:gd name="connsiteY17" fmla="*/ 3068919 h 3068919"/>
                <a:gd name="connsiteX18" fmla="*/ 5543795 w 7551884"/>
                <a:gd name="connsiteY18" fmla="*/ 3068919 h 3068919"/>
                <a:gd name="connsiteX19" fmla="*/ 4912419 w 7551884"/>
                <a:gd name="connsiteY19" fmla="*/ 3068919 h 3068919"/>
                <a:gd name="connsiteX20" fmla="*/ 4344180 w 7551884"/>
                <a:gd name="connsiteY20" fmla="*/ 3068919 h 3068919"/>
                <a:gd name="connsiteX21" fmla="*/ 3649667 w 7551884"/>
                <a:gd name="connsiteY21" fmla="*/ 3068919 h 3068919"/>
                <a:gd name="connsiteX22" fmla="*/ 3018291 w 7551884"/>
                <a:gd name="connsiteY22" fmla="*/ 3068919 h 3068919"/>
                <a:gd name="connsiteX23" fmla="*/ 2450052 w 7551884"/>
                <a:gd name="connsiteY23" fmla="*/ 3068919 h 3068919"/>
                <a:gd name="connsiteX24" fmla="*/ 2008089 w 7551884"/>
                <a:gd name="connsiteY24" fmla="*/ 3068919 h 3068919"/>
                <a:gd name="connsiteX25" fmla="*/ 1439851 w 7551884"/>
                <a:gd name="connsiteY25" fmla="*/ 3068919 h 3068919"/>
                <a:gd name="connsiteX26" fmla="*/ 619062 w 7551884"/>
                <a:gd name="connsiteY26" fmla="*/ 3068919 h 3068919"/>
                <a:gd name="connsiteX27" fmla="*/ 0 w 7551884"/>
                <a:gd name="connsiteY27" fmla="*/ 2449857 h 3068919"/>
                <a:gd name="connsiteX28" fmla="*/ 0 w 7551884"/>
                <a:gd name="connsiteY28" fmla="*/ 1894516 h 3068919"/>
                <a:gd name="connsiteX29" fmla="*/ 0 w 7551884"/>
                <a:gd name="connsiteY29" fmla="*/ 1247635 h 3068919"/>
                <a:gd name="connsiteX30" fmla="*/ 0 w 7551884"/>
                <a:gd name="connsiteY30" fmla="*/ 619062 h 306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551884" h="3068919" fill="none" extrusionOk="0">
                  <a:moveTo>
                    <a:pt x="0" y="619062"/>
                  </a:moveTo>
                  <a:cubicBezTo>
                    <a:pt x="54179" y="339615"/>
                    <a:pt x="317354" y="-47389"/>
                    <a:pt x="619062" y="0"/>
                  </a:cubicBezTo>
                  <a:cubicBezTo>
                    <a:pt x="899349" y="-21292"/>
                    <a:pt x="1044006" y="4755"/>
                    <a:pt x="1187300" y="0"/>
                  </a:cubicBezTo>
                  <a:cubicBezTo>
                    <a:pt x="1330594" y="-4755"/>
                    <a:pt x="1462438" y="5014"/>
                    <a:pt x="1629264" y="0"/>
                  </a:cubicBezTo>
                  <a:cubicBezTo>
                    <a:pt x="1796090" y="-5014"/>
                    <a:pt x="1960266" y="-10738"/>
                    <a:pt x="2071227" y="0"/>
                  </a:cubicBezTo>
                  <a:cubicBezTo>
                    <a:pt x="2182188" y="10738"/>
                    <a:pt x="2370526" y="-4972"/>
                    <a:pt x="2513190" y="0"/>
                  </a:cubicBezTo>
                  <a:cubicBezTo>
                    <a:pt x="2655854" y="4972"/>
                    <a:pt x="2945859" y="5032"/>
                    <a:pt x="3144566" y="0"/>
                  </a:cubicBezTo>
                  <a:cubicBezTo>
                    <a:pt x="3343273" y="-5032"/>
                    <a:pt x="3634821" y="-22682"/>
                    <a:pt x="3775942" y="0"/>
                  </a:cubicBezTo>
                  <a:cubicBezTo>
                    <a:pt x="3917063" y="22682"/>
                    <a:pt x="4093239" y="-24478"/>
                    <a:pt x="4407318" y="0"/>
                  </a:cubicBezTo>
                  <a:cubicBezTo>
                    <a:pt x="4721397" y="24478"/>
                    <a:pt x="4962088" y="3173"/>
                    <a:pt x="5164969" y="0"/>
                  </a:cubicBezTo>
                  <a:cubicBezTo>
                    <a:pt x="5367850" y="-3173"/>
                    <a:pt x="5660053" y="14330"/>
                    <a:pt x="5796345" y="0"/>
                  </a:cubicBezTo>
                  <a:cubicBezTo>
                    <a:pt x="5932637" y="-14330"/>
                    <a:pt x="6394708" y="407"/>
                    <a:pt x="6932822" y="0"/>
                  </a:cubicBezTo>
                  <a:cubicBezTo>
                    <a:pt x="7267913" y="-14378"/>
                    <a:pt x="7486649" y="328492"/>
                    <a:pt x="7551884" y="619062"/>
                  </a:cubicBezTo>
                  <a:cubicBezTo>
                    <a:pt x="7532667" y="858982"/>
                    <a:pt x="7566618" y="1100570"/>
                    <a:pt x="7551884" y="1229327"/>
                  </a:cubicBezTo>
                  <a:cubicBezTo>
                    <a:pt x="7537150" y="1358085"/>
                    <a:pt x="7545011" y="1659006"/>
                    <a:pt x="7551884" y="1821284"/>
                  </a:cubicBezTo>
                  <a:cubicBezTo>
                    <a:pt x="7558757" y="1983562"/>
                    <a:pt x="7552533" y="2244917"/>
                    <a:pt x="7551884" y="2449857"/>
                  </a:cubicBezTo>
                  <a:cubicBezTo>
                    <a:pt x="7596770" y="2840672"/>
                    <a:pt x="7336545" y="3082697"/>
                    <a:pt x="6932822" y="3068919"/>
                  </a:cubicBezTo>
                  <a:cubicBezTo>
                    <a:pt x="6775614" y="3069973"/>
                    <a:pt x="6598190" y="3039124"/>
                    <a:pt x="6301446" y="3068919"/>
                  </a:cubicBezTo>
                  <a:cubicBezTo>
                    <a:pt x="6004702" y="3098714"/>
                    <a:pt x="5710798" y="3074652"/>
                    <a:pt x="5543795" y="3068919"/>
                  </a:cubicBezTo>
                  <a:cubicBezTo>
                    <a:pt x="5376792" y="3063186"/>
                    <a:pt x="5203873" y="3096968"/>
                    <a:pt x="4912419" y="3068919"/>
                  </a:cubicBezTo>
                  <a:cubicBezTo>
                    <a:pt x="4620965" y="3040870"/>
                    <a:pt x="4612019" y="3068359"/>
                    <a:pt x="4344180" y="3068919"/>
                  </a:cubicBezTo>
                  <a:cubicBezTo>
                    <a:pt x="4076341" y="3069479"/>
                    <a:pt x="3848453" y="3090602"/>
                    <a:pt x="3649667" y="3068919"/>
                  </a:cubicBezTo>
                  <a:cubicBezTo>
                    <a:pt x="3450881" y="3047236"/>
                    <a:pt x="3197307" y="3095304"/>
                    <a:pt x="3018291" y="3068919"/>
                  </a:cubicBezTo>
                  <a:cubicBezTo>
                    <a:pt x="2839275" y="3042534"/>
                    <a:pt x="2639038" y="3086616"/>
                    <a:pt x="2450052" y="3068919"/>
                  </a:cubicBezTo>
                  <a:cubicBezTo>
                    <a:pt x="2261066" y="3051222"/>
                    <a:pt x="2108878" y="3066507"/>
                    <a:pt x="2008089" y="3068919"/>
                  </a:cubicBezTo>
                  <a:cubicBezTo>
                    <a:pt x="1907300" y="3071331"/>
                    <a:pt x="1558747" y="3055937"/>
                    <a:pt x="1439851" y="3068919"/>
                  </a:cubicBezTo>
                  <a:cubicBezTo>
                    <a:pt x="1320955" y="3081901"/>
                    <a:pt x="807675" y="3045125"/>
                    <a:pt x="619062" y="3068919"/>
                  </a:cubicBezTo>
                  <a:cubicBezTo>
                    <a:pt x="238551" y="3017640"/>
                    <a:pt x="34921" y="2824994"/>
                    <a:pt x="0" y="2449857"/>
                  </a:cubicBezTo>
                  <a:cubicBezTo>
                    <a:pt x="-15221" y="2194138"/>
                    <a:pt x="8879" y="2030063"/>
                    <a:pt x="0" y="1894516"/>
                  </a:cubicBezTo>
                  <a:cubicBezTo>
                    <a:pt x="-8879" y="1758969"/>
                    <a:pt x="-3852" y="1392228"/>
                    <a:pt x="0" y="1247635"/>
                  </a:cubicBezTo>
                  <a:cubicBezTo>
                    <a:pt x="3852" y="1103042"/>
                    <a:pt x="-11573" y="933129"/>
                    <a:pt x="0" y="619062"/>
                  </a:cubicBezTo>
                  <a:close/>
                </a:path>
                <a:path w="7551884" h="3068919" stroke="0" extrusionOk="0">
                  <a:moveTo>
                    <a:pt x="0" y="619062"/>
                  </a:moveTo>
                  <a:cubicBezTo>
                    <a:pt x="1869" y="334327"/>
                    <a:pt x="288241" y="19796"/>
                    <a:pt x="619062" y="0"/>
                  </a:cubicBezTo>
                  <a:cubicBezTo>
                    <a:pt x="855549" y="10213"/>
                    <a:pt x="1063050" y="6461"/>
                    <a:pt x="1313576" y="0"/>
                  </a:cubicBezTo>
                  <a:cubicBezTo>
                    <a:pt x="1564102" y="-6461"/>
                    <a:pt x="1638555" y="22398"/>
                    <a:pt x="1818676" y="0"/>
                  </a:cubicBezTo>
                  <a:cubicBezTo>
                    <a:pt x="1998797" y="-22398"/>
                    <a:pt x="2142331" y="5049"/>
                    <a:pt x="2323777" y="0"/>
                  </a:cubicBezTo>
                  <a:cubicBezTo>
                    <a:pt x="2505223" y="-5049"/>
                    <a:pt x="2878499" y="-33602"/>
                    <a:pt x="3018291" y="0"/>
                  </a:cubicBezTo>
                  <a:cubicBezTo>
                    <a:pt x="3158083" y="33602"/>
                    <a:pt x="3412272" y="-26316"/>
                    <a:pt x="3586529" y="0"/>
                  </a:cubicBezTo>
                  <a:cubicBezTo>
                    <a:pt x="3760786" y="26316"/>
                    <a:pt x="4109217" y="1093"/>
                    <a:pt x="4344180" y="0"/>
                  </a:cubicBezTo>
                  <a:cubicBezTo>
                    <a:pt x="4579143" y="-1093"/>
                    <a:pt x="4881772" y="7593"/>
                    <a:pt x="5101832" y="0"/>
                  </a:cubicBezTo>
                  <a:cubicBezTo>
                    <a:pt x="5321892" y="-7593"/>
                    <a:pt x="5533643" y="-811"/>
                    <a:pt x="5796345" y="0"/>
                  </a:cubicBezTo>
                  <a:cubicBezTo>
                    <a:pt x="6059047" y="811"/>
                    <a:pt x="6178445" y="8300"/>
                    <a:pt x="6301446" y="0"/>
                  </a:cubicBezTo>
                  <a:cubicBezTo>
                    <a:pt x="6424447" y="-8300"/>
                    <a:pt x="6623579" y="-19323"/>
                    <a:pt x="6932822" y="0"/>
                  </a:cubicBezTo>
                  <a:cubicBezTo>
                    <a:pt x="7278802" y="-26694"/>
                    <a:pt x="7571947" y="281357"/>
                    <a:pt x="7551884" y="619062"/>
                  </a:cubicBezTo>
                  <a:cubicBezTo>
                    <a:pt x="7539797" y="778949"/>
                    <a:pt x="7535639" y="963350"/>
                    <a:pt x="7551884" y="1192711"/>
                  </a:cubicBezTo>
                  <a:cubicBezTo>
                    <a:pt x="7568129" y="1422072"/>
                    <a:pt x="7546055" y="1605047"/>
                    <a:pt x="7551884" y="1766360"/>
                  </a:cubicBezTo>
                  <a:cubicBezTo>
                    <a:pt x="7557713" y="1927673"/>
                    <a:pt x="7540367" y="2258031"/>
                    <a:pt x="7551884" y="2449857"/>
                  </a:cubicBezTo>
                  <a:cubicBezTo>
                    <a:pt x="7627376" y="2808887"/>
                    <a:pt x="7197132" y="3043238"/>
                    <a:pt x="6932822" y="3068919"/>
                  </a:cubicBezTo>
                  <a:cubicBezTo>
                    <a:pt x="6798142" y="3069108"/>
                    <a:pt x="6594149" y="3048039"/>
                    <a:pt x="6427721" y="3068919"/>
                  </a:cubicBezTo>
                  <a:cubicBezTo>
                    <a:pt x="6261293" y="3089799"/>
                    <a:pt x="5888159" y="3101342"/>
                    <a:pt x="5670070" y="3068919"/>
                  </a:cubicBezTo>
                  <a:cubicBezTo>
                    <a:pt x="5451981" y="3036496"/>
                    <a:pt x="5313654" y="3052203"/>
                    <a:pt x="4975556" y="3068919"/>
                  </a:cubicBezTo>
                  <a:cubicBezTo>
                    <a:pt x="4637458" y="3085635"/>
                    <a:pt x="4566824" y="3095172"/>
                    <a:pt x="4407318" y="3068919"/>
                  </a:cubicBezTo>
                  <a:cubicBezTo>
                    <a:pt x="4247812" y="3042666"/>
                    <a:pt x="4100962" y="3046184"/>
                    <a:pt x="3902217" y="3068919"/>
                  </a:cubicBezTo>
                  <a:cubicBezTo>
                    <a:pt x="3703472" y="3091654"/>
                    <a:pt x="3577201" y="3060519"/>
                    <a:pt x="3397116" y="3068919"/>
                  </a:cubicBezTo>
                  <a:cubicBezTo>
                    <a:pt x="3217031" y="3077319"/>
                    <a:pt x="2973195" y="3101539"/>
                    <a:pt x="2639465" y="3068919"/>
                  </a:cubicBezTo>
                  <a:cubicBezTo>
                    <a:pt x="2305735" y="3036299"/>
                    <a:pt x="2227059" y="3043128"/>
                    <a:pt x="2071227" y="3068919"/>
                  </a:cubicBezTo>
                  <a:cubicBezTo>
                    <a:pt x="1915395" y="3094710"/>
                    <a:pt x="1630363" y="3093215"/>
                    <a:pt x="1313576" y="3068919"/>
                  </a:cubicBezTo>
                  <a:cubicBezTo>
                    <a:pt x="996789" y="3044623"/>
                    <a:pt x="817568" y="3053778"/>
                    <a:pt x="619062" y="3068919"/>
                  </a:cubicBezTo>
                  <a:cubicBezTo>
                    <a:pt x="306332" y="3104760"/>
                    <a:pt x="-36798" y="2722804"/>
                    <a:pt x="0" y="2449857"/>
                  </a:cubicBezTo>
                  <a:cubicBezTo>
                    <a:pt x="-3324" y="2310135"/>
                    <a:pt x="6287" y="2098118"/>
                    <a:pt x="0" y="1839592"/>
                  </a:cubicBezTo>
                  <a:cubicBezTo>
                    <a:pt x="-6287" y="1581067"/>
                    <a:pt x="-22645" y="1474260"/>
                    <a:pt x="0" y="1265943"/>
                  </a:cubicBezTo>
                  <a:cubicBezTo>
                    <a:pt x="22645" y="1057626"/>
                    <a:pt x="-10305" y="899344"/>
                    <a:pt x="0" y="619062"/>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grpSp>
          <p:nvGrpSpPr>
            <p:cNvPr id="4" name="Group 3"/>
            <p:cNvGrpSpPr/>
            <p:nvPr/>
          </p:nvGrpSpPr>
          <p:grpSpPr>
            <a:xfrm>
              <a:off x="2478135" y="1959068"/>
              <a:ext cx="3048179" cy="798448"/>
              <a:chOff x="1681484" y="1519310"/>
              <a:chExt cx="3048179" cy="798448"/>
            </a:xfrm>
          </p:grpSpPr>
          <p:pic>
            <p:nvPicPr>
              <p:cNvPr id="16" name="Picture 15"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81484" y="1532928"/>
                <a:ext cx="2978130" cy="784830"/>
              </a:xfrm>
              <a:prstGeom prst="rect">
                <a:avLst/>
              </a:prstGeom>
            </p:spPr>
          </p:pic>
          <p:sp>
            <p:nvSpPr>
              <p:cNvPr id="17" name="TextBox 16"/>
              <p:cNvSpPr txBox="1"/>
              <p:nvPr/>
            </p:nvSpPr>
            <p:spPr>
              <a:xfrm>
                <a:off x="1784358" y="1519310"/>
                <a:ext cx="294530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Yêu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Cầu</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nvGrpSpPr>
            <p:cNvPr id="5" name="Group 4"/>
            <p:cNvGrpSpPr/>
            <p:nvPr/>
          </p:nvGrpSpPr>
          <p:grpSpPr>
            <a:xfrm>
              <a:off x="390828" y="2447967"/>
              <a:ext cx="7431043" cy="2580903"/>
              <a:chOff x="390828" y="2447967"/>
              <a:chExt cx="7431043" cy="2580903"/>
            </a:xfrm>
          </p:grpSpPr>
          <p:grpSp>
            <p:nvGrpSpPr>
              <p:cNvPr id="6" name="Group 5"/>
              <p:cNvGrpSpPr/>
              <p:nvPr/>
            </p:nvGrpSpPr>
            <p:grpSpPr>
              <a:xfrm>
                <a:off x="490202" y="2447967"/>
                <a:ext cx="1194847" cy="1194847"/>
                <a:chOff x="1145146" y="2405567"/>
                <a:chExt cx="1194847" cy="1194847"/>
              </a:xfrm>
            </p:grpSpPr>
            <p:sp>
              <p:nvSpPr>
                <p:cNvPr id="14" name="Rectangle: Rounded Corners 16"/>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5" name="Picture 2" descr="Sticker of Green Check Mark for Indicate Right Choice with Contour Stock  Vector - Illustration of checkmark, decorative: 103229668"/>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p:cNvGrpSpPr/>
              <p:nvPr/>
            </p:nvGrpSpPr>
            <p:grpSpPr>
              <a:xfrm>
                <a:off x="390828" y="3135667"/>
                <a:ext cx="1194847" cy="1194847"/>
                <a:chOff x="1104774" y="2410136"/>
                <a:chExt cx="1194847" cy="1194847"/>
              </a:xfrm>
            </p:grpSpPr>
            <p:sp>
              <p:nvSpPr>
                <p:cNvPr id="12" name="Rectangle: Rounded Corners 19"/>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3" name="Picture 2" descr="Sticker of Green Check Mark for Indicate Right Choice with Contour Stock  Vector - Illustration of checkmark, decorative: 103229668"/>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p:cNvGrpSpPr/>
              <p:nvPr/>
            </p:nvGrpSpPr>
            <p:grpSpPr>
              <a:xfrm>
                <a:off x="431200" y="3834023"/>
                <a:ext cx="1194847" cy="1194847"/>
                <a:chOff x="1145146" y="2405567"/>
                <a:chExt cx="1194847" cy="1194847"/>
              </a:xfrm>
            </p:grpSpPr>
            <p:sp>
              <p:nvSpPr>
                <p:cNvPr id="10" name="Rectangle: Rounded Corners 22"/>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1" name="Picture 2" descr="Sticker of Green Check Mark for Indicate Right Choice with Contour Stock  Vector - Illustration of checkmark, decorative: 103229668"/>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Box 8"/>
              <p:cNvSpPr txBox="1"/>
              <p:nvPr/>
            </p:nvSpPr>
            <p:spPr>
              <a:xfrm>
                <a:off x="988251" y="2757516"/>
                <a:ext cx="6833620" cy="2086725"/>
              </a:xfrm>
              <a:prstGeom prst="rect">
                <a:avLst/>
              </a:prstGeom>
              <a:noFill/>
            </p:spPr>
            <p:txBody>
              <a:bodyPr wrap="square">
                <a:spAutoFit/>
              </a:bodyPr>
              <a:lstStyle/>
              <a:p>
                <a:pPr marL="568325" algn="just">
                  <a:lnSpc>
                    <a:spcPct val="120000"/>
                  </a:lnSpc>
                </a:pPr>
                <a:r>
                  <a:rPr lang="en-US" sz="3600" b="0" i="0" dirty="0" err="1">
                    <a:solidFill>
                      <a:srgbClr val="000000"/>
                    </a:solidFill>
                    <a:effectLst/>
                  </a:rPr>
                  <a:t>Phân</a:t>
                </a:r>
                <a:r>
                  <a:rPr lang="en-US" sz="3600" b="0" i="0" dirty="0">
                    <a:solidFill>
                      <a:srgbClr val="000000"/>
                    </a:solidFill>
                    <a:effectLst/>
                  </a:rPr>
                  <a:t> </a:t>
                </a:r>
                <a:r>
                  <a:rPr lang="en-US" sz="3600" b="0" i="0" dirty="0" err="1">
                    <a:solidFill>
                      <a:srgbClr val="000000"/>
                    </a:solidFill>
                    <a:effectLst/>
                  </a:rPr>
                  <a:t>công</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 </a:t>
                </a:r>
                <a:r>
                  <a:rPr lang="en-US" sz="3600" b="0" i="0" dirty="0" err="1">
                    <a:solidFill>
                      <a:srgbClr val="000000"/>
                    </a:solidFill>
                    <a:effectLst/>
                  </a:rPr>
                  <a:t>theo</a:t>
                </a:r>
                <a:r>
                  <a:rPr lang="en-US" sz="3600" b="0" i="0" dirty="0">
                    <a:solidFill>
                      <a:srgbClr val="000000"/>
                    </a:solidFill>
                    <a:effectLst/>
                  </a:rPr>
                  <a:t> </a:t>
                </a:r>
                <a:r>
                  <a:rPr lang="en-US" sz="3600" b="0" i="0" dirty="0" err="1">
                    <a:solidFill>
                      <a:srgbClr val="000000"/>
                    </a:solidFill>
                    <a:effectLst/>
                  </a:rPr>
                  <a:t>đoạn</a:t>
                </a:r>
                <a:r>
                  <a:rPr lang="en-US" sz="3600" b="0" i="0" dirty="0">
                    <a:solidFill>
                      <a:srgbClr val="000000"/>
                    </a:solidFill>
                    <a:effectLst/>
                  </a:rPr>
                  <a:t>.</a:t>
                </a:r>
              </a:p>
              <a:p>
                <a:pPr marL="568325" algn="just">
                  <a:lnSpc>
                    <a:spcPct val="120000"/>
                  </a:lnSpc>
                </a:pPr>
                <a:r>
                  <a:rPr lang="en-US" sz="3600" b="0" i="0" dirty="0" err="1">
                    <a:solidFill>
                      <a:srgbClr val="000000"/>
                    </a:solidFill>
                    <a:effectLst/>
                  </a:rPr>
                  <a:t>Tất</a:t>
                </a:r>
                <a:r>
                  <a:rPr lang="en-US" sz="3600" b="0" i="0" dirty="0">
                    <a:solidFill>
                      <a:srgbClr val="000000"/>
                    </a:solidFill>
                    <a:effectLst/>
                  </a:rPr>
                  <a:t> </a:t>
                </a:r>
                <a:r>
                  <a:rPr lang="en-US" sz="3600" b="0" i="0" dirty="0" err="1">
                    <a:solidFill>
                      <a:srgbClr val="000000"/>
                    </a:solidFill>
                    <a:effectLst/>
                  </a:rPr>
                  <a:t>cả</a:t>
                </a:r>
                <a:r>
                  <a:rPr lang="en-US" sz="3600" b="0" i="0" dirty="0">
                    <a:solidFill>
                      <a:srgbClr val="000000"/>
                    </a:solidFill>
                    <a:effectLst/>
                  </a:rPr>
                  <a:t> </a:t>
                </a:r>
                <a:r>
                  <a:rPr lang="en-US" sz="3600" b="0" i="0" dirty="0" err="1">
                    <a:solidFill>
                      <a:srgbClr val="000000"/>
                    </a:solidFill>
                    <a:effectLst/>
                  </a:rPr>
                  <a:t>thành</a:t>
                </a:r>
                <a:r>
                  <a:rPr lang="en-US" sz="3600" b="0" i="0" dirty="0">
                    <a:solidFill>
                      <a:srgbClr val="000000"/>
                    </a:solidFill>
                    <a:effectLst/>
                  </a:rPr>
                  <a:t> </a:t>
                </a:r>
                <a:r>
                  <a:rPr lang="en-US" sz="3600" b="0" i="0" dirty="0" err="1">
                    <a:solidFill>
                      <a:srgbClr val="000000"/>
                    </a:solidFill>
                    <a:effectLst/>
                  </a:rPr>
                  <a:t>viên</a:t>
                </a:r>
                <a:r>
                  <a:rPr lang="en-US" sz="3600" b="0" i="0" dirty="0">
                    <a:solidFill>
                      <a:srgbClr val="000000"/>
                    </a:solidFill>
                    <a:effectLst/>
                  </a:rPr>
                  <a:t> </a:t>
                </a:r>
                <a:r>
                  <a:rPr lang="en-US" sz="3600" b="0" i="0" dirty="0" err="1">
                    <a:solidFill>
                      <a:srgbClr val="000000"/>
                    </a:solidFill>
                    <a:effectLst/>
                  </a:rPr>
                  <a:t>đều</a:t>
                </a:r>
                <a:r>
                  <a:rPr lang="en-US" sz="3600" b="0" i="0" dirty="0">
                    <a:solidFill>
                      <a:srgbClr val="000000"/>
                    </a:solidFill>
                    <a:effectLst/>
                  </a:rPr>
                  <a:t> </a:t>
                </a:r>
                <a:r>
                  <a:rPr lang="en-US" sz="3600" b="0" i="0" dirty="0" err="1">
                    <a:solidFill>
                      <a:srgbClr val="000000"/>
                    </a:solidFill>
                    <a:effectLst/>
                  </a:rPr>
                  <a:t>đọc</a:t>
                </a:r>
                <a:r>
                  <a:rPr lang="en-US" sz="3600" b="0" i="0" dirty="0">
                    <a:solidFill>
                      <a:srgbClr val="000000"/>
                    </a:solidFill>
                    <a:effectLst/>
                  </a:rPr>
                  <a:t>.</a:t>
                </a:r>
              </a:p>
              <a:p>
                <a:pPr marL="568325" algn="just">
                  <a:lnSpc>
                    <a:spcPct val="120000"/>
                  </a:lnSpc>
                </a:pPr>
                <a:r>
                  <a:rPr lang="en-US" sz="3600" dirty="0" err="1">
                    <a:solidFill>
                      <a:srgbClr val="000000"/>
                    </a:solidFill>
                  </a:rPr>
                  <a:t>Giải</a:t>
                </a:r>
                <a:r>
                  <a:rPr lang="en-US" sz="3600" dirty="0">
                    <a:solidFill>
                      <a:srgbClr val="000000"/>
                    </a:solidFill>
                  </a:rPr>
                  <a:t> </a:t>
                </a:r>
                <a:r>
                  <a:rPr lang="en-US" sz="3600" dirty="0" err="1">
                    <a:solidFill>
                      <a:srgbClr val="000000"/>
                    </a:solidFill>
                  </a:rPr>
                  <a:t>nghĩa</a:t>
                </a:r>
                <a:r>
                  <a:rPr lang="en-US" sz="3600" dirty="0">
                    <a:solidFill>
                      <a:srgbClr val="000000"/>
                    </a:solidFill>
                  </a:rPr>
                  <a:t> </a:t>
                </a:r>
                <a:r>
                  <a:rPr lang="en-US" sz="3600" dirty="0" err="1">
                    <a:solidFill>
                      <a:srgbClr val="000000"/>
                    </a:solidFill>
                  </a:rPr>
                  <a:t>từ</a:t>
                </a:r>
                <a:r>
                  <a:rPr lang="en-US" sz="3600" dirty="0">
                    <a:solidFill>
                      <a:srgbClr val="000000"/>
                    </a:solidFill>
                  </a:rPr>
                  <a:t> </a:t>
                </a:r>
                <a:r>
                  <a:rPr lang="en-US" sz="3600" dirty="0" err="1">
                    <a:solidFill>
                      <a:srgbClr val="000000"/>
                    </a:solidFill>
                  </a:rPr>
                  <a:t>cùng</a:t>
                </a:r>
                <a:r>
                  <a:rPr lang="en-US" sz="3600" dirty="0">
                    <a:solidFill>
                      <a:srgbClr val="000000"/>
                    </a:solidFill>
                  </a:rPr>
                  <a:t> </a:t>
                </a:r>
                <a:r>
                  <a:rPr lang="en-US" sz="3600" dirty="0" err="1">
                    <a:solidFill>
                      <a:srgbClr val="000000"/>
                    </a:solidFill>
                  </a:rPr>
                  <a:t>nhau</a:t>
                </a:r>
                <a:r>
                  <a:rPr lang="en-US" sz="3600" dirty="0">
                    <a:solidFill>
                      <a:srgbClr val="000000"/>
                    </a:solidFill>
                  </a:rPr>
                  <a:t>.</a:t>
                </a:r>
                <a:r>
                  <a:rPr lang="en-US" sz="3600" b="0" i="0" dirty="0">
                    <a:solidFill>
                      <a:srgbClr val="000000"/>
                    </a:solidFill>
                    <a:effectLst/>
                  </a:rPr>
                  <a:t> </a:t>
                </a:r>
                <a:endParaRPr lang="vi-VN" sz="3600" b="0" i="0" dirty="0">
                  <a:solidFill>
                    <a:srgbClr val="000000"/>
                  </a:solidFill>
                  <a:effectLst/>
                </a:endParaRPr>
              </a:p>
            </p:txBody>
          </p:sp>
        </p:grpSp>
      </p:grpSp>
      <p:grpSp>
        <p:nvGrpSpPr>
          <p:cNvPr id="18" name="Group 17"/>
          <p:cNvGrpSpPr/>
          <p:nvPr/>
        </p:nvGrpSpPr>
        <p:grpSpPr>
          <a:xfrm>
            <a:off x="6249698" y="3266869"/>
            <a:ext cx="5779742" cy="3174571"/>
            <a:chOff x="6290338" y="3266869"/>
            <a:chExt cx="5779742" cy="3174571"/>
          </a:xfrm>
        </p:grpSpPr>
        <p:sp>
          <p:nvSpPr>
            <p:cNvPr id="19" name="Rectangle: Rounded Corners 27"/>
            <p:cNvSpPr/>
            <p:nvPr/>
          </p:nvSpPr>
          <p:spPr>
            <a:xfrm>
              <a:off x="6290338" y="3766043"/>
              <a:ext cx="5779742" cy="2675397"/>
            </a:xfrm>
            <a:custGeom>
              <a:avLst/>
              <a:gdLst>
                <a:gd name="connsiteX0" fmla="*/ 0 w 5779742"/>
                <a:gd name="connsiteY0" fmla="*/ 539681 h 2675397"/>
                <a:gd name="connsiteX1" fmla="*/ 539681 w 5779742"/>
                <a:gd name="connsiteY1" fmla="*/ 0 h 2675397"/>
                <a:gd name="connsiteX2" fmla="*/ 1211164 w 5779742"/>
                <a:gd name="connsiteY2" fmla="*/ 0 h 2675397"/>
                <a:gd name="connsiteX3" fmla="*/ 1788639 w 5779742"/>
                <a:gd name="connsiteY3" fmla="*/ 0 h 2675397"/>
                <a:gd name="connsiteX4" fmla="*/ 2366114 w 5779742"/>
                <a:gd name="connsiteY4" fmla="*/ 0 h 2675397"/>
                <a:gd name="connsiteX5" fmla="*/ 3084601 w 5779742"/>
                <a:gd name="connsiteY5" fmla="*/ 0 h 2675397"/>
                <a:gd name="connsiteX6" fmla="*/ 3615072 w 5779742"/>
                <a:gd name="connsiteY6" fmla="*/ 0 h 2675397"/>
                <a:gd name="connsiteX7" fmla="*/ 4192548 w 5779742"/>
                <a:gd name="connsiteY7" fmla="*/ 0 h 2675397"/>
                <a:gd name="connsiteX8" fmla="*/ 5240061 w 5779742"/>
                <a:gd name="connsiteY8" fmla="*/ 0 h 2675397"/>
                <a:gd name="connsiteX9" fmla="*/ 5779742 w 5779742"/>
                <a:gd name="connsiteY9" fmla="*/ 539681 h 2675397"/>
                <a:gd name="connsiteX10" fmla="*/ 5779742 w 5779742"/>
                <a:gd name="connsiteY10" fmla="*/ 1087653 h 2675397"/>
                <a:gd name="connsiteX11" fmla="*/ 5779742 w 5779742"/>
                <a:gd name="connsiteY11" fmla="*/ 1619665 h 2675397"/>
                <a:gd name="connsiteX12" fmla="*/ 5779742 w 5779742"/>
                <a:gd name="connsiteY12" fmla="*/ 2135716 h 2675397"/>
                <a:gd name="connsiteX13" fmla="*/ 5240061 w 5779742"/>
                <a:gd name="connsiteY13" fmla="*/ 2675397 h 2675397"/>
                <a:gd name="connsiteX14" fmla="*/ 4568578 w 5779742"/>
                <a:gd name="connsiteY14" fmla="*/ 2675397 h 2675397"/>
                <a:gd name="connsiteX15" fmla="*/ 3897095 w 5779742"/>
                <a:gd name="connsiteY15" fmla="*/ 2675397 h 2675397"/>
                <a:gd name="connsiteX16" fmla="*/ 3178609 w 5779742"/>
                <a:gd name="connsiteY16" fmla="*/ 2675397 h 2675397"/>
                <a:gd name="connsiteX17" fmla="*/ 2507126 w 5779742"/>
                <a:gd name="connsiteY17" fmla="*/ 2675397 h 2675397"/>
                <a:gd name="connsiteX18" fmla="*/ 1882647 w 5779742"/>
                <a:gd name="connsiteY18" fmla="*/ 2675397 h 2675397"/>
                <a:gd name="connsiteX19" fmla="*/ 1258168 w 5779742"/>
                <a:gd name="connsiteY19" fmla="*/ 2675397 h 2675397"/>
                <a:gd name="connsiteX20" fmla="*/ 539681 w 5779742"/>
                <a:gd name="connsiteY20" fmla="*/ 2675397 h 2675397"/>
                <a:gd name="connsiteX21" fmla="*/ 0 w 5779742"/>
                <a:gd name="connsiteY21" fmla="*/ 2135716 h 2675397"/>
                <a:gd name="connsiteX22" fmla="*/ 0 w 5779742"/>
                <a:gd name="connsiteY22" fmla="*/ 1603704 h 2675397"/>
                <a:gd name="connsiteX23" fmla="*/ 0 w 5779742"/>
                <a:gd name="connsiteY23" fmla="*/ 1039772 h 2675397"/>
                <a:gd name="connsiteX24" fmla="*/ 0 w 5779742"/>
                <a:gd name="connsiteY24" fmla="*/ 539681 h 2675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675397" fill="none" extrusionOk="0">
                  <a:moveTo>
                    <a:pt x="0" y="539681"/>
                  </a:moveTo>
                  <a:cubicBezTo>
                    <a:pt x="-21706" y="176889"/>
                    <a:pt x="260563" y="27727"/>
                    <a:pt x="539681" y="0"/>
                  </a:cubicBezTo>
                  <a:cubicBezTo>
                    <a:pt x="752879" y="-16999"/>
                    <a:pt x="1071826" y="11627"/>
                    <a:pt x="1211164" y="0"/>
                  </a:cubicBezTo>
                  <a:cubicBezTo>
                    <a:pt x="1350502" y="-11627"/>
                    <a:pt x="1558797" y="-10591"/>
                    <a:pt x="1788639" y="0"/>
                  </a:cubicBezTo>
                  <a:cubicBezTo>
                    <a:pt x="2018482" y="10591"/>
                    <a:pt x="2174813" y="-9355"/>
                    <a:pt x="2366114" y="0"/>
                  </a:cubicBezTo>
                  <a:cubicBezTo>
                    <a:pt x="2557416" y="9355"/>
                    <a:pt x="2917590" y="-31513"/>
                    <a:pt x="3084601" y="0"/>
                  </a:cubicBezTo>
                  <a:cubicBezTo>
                    <a:pt x="3251612" y="31513"/>
                    <a:pt x="3416101" y="-14130"/>
                    <a:pt x="3615072" y="0"/>
                  </a:cubicBezTo>
                  <a:cubicBezTo>
                    <a:pt x="3814043" y="14130"/>
                    <a:pt x="3961080" y="-14460"/>
                    <a:pt x="4192548" y="0"/>
                  </a:cubicBezTo>
                  <a:cubicBezTo>
                    <a:pt x="4424016" y="14460"/>
                    <a:pt x="4742799" y="-48824"/>
                    <a:pt x="5240061" y="0"/>
                  </a:cubicBezTo>
                  <a:cubicBezTo>
                    <a:pt x="5540046" y="-30117"/>
                    <a:pt x="5765058" y="186313"/>
                    <a:pt x="5779742" y="539681"/>
                  </a:cubicBezTo>
                  <a:cubicBezTo>
                    <a:pt x="5794568" y="754695"/>
                    <a:pt x="5801448" y="831895"/>
                    <a:pt x="5779742" y="1087653"/>
                  </a:cubicBezTo>
                  <a:cubicBezTo>
                    <a:pt x="5758036" y="1343411"/>
                    <a:pt x="5770353" y="1486373"/>
                    <a:pt x="5779742" y="1619665"/>
                  </a:cubicBezTo>
                  <a:cubicBezTo>
                    <a:pt x="5789131" y="1752957"/>
                    <a:pt x="5767750" y="1965932"/>
                    <a:pt x="5779742" y="2135716"/>
                  </a:cubicBezTo>
                  <a:cubicBezTo>
                    <a:pt x="5845170" y="2422172"/>
                    <a:pt x="5506767" y="2642488"/>
                    <a:pt x="5240061" y="2675397"/>
                  </a:cubicBezTo>
                  <a:cubicBezTo>
                    <a:pt x="4921117" y="2690108"/>
                    <a:pt x="4822648" y="2688307"/>
                    <a:pt x="4568578" y="2675397"/>
                  </a:cubicBezTo>
                  <a:cubicBezTo>
                    <a:pt x="4314508" y="2662487"/>
                    <a:pt x="4174897" y="2654261"/>
                    <a:pt x="3897095" y="2675397"/>
                  </a:cubicBezTo>
                  <a:cubicBezTo>
                    <a:pt x="3619293" y="2696533"/>
                    <a:pt x="3453442" y="2675017"/>
                    <a:pt x="3178609" y="2675397"/>
                  </a:cubicBezTo>
                  <a:cubicBezTo>
                    <a:pt x="2903776" y="2675777"/>
                    <a:pt x="2725929" y="2686045"/>
                    <a:pt x="2507126" y="2675397"/>
                  </a:cubicBezTo>
                  <a:cubicBezTo>
                    <a:pt x="2288323" y="2664749"/>
                    <a:pt x="2165321" y="2703371"/>
                    <a:pt x="1882647" y="2675397"/>
                  </a:cubicBezTo>
                  <a:cubicBezTo>
                    <a:pt x="1599973" y="2647423"/>
                    <a:pt x="1500000" y="2647859"/>
                    <a:pt x="1258168" y="2675397"/>
                  </a:cubicBezTo>
                  <a:cubicBezTo>
                    <a:pt x="1016336" y="2702935"/>
                    <a:pt x="811446" y="2696514"/>
                    <a:pt x="539681" y="2675397"/>
                  </a:cubicBezTo>
                  <a:cubicBezTo>
                    <a:pt x="261176" y="2696705"/>
                    <a:pt x="28536" y="2440134"/>
                    <a:pt x="0" y="2135716"/>
                  </a:cubicBezTo>
                  <a:cubicBezTo>
                    <a:pt x="17648" y="1926070"/>
                    <a:pt x="26290" y="1758143"/>
                    <a:pt x="0" y="1603704"/>
                  </a:cubicBezTo>
                  <a:cubicBezTo>
                    <a:pt x="-26290" y="1449265"/>
                    <a:pt x="13086" y="1302590"/>
                    <a:pt x="0" y="1039772"/>
                  </a:cubicBezTo>
                  <a:cubicBezTo>
                    <a:pt x="-13086" y="776954"/>
                    <a:pt x="14724" y="680589"/>
                    <a:pt x="0" y="539681"/>
                  </a:cubicBezTo>
                  <a:close/>
                </a:path>
                <a:path w="5779742" h="2675397" stroke="0" extrusionOk="0">
                  <a:moveTo>
                    <a:pt x="0" y="539681"/>
                  </a:moveTo>
                  <a:cubicBezTo>
                    <a:pt x="452" y="255450"/>
                    <a:pt x="248748" y="12731"/>
                    <a:pt x="539681" y="0"/>
                  </a:cubicBezTo>
                  <a:cubicBezTo>
                    <a:pt x="690583" y="-24234"/>
                    <a:pt x="1103247" y="-1098"/>
                    <a:pt x="1258168" y="0"/>
                  </a:cubicBezTo>
                  <a:cubicBezTo>
                    <a:pt x="1413089" y="1098"/>
                    <a:pt x="1575457" y="14197"/>
                    <a:pt x="1835643" y="0"/>
                  </a:cubicBezTo>
                  <a:cubicBezTo>
                    <a:pt x="2095830" y="-14197"/>
                    <a:pt x="2159727" y="4466"/>
                    <a:pt x="2413118" y="0"/>
                  </a:cubicBezTo>
                  <a:cubicBezTo>
                    <a:pt x="2666510" y="-4466"/>
                    <a:pt x="2940400" y="18752"/>
                    <a:pt x="3131605" y="0"/>
                  </a:cubicBezTo>
                  <a:cubicBezTo>
                    <a:pt x="3322810" y="-18752"/>
                    <a:pt x="3619535" y="-12889"/>
                    <a:pt x="3756084" y="0"/>
                  </a:cubicBezTo>
                  <a:cubicBezTo>
                    <a:pt x="3892633" y="12889"/>
                    <a:pt x="4203079" y="-14246"/>
                    <a:pt x="4521574" y="0"/>
                  </a:cubicBezTo>
                  <a:cubicBezTo>
                    <a:pt x="4840069" y="14246"/>
                    <a:pt x="4942112" y="-8166"/>
                    <a:pt x="5240061" y="0"/>
                  </a:cubicBezTo>
                  <a:cubicBezTo>
                    <a:pt x="5495643" y="22358"/>
                    <a:pt x="5809376" y="208819"/>
                    <a:pt x="5779742" y="539681"/>
                  </a:cubicBezTo>
                  <a:cubicBezTo>
                    <a:pt x="5756177" y="686226"/>
                    <a:pt x="5767387" y="881148"/>
                    <a:pt x="5779742" y="1039772"/>
                  </a:cubicBezTo>
                  <a:cubicBezTo>
                    <a:pt x="5792097" y="1198396"/>
                    <a:pt x="5763834" y="1435676"/>
                    <a:pt x="5779742" y="1603704"/>
                  </a:cubicBezTo>
                  <a:cubicBezTo>
                    <a:pt x="5795650" y="1771732"/>
                    <a:pt x="5754299" y="1916429"/>
                    <a:pt x="5779742" y="2135716"/>
                  </a:cubicBezTo>
                  <a:cubicBezTo>
                    <a:pt x="5782002" y="2404464"/>
                    <a:pt x="5515844" y="2633117"/>
                    <a:pt x="5240061" y="2675397"/>
                  </a:cubicBezTo>
                  <a:cubicBezTo>
                    <a:pt x="5031058" y="2658467"/>
                    <a:pt x="4912826" y="2699028"/>
                    <a:pt x="4709590" y="2675397"/>
                  </a:cubicBezTo>
                  <a:cubicBezTo>
                    <a:pt x="4506354" y="2651766"/>
                    <a:pt x="4189662" y="2638031"/>
                    <a:pt x="3944099" y="2675397"/>
                  </a:cubicBezTo>
                  <a:cubicBezTo>
                    <a:pt x="3698536" y="2712763"/>
                    <a:pt x="3470655" y="2646348"/>
                    <a:pt x="3319620" y="2675397"/>
                  </a:cubicBezTo>
                  <a:cubicBezTo>
                    <a:pt x="3168585" y="2704446"/>
                    <a:pt x="2905011" y="2696967"/>
                    <a:pt x="2695141" y="2675397"/>
                  </a:cubicBezTo>
                  <a:cubicBezTo>
                    <a:pt x="2485271" y="2653827"/>
                    <a:pt x="2276413" y="2642404"/>
                    <a:pt x="1929651" y="2675397"/>
                  </a:cubicBezTo>
                  <a:cubicBezTo>
                    <a:pt x="1582889" y="2708391"/>
                    <a:pt x="1376137" y="2655378"/>
                    <a:pt x="1211164" y="2675397"/>
                  </a:cubicBezTo>
                  <a:cubicBezTo>
                    <a:pt x="1046191" y="2695416"/>
                    <a:pt x="842785" y="2677831"/>
                    <a:pt x="539681" y="2675397"/>
                  </a:cubicBezTo>
                  <a:cubicBezTo>
                    <a:pt x="217459" y="2629828"/>
                    <a:pt x="18626" y="2485652"/>
                    <a:pt x="0" y="2135716"/>
                  </a:cubicBezTo>
                  <a:cubicBezTo>
                    <a:pt x="21622" y="1948575"/>
                    <a:pt x="6448" y="1720478"/>
                    <a:pt x="0" y="1603704"/>
                  </a:cubicBezTo>
                  <a:cubicBezTo>
                    <a:pt x="-6448" y="1486930"/>
                    <a:pt x="17629" y="1270140"/>
                    <a:pt x="0" y="1087653"/>
                  </a:cubicBezTo>
                  <a:cubicBezTo>
                    <a:pt x="-17629" y="905166"/>
                    <a:pt x="6717" y="730450"/>
                    <a:pt x="0" y="539681"/>
                  </a:cubicBezTo>
                  <a:close/>
                </a:path>
              </a:pathLst>
            </a:custGeom>
            <a:solidFill>
              <a:schemeClr val="bg1">
                <a:alpha val="85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endParaRPr lang="vi-VN" sz="3600" b="0" i="0" dirty="0">
                <a:solidFill>
                  <a:srgbClr val="000000"/>
                </a:solidFill>
                <a:effectLst/>
              </a:endParaRPr>
            </a:p>
          </p:txBody>
        </p:sp>
        <p:pic>
          <p:nvPicPr>
            <p:cNvPr id="20" name="Picture 19"/>
            <p:cNvPicPr>
              <a:picLocks noChangeAspect="1"/>
            </p:cNvPicPr>
            <p:nvPr/>
          </p:nvPicPr>
          <p:blipFill rotWithShape="1">
            <a:blip r:embed="rId5"/>
            <a:srcRect t="19779"/>
            <a:stretch>
              <a:fillRect/>
            </a:stretch>
          </p:blipFill>
          <p:spPr>
            <a:xfrm>
              <a:off x="6763133" y="4101083"/>
              <a:ext cx="5065398" cy="2044342"/>
            </a:xfrm>
            <a:prstGeom prst="rect">
              <a:avLst/>
            </a:prstGeom>
          </p:spPr>
        </p:pic>
        <p:grpSp>
          <p:nvGrpSpPr>
            <p:cNvPr id="21" name="Group 20"/>
            <p:cNvGrpSpPr/>
            <p:nvPr/>
          </p:nvGrpSpPr>
          <p:grpSpPr>
            <a:xfrm>
              <a:off x="6762202" y="3266869"/>
              <a:ext cx="5029522" cy="784830"/>
              <a:chOff x="963950" y="1519310"/>
              <a:chExt cx="5029522" cy="784830"/>
            </a:xfrm>
          </p:grpSpPr>
          <p:pic>
            <p:nvPicPr>
              <p:cNvPr id="22" name="Picture 21" descr="Shape, rectangle&#10;&#10;Description automatically generated"/>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3950" y="1519310"/>
                <a:ext cx="5029522" cy="784830"/>
              </a:xfrm>
              <a:prstGeom prst="rect">
                <a:avLst/>
              </a:prstGeom>
            </p:spPr>
          </p:pic>
          <p:sp>
            <p:nvSpPr>
              <p:cNvPr id="23" name="TextBox 22"/>
              <p:cNvSpPr txBox="1"/>
              <p:nvPr/>
            </p:nvSpPr>
            <p:spPr>
              <a:xfrm>
                <a:off x="1698973" y="1568694"/>
                <a:ext cx="3887885" cy="707886"/>
              </a:xfrm>
              <a:prstGeom prst="rect">
                <a:avLst/>
              </a:prstGeom>
              <a:noFill/>
            </p:spPr>
            <p:txBody>
              <a:bodyPr wrap="square">
                <a:spAutoFit/>
              </a:bodyPr>
              <a:lstStyle/>
              <a:p>
                <a:pPr algn="ct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Tiêu</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chí</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đánh</a:t>
                </a: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 </a:t>
                </a:r>
                <a:r>
                  <a:rPr lang="en-US" sz="40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rPr>
                  <a:t>giá</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endParaRPr>
              </a:p>
            </p:txBody>
          </p:sp>
        </p:grpSp>
      </p:grpSp>
      <p:pic>
        <p:nvPicPr>
          <p:cNvPr id="24" name="Picture 23" descr="A group of people in clothing&#10;&#10;Description automatically generated with low confidenc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7091" y="5504471"/>
            <a:ext cx="3158934" cy="1987898"/>
          </a:xfrm>
          <a:prstGeom prst="rect">
            <a:avLst/>
          </a:prstGeom>
        </p:spPr>
      </p:pic>
      <p:pic>
        <p:nvPicPr>
          <p:cNvPr id="25" name="Picture 2" descr="Happy Flower Power Sticker for iOS &amp; Android | GIPHY | Happy flowers, Love  heart gif, Happy sticke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75070" y="646209"/>
            <a:ext cx="1513671" cy="1513671"/>
          </a:xfrm>
          <a:prstGeom prst="rect">
            <a:avLst/>
          </a:prstGeom>
          <a:noFill/>
          <a:effectLst>
            <a:innerShdw blurRad="63500">
              <a:schemeClr val="bg1">
                <a:lumMod val="65000"/>
                <a:alpha val="50000"/>
              </a:schemeClr>
            </a:innerShdw>
          </a:effectLst>
          <a:extLst>
            <a:ext uri="{909E8E84-426E-40DD-AFC4-6F175D3DCCD1}">
              <a14:hiddenFill xmlns:a14="http://schemas.microsoft.com/office/drawing/2010/main">
                <a:solidFill>
                  <a:srgbClr val="FFFFFF"/>
                </a:solidFill>
              </a14:hiddenFill>
            </a:ext>
          </a:extLst>
        </p:spPr>
      </p:pic>
      <p:pic>
        <p:nvPicPr>
          <p:cNvPr id="26" name="Picture 25"/>
          <p:cNvPicPr>
            <a:picLocks noChangeAspect="1"/>
          </p:cNvPicPr>
          <p:nvPr/>
        </p:nvPicPr>
        <p:blipFill>
          <a:blip r:embed="rId8"/>
          <a:stretch>
            <a:fillRect/>
          </a:stretch>
        </p:blipFill>
        <p:spPr>
          <a:xfrm>
            <a:off x="1824851" y="189923"/>
            <a:ext cx="7492633" cy="1816765"/>
          </a:xfrm>
          <a:prstGeom prst="rect">
            <a:avLst/>
          </a:prstGeom>
        </p:spPr>
      </p:pic>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8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8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8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14:presetBounceEnd="68000">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14:bounceEnd="68000">
                                          <p:cBhvr additive="base">
                                            <p:cTn id="13" dur="1000" fill="hold"/>
                                            <p:tgtEl>
                                              <p:spTgt spid="18"/>
                                            </p:tgtEl>
                                            <p:attrNameLst>
                                              <p:attrName>ppt_x</p:attrName>
                                            </p:attrNameLst>
                                          </p:cBhvr>
                                          <p:tavLst>
                                            <p:tav tm="0">
                                              <p:val>
                                                <p:strVal val="#ppt_x"/>
                                              </p:val>
                                            </p:tav>
                                            <p:tav tm="100000">
                                              <p:val>
                                                <p:strVal val="#ppt_x"/>
                                              </p:val>
                                            </p:tav>
                                          </p:tavLst>
                                        </p:anim>
                                        <p:anim calcmode="lin" valueType="num" p14:bounceEnd="68000">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1000" fill="hold"/>
                                            <p:tgtEl>
                                              <p:spTgt spid="18"/>
                                            </p:tgtEl>
                                            <p:attrNameLst>
                                              <p:attrName>ppt_x</p:attrName>
                                            </p:attrNameLst>
                                          </p:cBhvr>
                                          <p:tavLst>
                                            <p:tav tm="0">
                                              <p:val>
                                                <p:strVal val="#ppt_x"/>
                                              </p:val>
                                            </p:tav>
                                            <p:tav tm="100000">
                                              <p:val>
                                                <p:strVal val="#ppt_x"/>
                                              </p:val>
                                            </p:tav>
                                          </p:tavLst>
                                        </p:anim>
                                        <p:anim calcmode="lin" valueType="num">
                                          <p:cBhvr additive="base">
                                            <p:cTn id="14" dur="1000" fill="hold"/>
                                            <p:tgtEl>
                                              <p:spTgt spid="18"/>
                                            </p:tgtEl>
                                            <p:attrNameLst>
                                              <p:attrName>ppt_y</p:attrName>
                                            </p:attrNameLst>
                                          </p:cBhvr>
                                          <p:tavLst>
                                            <p:tav tm="0">
                                              <p:val>
                                                <p:strVal val="1+#ppt_h/2"/>
                                              </p:val>
                                            </p:tav>
                                            <p:tav tm="100000">
                                              <p:val>
                                                <p:strVal val="#ppt_y"/>
                                              </p:val>
                                            </p:tav>
                                          </p:tavLst>
                                        </p:anim>
                                      </p:childTnLst>
                                    </p:cTn>
                                  </p:par>
                                  <p:par>
                                    <p:cTn id="15" presetID="49" presetClass="entr" presetSubtype="0" decel="10000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 calcmode="lin" valueType="num">
                                          <p:cBhvr>
                                            <p:cTn id="19" dur="500" fill="hold"/>
                                            <p:tgtEl>
                                              <p:spTgt spid="25"/>
                                            </p:tgtEl>
                                            <p:attrNameLst>
                                              <p:attrName>style.rotation</p:attrName>
                                            </p:attrNameLst>
                                          </p:cBhvr>
                                          <p:tavLst>
                                            <p:tav tm="0">
                                              <p:val>
                                                <p:fltVal val="360"/>
                                              </p:val>
                                            </p:tav>
                                            <p:tav tm="100000">
                                              <p:val>
                                                <p:fltVal val="0"/>
                                              </p:val>
                                            </p:tav>
                                          </p:tavLst>
                                        </p:anim>
                                        <p:animEffect transition="in" filter="fade">
                                          <p:cBhvr>
                                            <p:cTn id="2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1333</Words>
  <Application>Microsoft Office PowerPoint</Application>
  <PresentationFormat>Widescreen</PresentationFormat>
  <Paragraphs>119</Paragraphs>
  <Slides>26</Slides>
  <Notes>0</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#9Slide07 IcielHoneyCream</vt:lpstr>
      <vt:lpstr>Arial</vt:lpstr>
      <vt:lpstr>Calibri</vt:lpstr>
      <vt:lpstr>Cambria</vt:lpstr>
      <vt:lpstr>Times New Roman</vt:lpstr>
      <vt:lpstr>Chủ đề Office</vt:lpstr>
      <vt:lpstr>1_Chủ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Huong Thao - 0972115126</dc:creator>
  <cp:lastModifiedBy>SingPC</cp:lastModifiedBy>
  <cp:revision>42</cp:revision>
  <dcterms:created xsi:type="dcterms:W3CDTF">2023-12-16T17:03:00Z</dcterms:created>
  <dcterms:modified xsi:type="dcterms:W3CDTF">2025-02-18T03:47:11Z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C8D2409570D14DAEA8AC5335C71BBCDD_13</vt:lpwstr>
  </property>
  <property fmtid="{D5CDD505-2E9C-101B-9397-08002B2CF9AE}" pid="3" name="KSOProductBuildVer">
    <vt:lpwstr>1033-12.2.0.19805</vt:lpwstr>
  </property>
</Properties>
</file>