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2"/>
    <p:sldId id="343" r:id="rId3"/>
    <p:sldId id="344" r:id="rId4"/>
    <p:sldId id="272" r:id="rId5"/>
    <p:sldId id="276" r:id="rId6"/>
    <p:sldId id="277" r:id="rId7"/>
    <p:sldId id="278" r:id="rId8"/>
    <p:sldId id="280" r:id="rId9"/>
    <p:sldId id="279" r:id="rId10"/>
    <p:sldId id="345" r:id="rId11"/>
    <p:sldId id="346" r:id="rId12"/>
    <p:sldId id="347" r:id="rId13"/>
    <p:sldId id="348" r:id="rId14"/>
    <p:sldId id="349" r:id="rId15"/>
    <p:sldId id="350" r:id="rId16"/>
    <p:sldId id="351" r:id="rId17"/>
    <p:sldId id="352" r:id="rId18"/>
    <p:sldId id="353" r:id="rId19"/>
    <p:sldId id="274" r:id="rId20"/>
    <p:sldId id="354" r:id="rId21"/>
    <p:sldId id="355" r:id="rId22"/>
    <p:sldId id="356"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9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pic>
        <p:nvPicPr>
          <p:cNvPr id="9" name="Picture 8" descr="A round pink label with white text and a black background&#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
          <p:cNvSpPr/>
          <p:nvPr/>
        </p:nvSpPr>
        <p:spPr>
          <a:xfrm>
            <a:off x="2400129" y="566069"/>
            <a:ext cx="7231745" cy="50209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5" name="Picture 4"/>
          <p:cNvPicPr>
            <a:picLocks noChangeAspect="1"/>
          </p:cNvPicPr>
          <p:nvPr/>
        </p:nvPicPr>
        <p:blipFill>
          <a:blip r:embed="rId3"/>
          <a:stretch>
            <a:fillRect/>
          </a:stretch>
        </p:blipFill>
        <p:spPr>
          <a:xfrm>
            <a:off x="-1121393" y="566069"/>
            <a:ext cx="14274788" cy="47177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p:cNvGrpSpPr/>
          <p:nvPr/>
        </p:nvGrpSpPr>
        <p:grpSpPr>
          <a:xfrm>
            <a:off x="1310003" y="3439888"/>
            <a:ext cx="9782540" cy="2897080"/>
            <a:chOff x="1028678" y="5940041"/>
            <a:chExt cx="16528873" cy="2046661"/>
          </a:xfrm>
        </p:grpSpPr>
        <p:grpSp>
          <p:nvGrpSpPr>
            <p:cNvPr id="14" name="Group 16"/>
            <p:cNvGrpSpPr/>
            <p:nvPr/>
          </p:nvGrpSpPr>
          <p:grpSpPr>
            <a:xfrm>
              <a:off x="1028678" y="5940041"/>
              <a:ext cx="16528873" cy="2046661"/>
              <a:chOff x="0" y="-38100"/>
              <a:chExt cx="3981628" cy="539038"/>
            </a:xfrm>
          </p:grpSpPr>
          <p:sp>
            <p:nvSpPr>
              <p:cNvPr id="16"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p:cNvGrpSpPr/>
          <p:nvPr/>
        </p:nvGrpSpPr>
        <p:grpSpPr>
          <a:xfrm>
            <a:off x="1288232" y="4397830"/>
            <a:ext cx="9782540" cy="1458683"/>
            <a:chOff x="1028678" y="5940041"/>
            <a:chExt cx="16528873" cy="2046661"/>
          </a:xfrm>
        </p:grpSpPr>
        <p:grpSp>
          <p:nvGrpSpPr>
            <p:cNvPr id="14" name="Group 16"/>
            <p:cNvGrpSpPr/>
            <p:nvPr/>
          </p:nvGrpSpPr>
          <p:grpSpPr>
            <a:xfrm>
              <a:off x="1028678" y="5940041"/>
              <a:ext cx="16528873" cy="2046661"/>
              <a:chOff x="0" y="-38100"/>
              <a:chExt cx="3981628" cy="539038"/>
            </a:xfrm>
          </p:grpSpPr>
          <p:sp>
            <p:nvSpPr>
              <p:cNvPr id="16"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p:cNvPicPr>
            <a:picLocks noChangeAspect="1"/>
          </p:cNvPicPr>
          <p:nvPr/>
        </p:nvPicPr>
        <p:blipFill>
          <a:blip r:embed="rId2"/>
          <a:stretch>
            <a:fillRect/>
          </a:stretch>
        </p:blipFill>
        <p:spPr>
          <a:xfrm>
            <a:off x="307520" y="459241"/>
            <a:ext cx="2293342" cy="2599645"/>
          </a:xfrm>
          <a:prstGeom prst="rect">
            <a:avLst/>
          </a:prstGeom>
        </p:spPr>
      </p:pic>
      <p:grpSp>
        <p:nvGrpSpPr>
          <p:cNvPr id="3" name="Group 2"/>
          <p:cNvGrpSpPr/>
          <p:nvPr/>
        </p:nvGrpSpPr>
        <p:grpSpPr>
          <a:xfrm>
            <a:off x="1375317" y="3971827"/>
            <a:ext cx="9782540" cy="1383943"/>
            <a:chOff x="1028678" y="5940041"/>
            <a:chExt cx="16528873" cy="2046661"/>
          </a:xfrm>
        </p:grpSpPr>
        <p:grpSp>
          <p:nvGrpSpPr>
            <p:cNvPr id="5" name="Group 16"/>
            <p:cNvGrpSpPr/>
            <p:nvPr/>
          </p:nvGrpSpPr>
          <p:grpSpPr>
            <a:xfrm>
              <a:off x="1028678" y="5940041"/>
              <a:ext cx="16528873" cy="2046661"/>
              <a:chOff x="0" y="-38100"/>
              <a:chExt cx="3981628" cy="539038"/>
            </a:xfrm>
          </p:grpSpPr>
          <p:sp>
            <p:nvSpPr>
              <p:cNvPr id="9"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p:cNvSpPr txBox="1"/>
              <p:nvPr/>
            </p:nvSpPr>
            <p:spPr>
              <a:xfrm>
                <a:off x="0" y="-38100"/>
                <a:ext cx="3981627" cy="503556"/>
              </a:xfrm>
              <a:prstGeom prst="rect">
                <a:avLst/>
              </a:prstGeom>
            </p:spPr>
            <p:txBody>
              <a:bodyPr lIns="50800" tIns="50800" rIns="50800" bIns="50800" rtlCol="0" anchor="ctr"/>
              <a:lstStyle/>
              <a:p>
                <a:pPr algn="ctr">
                  <a:lnSpc>
                    <a:spcPts val="2660"/>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p:cNvPicPr>
            <a:picLocks noChangeAspect="1"/>
          </p:cNvPicPr>
          <p:nvPr/>
        </p:nvPicPr>
        <p:blipFill>
          <a:blip r:embed="rId2"/>
          <a:stretch>
            <a:fillRect/>
          </a:stretch>
        </p:blipFill>
        <p:spPr>
          <a:xfrm>
            <a:off x="307520" y="459241"/>
            <a:ext cx="2293342" cy="2599645"/>
          </a:xfrm>
          <a:prstGeom prst="rect">
            <a:avLst/>
          </a:prstGeom>
        </p:spPr>
      </p:pic>
      <p:grpSp>
        <p:nvGrpSpPr>
          <p:cNvPr id="3" name="Group 2"/>
          <p:cNvGrpSpPr/>
          <p:nvPr/>
        </p:nvGrpSpPr>
        <p:grpSpPr>
          <a:xfrm>
            <a:off x="1375317" y="3971828"/>
            <a:ext cx="9782540" cy="2962372"/>
            <a:chOff x="1028678" y="5940041"/>
            <a:chExt cx="16528873" cy="2942678"/>
          </a:xfrm>
        </p:grpSpPr>
        <p:grpSp>
          <p:nvGrpSpPr>
            <p:cNvPr id="5" name="Group 16"/>
            <p:cNvGrpSpPr/>
            <p:nvPr/>
          </p:nvGrpSpPr>
          <p:grpSpPr>
            <a:xfrm>
              <a:off x="1028678" y="5940041"/>
              <a:ext cx="16528873" cy="2046661"/>
              <a:chOff x="0" y="-38100"/>
              <a:chExt cx="3981628" cy="539038"/>
            </a:xfrm>
          </p:grpSpPr>
          <p:sp>
            <p:nvSpPr>
              <p:cNvPr id="9"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p:cNvPicPr>
            <a:picLocks noChangeAspect="1"/>
          </p:cNvPicPr>
          <p:nvPr/>
        </p:nvPicPr>
        <p:blipFill>
          <a:blip r:embed="rId2"/>
          <a:stretch>
            <a:fillRect/>
          </a:stretch>
        </p:blipFill>
        <p:spPr>
          <a:xfrm>
            <a:off x="307520" y="459241"/>
            <a:ext cx="2293342" cy="2599645"/>
          </a:xfrm>
          <a:prstGeom prst="rect">
            <a:avLst/>
          </a:prstGeom>
        </p:spPr>
      </p:pic>
      <p:grpSp>
        <p:nvGrpSpPr>
          <p:cNvPr id="3" name="Group 2"/>
          <p:cNvGrpSpPr/>
          <p:nvPr/>
        </p:nvGrpSpPr>
        <p:grpSpPr>
          <a:xfrm>
            <a:off x="1375317" y="3971827"/>
            <a:ext cx="9782540" cy="2060358"/>
            <a:chOff x="1028678" y="5940041"/>
            <a:chExt cx="16528873" cy="2046661"/>
          </a:xfrm>
        </p:grpSpPr>
        <p:grpSp>
          <p:nvGrpSpPr>
            <p:cNvPr id="5" name="Group 16"/>
            <p:cNvGrpSpPr/>
            <p:nvPr/>
          </p:nvGrpSpPr>
          <p:grpSpPr>
            <a:xfrm>
              <a:off x="1028678" y="5940041"/>
              <a:ext cx="16528873" cy="2046661"/>
              <a:chOff x="0" y="-38100"/>
              <a:chExt cx="3981628" cy="539038"/>
            </a:xfrm>
          </p:grpSpPr>
          <p:sp>
            <p:nvSpPr>
              <p:cNvPr id="9"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hay tay đón tôi ngả vào.</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p:cNvGrpSpPr/>
          <p:nvPr/>
        </p:nvGrpSpPr>
        <p:grpSpPr>
          <a:xfrm>
            <a:off x="907230" y="3601713"/>
            <a:ext cx="10424799" cy="2309230"/>
            <a:chOff x="1028678" y="5940041"/>
            <a:chExt cx="16528873" cy="2046661"/>
          </a:xfrm>
        </p:grpSpPr>
        <p:grpSp>
          <p:nvGrpSpPr>
            <p:cNvPr id="5" name="Group 16"/>
            <p:cNvGrpSpPr/>
            <p:nvPr/>
          </p:nvGrpSpPr>
          <p:grpSpPr>
            <a:xfrm>
              <a:off x="1028678" y="5940041"/>
              <a:ext cx="16528873" cy="2046661"/>
              <a:chOff x="0" y="-38100"/>
              <a:chExt cx="3981628" cy="539038"/>
            </a:xfrm>
          </p:grpSpPr>
          <p:sp>
            <p:nvSpPr>
              <p:cNvPr id="9"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p:cNvSpPr txBox="1"/>
              <p:nvPr/>
            </p:nvSpPr>
            <p:spPr>
              <a:xfrm>
                <a:off x="0" y="-38100"/>
                <a:ext cx="3981627" cy="503556"/>
              </a:xfrm>
              <a:prstGeom prst="rect">
                <a:avLst/>
              </a:prstGeom>
            </p:spPr>
            <p:txBody>
              <a:bodyPr lIns="50800" tIns="50800" rIns="50800" bIns="50800" rtlCol="0" anchor="ctr"/>
              <a:lstStyle/>
              <a:p>
                <a:pPr algn="ctr">
                  <a:lnSpc>
                    <a:spcPts val="2660"/>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p:cNvGrpSpPr/>
          <p:nvPr/>
        </p:nvGrpSpPr>
        <p:grpSpPr>
          <a:xfrm>
            <a:off x="907230" y="3145970"/>
            <a:ext cx="10424799" cy="3407229"/>
            <a:chOff x="1028678" y="5940041"/>
            <a:chExt cx="16528873" cy="2046661"/>
          </a:xfrm>
        </p:grpSpPr>
        <p:grpSp>
          <p:nvGrpSpPr>
            <p:cNvPr id="5" name="Group 16"/>
            <p:cNvGrpSpPr/>
            <p:nvPr/>
          </p:nvGrpSpPr>
          <p:grpSpPr>
            <a:xfrm>
              <a:off x="1028678" y="5940041"/>
              <a:ext cx="16528873" cy="2046661"/>
              <a:chOff x="0" y="-38100"/>
              <a:chExt cx="3981628" cy="539038"/>
            </a:xfrm>
          </p:grpSpPr>
          <p:sp>
            <p:nvSpPr>
              <p:cNvPr id="9"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p:cNvGrpSpPr/>
          <p:nvPr/>
        </p:nvGrpSpPr>
        <p:grpSpPr>
          <a:xfrm>
            <a:off x="907230" y="3145971"/>
            <a:ext cx="10424799" cy="2122716"/>
            <a:chOff x="1028678" y="5940041"/>
            <a:chExt cx="16528873" cy="2046661"/>
          </a:xfrm>
        </p:grpSpPr>
        <p:grpSp>
          <p:nvGrpSpPr>
            <p:cNvPr id="5" name="Group 16"/>
            <p:cNvGrpSpPr/>
            <p:nvPr/>
          </p:nvGrpSpPr>
          <p:grpSpPr>
            <a:xfrm>
              <a:off x="1028678" y="5940041"/>
              <a:ext cx="16528873" cy="2046661"/>
              <a:chOff x="0" y="-38100"/>
              <a:chExt cx="3981628" cy="539038"/>
            </a:xfrm>
          </p:grpSpPr>
          <p:sp>
            <p:nvSpPr>
              <p:cNvPr id="9"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362394" y="120650"/>
            <a:ext cx="11593632"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p:cNvSpPr/>
          <p:nvPr/>
        </p:nvSpPr>
        <p:spPr>
          <a:xfrm>
            <a:off x="711200" y="292101"/>
            <a:ext cx="10769600"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11200" y="405710"/>
            <a:ext cx="10649394" cy="1383665"/>
          </a:xfrm>
          <a:prstGeom prst="rect">
            <a:avLst/>
          </a:prstGeom>
          <a:noFill/>
        </p:spPr>
        <p:txBody>
          <a:bodyPr wrap="square" rtlCol="0">
            <a:spAutoFit/>
          </a:bodyPr>
          <a:lstStyle/>
          <a:p>
            <a:pPr marL="0" marR="0" lvl="0" indent="457200" algn="ctr" defTabSz="914400" rtl="0" eaLnBrk="1" fontAlgn="auto" latinLnBrk="0" hangingPunct="1">
              <a:lnSpc>
                <a:spcPct val="100000"/>
              </a:lnSpc>
              <a:spcBef>
                <a:spcPts val="1200"/>
              </a:spcBef>
              <a:spcAft>
                <a:spcPts val="1200"/>
              </a:spcAft>
              <a:buClrTx/>
              <a:buSzTx/>
              <a:buFontTx/>
              <a:buNone/>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000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a:stretch>
            <a:fillRect/>
          </a:stretch>
        </p:blipFill>
        <p:spPr>
          <a:xfrm>
            <a:off x="806245" y="1978355"/>
            <a:ext cx="10674555" cy="46837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p:cNvPicPr>
            <a:picLocks noChangeAspect="1"/>
          </p:cNvPicPr>
          <p:nvPr/>
        </p:nvPicPr>
        <p:blipFill rotWithShape="1">
          <a:blip r:embed="rId3"/>
          <a:srcRect l="55196" b="12890"/>
          <a:stretch>
            <a:fillRect/>
          </a:stretch>
        </p:blipFill>
        <p:spPr>
          <a:xfrm>
            <a:off x="10473728" y="4985657"/>
            <a:ext cx="1600779" cy="1729372"/>
          </a:xfrm>
          <a:prstGeom prst="rect">
            <a:avLst/>
          </a:prstGeom>
        </p:spPr>
      </p:pic>
      <p:sp>
        <p:nvSpPr>
          <p:cNvPr id="4" name="TextBox 3"/>
          <p:cNvSpPr txBox="1"/>
          <p:nvPr/>
        </p:nvSpPr>
        <p:spPr>
          <a:xfrm>
            <a:off x="598713" y="365216"/>
            <a:ext cx="11092543" cy="5632311"/>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r>
              <a:rPr lang="vi-VN" sz="3000" dirty="0">
                <a:latin typeface="Tahoma" panose="020B0604030504040204" pitchFamily="34" charset="0"/>
                <a:ea typeface="Tahoma" panose="020B0604030504040204" pitchFamily="34" charset="0"/>
                <a:cs typeface="Tahoma" panose="020B0604030504040204" pitchFamily="34" charset="0"/>
              </a:rPr>
              <a:t>Một 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p:cNvPicPr>
            <a:picLocks noChangeAspect="1"/>
          </p:cNvPicPr>
          <p:nvPr/>
        </p:nvPicPr>
        <p:blipFill>
          <a:blip r:embed="rId3"/>
          <a:stretch>
            <a:fillRect/>
          </a:stretch>
        </p:blipFill>
        <p:spPr>
          <a:xfrm>
            <a:off x="3903950" y="3822427"/>
            <a:ext cx="2148508" cy="2912133"/>
          </a:xfrm>
          <a:prstGeom prst="rect">
            <a:avLst/>
          </a:prstGeom>
        </p:spPr>
      </p:pic>
      <p:pic>
        <p:nvPicPr>
          <p:cNvPr id="5" name="Picture 4"/>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p:cNvGrpSpPr/>
          <p:nvPr/>
        </p:nvGrpSpPr>
        <p:grpSpPr>
          <a:xfrm flipH="1">
            <a:off x="7020508" y="3810000"/>
            <a:ext cx="4779603" cy="1850572"/>
            <a:chOff x="4719954" y="2747802"/>
            <a:chExt cx="3327747" cy="1551045"/>
          </a:xfrm>
        </p:grpSpPr>
        <p:sp>
          <p:nvSpPr>
            <p:cNvPr id="8" name="Bong bóng Lời nói: Hình chữ nhật với Góc Tròn 3"/>
            <p:cNvSpPr/>
            <p:nvPr/>
          </p:nvSpPr>
          <p:spPr>
            <a:xfrm flipH="1">
              <a:off x="4719954" y="2747802"/>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 name="connsiteX0-1" fmla="*/ 0 w 3327747"/>
                <a:gd name="connsiteY0-2" fmla="*/ 255743 h 1534435"/>
                <a:gd name="connsiteX1-3" fmla="*/ 255743 w 3327747"/>
                <a:gd name="connsiteY1-4" fmla="*/ 0 h 1534435"/>
                <a:gd name="connsiteX2-5" fmla="*/ 554624 w 3327747"/>
                <a:gd name="connsiteY2-6" fmla="*/ 0 h 1534435"/>
                <a:gd name="connsiteX3-7" fmla="*/ 554624 w 3327747"/>
                <a:gd name="connsiteY3-8" fmla="*/ 0 h 1534435"/>
                <a:gd name="connsiteX4-9" fmla="*/ 1386560 w 3327747"/>
                <a:gd name="connsiteY4-10" fmla="*/ 0 h 1534435"/>
                <a:gd name="connsiteX5-11" fmla="*/ 3072002 w 3327747"/>
                <a:gd name="connsiteY5-12" fmla="*/ 0 h 1534435"/>
                <a:gd name="connsiteX6-13" fmla="*/ 3327747 w 3327747"/>
                <a:gd name="connsiteY6-14" fmla="*/ 255743 h 1534435"/>
                <a:gd name="connsiteX7-15" fmla="*/ 3327747 w 3327747"/>
                <a:gd name="connsiteY7-16" fmla="*/ 255738 h 1534435"/>
                <a:gd name="connsiteX8-17" fmla="*/ 3327747 w 3327747"/>
                <a:gd name="connsiteY8-18" fmla="*/ 255738 h 1534435"/>
                <a:gd name="connsiteX9-19" fmla="*/ 3327747 w 3327747"/>
                <a:gd name="connsiteY9-20" fmla="*/ 639347 h 1534435"/>
                <a:gd name="connsiteX10-21" fmla="*/ 3327747 w 3327747"/>
                <a:gd name="connsiteY10-22" fmla="*/ 1278690 h 1534435"/>
                <a:gd name="connsiteX11-23" fmla="*/ 3072002 w 3327747"/>
                <a:gd name="connsiteY11-24" fmla="*/ 1534435 h 1534435"/>
                <a:gd name="connsiteX12-25" fmla="*/ 1386560 w 3327747"/>
                <a:gd name="connsiteY12-26" fmla="*/ 1534435 h 1534435"/>
                <a:gd name="connsiteX13-27" fmla="*/ 554624 w 3327747"/>
                <a:gd name="connsiteY13-28" fmla="*/ 1534435 h 1534435"/>
                <a:gd name="connsiteX14-29" fmla="*/ 554624 w 3327747"/>
                <a:gd name="connsiteY14-30" fmla="*/ 1534435 h 1534435"/>
                <a:gd name="connsiteX15-31" fmla="*/ 255743 w 3327747"/>
                <a:gd name="connsiteY15-32" fmla="*/ 1534435 h 1534435"/>
                <a:gd name="connsiteX16-33" fmla="*/ 0 w 3327747"/>
                <a:gd name="connsiteY16-34" fmla="*/ 1278690 h 1534435"/>
                <a:gd name="connsiteX17-35" fmla="*/ 0 w 3327747"/>
                <a:gd name="connsiteY17-36" fmla="*/ 639347 h 1534435"/>
                <a:gd name="connsiteX18-37" fmla="*/ -814633 w 3327747"/>
                <a:gd name="connsiteY18-38" fmla="*/ 513237 h 1534435"/>
                <a:gd name="connsiteX19-39" fmla="*/ 0 w 3327747"/>
                <a:gd name="connsiteY19-40" fmla="*/ 255738 h 1534435"/>
                <a:gd name="connsiteX20-41" fmla="*/ 0 w 3327747"/>
                <a:gd name="connsiteY20-42" fmla="*/ 255743 h 1534435"/>
                <a:gd name="connsiteX0-43" fmla="*/ 0 w 3327747"/>
                <a:gd name="connsiteY0-44" fmla="*/ 255743 h 1534435"/>
                <a:gd name="connsiteX1-45" fmla="*/ 255743 w 3327747"/>
                <a:gd name="connsiteY1-46" fmla="*/ 0 h 1534435"/>
                <a:gd name="connsiteX2-47" fmla="*/ 554624 w 3327747"/>
                <a:gd name="connsiteY2-48" fmla="*/ 0 h 1534435"/>
                <a:gd name="connsiteX3-49" fmla="*/ 554624 w 3327747"/>
                <a:gd name="connsiteY3-50" fmla="*/ 0 h 1534435"/>
                <a:gd name="connsiteX4-51" fmla="*/ 1386560 w 3327747"/>
                <a:gd name="connsiteY4-52" fmla="*/ 0 h 1534435"/>
                <a:gd name="connsiteX5-53" fmla="*/ 3072002 w 3327747"/>
                <a:gd name="connsiteY5-54" fmla="*/ 0 h 1534435"/>
                <a:gd name="connsiteX6-55" fmla="*/ 3327747 w 3327747"/>
                <a:gd name="connsiteY6-56" fmla="*/ 255743 h 1534435"/>
                <a:gd name="connsiteX7-57" fmla="*/ 3327747 w 3327747"/>
                <a:gd name="connsiteY7-58" fmla="*/ 255738 h 1534435"/>
                <a:gd name="connsiteX8-59" fmla="*/ 3327747 w 3327747"/>
                <a:gd name="connsiteY8-60" fmla="*/ 255738 h 1534435"/>
                <a:gd name="connsiteX9-61" fmla="*/ 3327747 w 3327747"/>
                <a:gd name="connsiteY9-62" fmla="*/ 639347 h 1534435"/>
                <a:gd name="connsiteX10-63" fmla="*/ 3327747 w 3327747"/>
                <a:gd name="connsiteY10-64" fmla="*/ 1278690 h 1534435"/>
                <a:gd name="connsiteX11-65" fmla="*/ 3072002 w 3327747"/>
                <a:gd name="connsiteY11-66" fmla="*/ 1534435 h 1534435"/>
                <a:gd name="connsiteX12-67" fmla="*/ 1386560 w 3327747"/>
                <a:gd name="connsiteY12-68" fmla="*/ 1534435 h 1534435"/>
                <a:gd name="connsiteX13-69" fmla="*/ 554624 w 3327747"/>
                <a:gd name="connsiteY13-70" fmla="*/ 1534435 h 1534435"/>
                <a:gd name="connsiteX14-71" fmla="*/ 554624 w 3327747"/>
                <a:gd name="connsiteY14-72" fmla="*/ 1534435 h 1534435"/>
                <a:gd name="connsiteX15-73" fmla="*/ 255743 w 3327747"/>
                <a:gd name="connsiteY15-74" fmla="*/ 1534435 h 1534435"/>
                <a:gd name="connsiteX16-75" fmla="*/ 0 w 3327747"/>
                <a:gd name="connsiteY16-76" fmla="*/ 1278690 h 1534435"/>
                <a:gd name="connsiteX17-77" fmla="*/ 0 w 3327747"/>
                <a:gd name="connsiteY17-78" fmla="*/ 639347 h 1534435"/>
                <a:gd name="connsiteX18-79" fmla="*/ -814633 w 3327747"/>
                <a:gd name="connsiteY18-80" fmla="*/ 513237 h 1534435"/>
                <a:gd name="connsiteX19-81" fmla="*/ 0 w 3327747"/>
                <a:gd name="connsiteY19-82" fmla="*/ 255738 h 1534435"/>
                <a:gd name="connsiteX20-83" fmla="*/ 0 w 3327747"/>
                <a:gd name="connsiteY20-84" fmla="*/ 255743 h 15344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3327747" h="1534435" fill="none" extrusionOk="0">
                  <a:moveTo>
                    <a:pt x="0" y="255743"/>
                  </a:moveTo>
                  <a:cubicBezTo>
                    <a:pt x="-25920" y="140712"/>
                    <a:pt x="165818" y="-15045"/>
                    <a:pt x="255743" y="0"/>
                  </a:cubicBezTo>
                  <a:cubicBezTo>
                    <a:pt x="364594" y="20783"/>
                    <a:pt x="517248" y="-19006"/>
                    <a:pt x="554624" y="0"/>
                  </a:cubicBezTo>
                  <a:lnTo>
                    <a:pt x="554624" y="0"/>
                  </a:lnTo>
                  <a:cubicBezTo>
                    <a:pt x="663467" y="-97637"/>
                    <a:pt x="1263599" y="-86076"/>
                    <a:pt x="1386560" y="0"/>
                  </a:cubicBezTo>
                  <a:cubicBezTo>
                    <a:pt x="2108048" y="11788"/>
                    <a:pt x="2565815" y="-28231"/>
                    <a:pt x="3072002" y="0"/>
                  </a:cubicBezTo>
                  <a:cubicBezTo>
                    <a:pt x="3207251" y="33125"/>
                    <a:pt x="3363949" y="164876"/>
                    <a:pt x="3327747" y="255743"/>
                  </a:cubicBezTo>
                  <a:lnTo>
                    <a:pt x="3327747" y="255738"/>
                  </a:lnTo>
                  <a:lnTo>
                    <a:pt x="3327747" y="255738"/>
                  </a:lnTo>
                  <a:cubicBezTo>
                    <a:pt x="3312040" y="298414"/>
                    <a:pt x="3296917" y="549111"/>
                    <a:pt x="3327747" y="639347"/>
                  </a:cubicBezTo>
                  <a:cubicBezTo>
                    <a:pt x="3296725" y="814023"/>
                    <a:pt x="3346824" y="1101521"/>
                    <a:pt x="3327747" y="1278690"/>
                  </a:cubicBezTo>
                  <a:cubicBezTo>
                    <a:pt x="3339070" y="1350447"/>
                    <a:pt x="3231671" y="1486549"/>
                    <a:pt x="3072002" y="1534435"/>
                  </a:cubicBezTo>
                  <a:cubicBezTo>
                    <a:pt x="2289909" y="1296771"/>
                    <a:pt x="2072406" y="1530774"/>
                    <a:pt x="1386560" y="1534435"/>
                  </a:cubicBezTo>
                  <a:cubicBezTo>
                    <a:pt x="1099458" y="1576183"/>
                    <a:pt x="828563" y="1609449"/>
                    <a:pt x="554624" y="1534435"/>
                  </a:cubicBezTo>
                  <a:lnTo>
                    <a:pt x="554624" y="1534435"/>
                  </a:lnTo>
                  <a:cubicBezTo>
                    <a:pt x="517849" y="1507107"/>
                    <a:pt x="407544" y="1540504"/>
                    <a:pt x="255743" y="1534435"/>
                  </a:cubicBezTo>
                  <a:cubicBezTo>
                    <a:pt x="83722" y="1578055"/>
                    <a:pt x="-47087" y="1413421"/>
                    <a:pt x="0" y="1278690"/>
                  </a:cubicBezTo>
                  <a:cubicBezTo>
                    <a:pt x="31536" y="1142217"/>
                    <a:pt x="-24767" y="729000"/>
                    <a:pt x="0" y="639347"/>
                  </a:cubicBezTo>
                  <a:cubicBezTo>
                    <a:pt x="-345497" y="530706"/>
                    <a:pt x="-585221" y="630607"/>
                    <a:pt x="-814633" y="513237"/>
                  </a:cubicBezTo>
                  <a:cubicBezTo>
                    <a:pt x="-478751" y="396604"/>
                    <a:pt x="-127798" y="404956"/>
                    <a:pt x="0" y="255738"/>
                  </a:cubicBezTo>
                  <a:lnTo>
                    <a:pt x="0" y="255743"/>
                  </a:lnTo>
                  <a:close/>
                </a:path>
                <a:path w="3327747" h="1534435" stroke="0" extrusionOk="0">
                  <a:moveTo>
                    <a:pt x="0" y="255743"/>
                  </a:moveTo>
                  <a:cubicBezTo>
                    <a:pt x="-12651" y="147438"/>
                    <a:pt x="87292" y="7365"/>
                    <a:pt x="255743" y="0"/>
                  </a:cubicBezTo>
                  <a:cubicBezTo>
                    <a:pt x="293206" y="-39160"/>
                    <a:pt x="411233" y="-27965"/>
                    <a:pt x="554624" y="0"/>
                  </a:cubicBezTo>
                  <a:lnTo>
                    <a:pt x="554624" y="0"/>
                  </a:lnTo>
                  <a:cubicBezTo>
                    <a:pt x="747855" y="19152"/>
                    <a:pt x="1221926" y="58674"/>
                    <a:pt x="1386560" y="0"/>
                  </a:cubicBezTo>
                  <a:cubicBezTo>
                    <a:pt x="2030112" y="44036"/>
                    <a:pt x="2516001" y="142222"/>
                    <a:pt x="3072002" y="0"/>
                  </a:cubicBezTo>
                  <a:cubicBezTo>
                    <a:pt x="3202454" y="-1293"/>
                    <a:pt x="3334843" y="82564"/>
                    <a:pt x="3327747" y="255743"/>
                  </a:cubicBezTo>
                  <a:lnTo>
                    <a:pt x="3327747" y="255738"/>
                  </a:lnTo>
                  <a:lnTo>
                    <a:pt x="3327747" y="255738"/>
                  </a:lnTo>
                  <a:cubicBezTo>
                    <a:pt x="3370349" y="304230"/>
                    <a:pt x="3317890" y="554948"/>
                    <a:pt x="3327747" y="639347"/>
                  </a:cubicBezTo>
                  <a:cubicBezTo>
                    <a:pt x="3344992" y="895276"/>
                    <a:pt x="3348823" y="937072"/>
                    <a:pt x="3327747" y="1278690"/>
                  </a:cubicBezTo>
                  <a:cubicBezTo>
                    <a:pt x="3281175" y="1360945"/>
                    <a:pt x="3267790" y="1567912"/>
                    <a:pt x="3072002" y="1534435"/>
                  </a:cubicBezTo>
                  <a:cubicBezTo>
                    <a:pt x="2445307" y="1402876"/>
                    <a:pt x="1651309" y="1535982"/>
                    <a:pt x="1386560" y="1534435"/>
                  </a:cubicBezTo>
                  <a:cubicBezTo>
                    <a:pt x="1239940" y="1560415"/>
                    <a:pt x="699411" y="1598606"/>
                    <a:pt x="554624" y="1534435"/>
                  </a:cubicBezTo>
                  <a:lnTo>
                    <a:pt x="554624" y="1534435"/>
                  </a:lnTo>
                  <a:cubicBezTo>
                    <a:pt x="427118" y="1543242"/>
                    <a:pt x="384214" y="1523537"/>
                    <a:pt x="255743" y="1534435"/>
                  </a:cubicBezTo>
                  <a:cubicBezTo>
                    <a:pt x="135709" y="1576776"/>
                    <a:pt x="17867" y="1494707"/>
                    <a:pt x="0" y="1278690"/>
                  </a:cubicBezTo>
                  <a:cubicBezTo>
                    <a:pt x="2763" y="1016388"/>
                    <a:pt x="38228" y="954977"/>
                    <a:pt x="0" y="639347"/>
                  </a:cubicBezTo>
                  <a:cubicBezTo>
                    <a:pt x="-270222" y="585939"/>
                    <a:pt x="-610920" y="505664"/>
                    <a:pt x="-814633" y="513237"/>
                  </a:cubicBezTo>
                  <a:cubicBezTo>
                    <a:pt x="-773563" y="430518"/>
                    <a:pt x="-157352" y="266359"/>
                    <a:pt x="0" y="255738"/>
                  </a:cubicBezTo>
                  <a:lnTo>
                    <a:pt x="0" y="255743"/>
                  </a:lnTo>
                  <a:close/>
                </a:path>
                <a:path w="3327747" h="1534435" fill="none" stroke="0" extrusionOk="0">
                  <a:moveTo>
                    <a:pt x="0" y="255743"/>
                  </a:moveTo>
                  <a:cubicBezTo>
                    <a:pt x="-14278" y="137048"/>
                    <a:pt x="147602" y="-3082"/>
                    <a:pt x="255743" y="0"/>
                  </a:cubicBezTo>
                  <a:cubicBezTo>
                    <a:pt x="360496" y="33965"/>
                    <a:pt x="512699" y="-17223"/>
                    <a:pt x="554624" y="0"/>
                  </a:cubicBezTo>
                  <a:lnTo>
                    <a:pt x="554624" y="0"/>
                  </a:lnTo>
                  <a:cubicBezTo>
                    <a:pt x="676900" y="-59759"/>
                    <a:pt x="1269835" y="-71409"/>
                    <a:pt x="1386560" y="0"/>
                  </a:cubicBezTo>
                  <a:cubicBezTo>
                    <a:pt x="2161295" y="75292"/>
                    <a:pt x="2629464" y="-109711"/>
                    <a:pt x="3072002" y="0"/>
                  </a:cubicBezTo>
                  <a:cubicBezTo>
                    <a:pt x="3192098" y="-12327"/>
                    <a:pt x="3355332" y="148090"/>
                    <a:pt x="3327747" y="255743"/>
                  </a:cubicBezTo>
                  <a:lnTo>
                    <a:pt x="3327747" y="255738"/>
                  </a:lnTo>
                  <a:lnTo>
                    <a:pt x="3327747" y="255738"/>
                  </a:lnTo>
                  <a:cubicBezTo>
                    <a:pt x="3350247" y="285932"/>
                    <a:pt x="3324951" y="554470"/>
                    <a:pt x="3327747" y="639347"/>
                  </a:cubicBezTo>
                  <a:cubicBezTo>
                    <a:pt x="3277515" y="857976"/>
                    <a:pt x="3355722" y="1141032"/>
                    <a:pt x="3327747" y="1278690"/>
                  </a:cubicBezTo>
                  <a:cubicBezTo>
                    <a:pt x="3302849" y="1389878"/>
                    <a:pt x="3231672" y="1572025"/>
                    <a:pt x="3072002" y="1534435"/>
                  </a:cubicBezTo>
                  <a:cubicBezTo>
                    <a:pt x="2317507" y="1340983"/>
                    <a:pt x="2075112" y="1444113"/>
                    <a:pt x="1386560" y="1534435"/>
                  </a:cubicBezTo>
                  <a:cubicBezTo>
                    <a:pt x="1081583" y="1569854"/>
                    <a:pt x="756147" y="1552612"/>
                    <a:pt x="554624" y="1534435"/>
                  </a:cubicBezTo>
                  <a:lnTo>
                    <a:pt x="554624" y="1534435"/>
                  </a:lnTo>
                  <a:cubicBezTo>
                    <a:pt x="510770" y="1498496"/>
                    <a:pt x="406327" y="1528792"/>
                    <a:pt x="255743" y="1534435"/>
                  </a:cubicBezTo>
                  <a:cubicBezTo>
                    <a:pt x="109888" y="1564013"/>
                    <a:pt x="-21631" y="1430660"/>
                    <a:pt x="0" y="1278690"/>
                  </a:cubicBezTo>
                  <a:cubicBezTo>
                    <a:pt x="37114" y="1188877"/>
                    <a:pt x="-29019" y="747679"/>
                    <a:pt x="0" y="639347"/>
                  </a:cubicBezTo>
                  <a:cubicBezTo>
                    <a:pt x="-387798" y="544696"/>
                    <a:pt x="-632029" y="608535"/>
                    <a:pt x="-814633" y="513237"/>
                  </a:cubicBezTo>
                  <a:cubicBezTo>
                    <a:pt x="-477444" y="436898"/>
                    <a:pt x="-151739" y="378975"/>
                    <a:pt x="0" y="255738"/>
                  </a:cubicBezTo>
                  <a:lnTo>
                    <a:pt x="0" y="255743"/>
                  </a:lnTo>
                  <a:close/>
                </a:path>
                <a:path w="3327747" h="1534435" fill="none" stroke="0" extrusionOk="0">
                  <a:moveTo>
                    <a:pt x="0" y="255743"/>
                  </a:moveTo>
                  <a:cubicBezTo>
                    <a:pt x="-7583" y="133089"/>
                    <a:pt x="147195" y="-15208"/>
                    <a:pt x="255743" y="0"/>
                  </a:cubicBezTo>
                  <a:cubicBezTo>
                    <a:pt x="361564" y="23967"/>
                    <a:pt x="514257" y="-13735"/>
                    <a:pt x="554624" y="0"/>
                  </a:cubicBezTo>
                  <a:lnTo>
                    <a:pt x="554624" y="0"/>
                  </a:lnTo>
                  <a:cubicBezTo>
                    <a:pt x="672910" y="-73027"/>
                    <a:pt x="1287651" y="-63049"/>
                    <a:pt x="1386560" y="0"/>
                  </a:cubicBezTo>
                  <a:cubicBezTo>
                    <a:pt x="2178280" y="59474"/>
                    <a:pt x="2586987" y="-51290"/>
                    <a:pt x="3072002" y="0"/>
                  </a:cubicBezTo>
                  <a:cubicBezTo>
                    <a:pt x="3190497" y="20720"/>
                    <a:pt x="3371836" y="155361"/>
                    <a:pt x="3327747" y="255743"/>
                  </a:cubicBezTo>
                  <a:lnTo>
                    <a:pt x="3327747" y="255738"/>
                  </a:lnTo>
                  <a:lnTo>
                    <a:pt x="3327747" y="255738"/>
                  </a:lnTo>
                  <a:cubicBezTo>
                    <a:pt x="3329458" y="296198"/>
                    <a:pt x="3303487" y="550144"/>
                    <a:pt x="3327747" y="639347"/>
                  </a:cubicBezTo>
                  <a:cubicBezTo>
                    <a:pt x="3283569" y="843995"/>
                    <a:pt x="3358225" y="1109355"/>
                    <a:pt x="3327747" y="1278690"/>
                  </a:cubicBezTo>
                  <a:cubicBezTo>
                    <a:pt x="3324191" y="1350397"/>
                    <a:pt x="3238746" y="1512381"/>
                    <a:pt x="3072002" y="1534435"/>
                  </a:cubicBezTo>
                  <a:cubicBezTo>
                    <a:pt x="2307178" y="1314787"/>
                    <a:pt x="2062158" y="1502196"/>
                    <a:pt x="1386560" y="1534435"/>
                  </a:cubicBezTo>
                  <a:cubicBezTo>
                    <a:pt x="1077548" y="1573059"/>
                    <a:pt x="791346" y="1592787"/>
                    <a:pt x="554624" y="1534435"/>
                  </a:cubicBezTo>
                  <a:lnTo>
                    <a:pt x="554624" y="1534435"/>
                  </a:lnTo>
                  <a:cubicBezTo>
                    <a:pt x="511334" y="1507121"/>
                    <a:pt x="424217" y="1529265"/>
                    <a:pt x="255743" y="1534435"/>
                  </a:cubicBezTo>
                  <a:cubicBezTo>
                    <a:pt x="107303" y="1558121"/>
                    <a:pt x="-33426" y="1420152"/>
                    <a:pt x="0" y="1278690"/>
                  </a:cubicBezTo>
                  <a:cubicBezTo>
                    <a:pt x="11882" y="1152036"/>
                    <a:pt x="-15763" y="732533"/>
                    <a:pt x="0" y="639347"/>
                  </a:cubicBezTo>
                  <a:cubicBezTo>
                    <a:pt x="-339005" y="543802"/>
                    <a:pt x="-609453" y="615005"/>
                    <a:pt x="-814633" y="513237"/>
                  </a:cubicBezTo>
                  <a:cubicBezTo>
                    <a:pt x="-464617" y="399080"/>
                    <a:pt x="-114544" y="411757"/>
                    <a:pt x="0" y="255738"/>
                  </a:cubicBezTo>
                  <a:lnTo>
                    <a:pt x="0" y="255743"/>
                  </a:lnTo>
                  <a:close/>
                </a:path>
              </a:pathLst>
            </a:custGeom>
            <a:solidFill>
              <a:srgbClr val="FFFF66"/>
            </a:solidFill>
            <a:ln w="38100" cap="rnd" cmpd="thinThick">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p:cNvSpPr txBox="1"/>
            <p:nvPr/>
          </p:nvSpPr>
          <p:spPr>
            <a:xfrm>
              <a:off x="4860017" y="2753641"/>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văn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người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gồm</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3 </a:t>
              </a:r>
              <a:r>
                <a:rPr lang="en-US" sz="3600" dirty="0" err="1">
                  <a:solidFill>
                    <a:srgbClr val="FF0000"/>
                  </a:solidFill>
                  <a:effectLst/>
                  <a:latin typeface="Cambria" panose="02040503050406030204" pitchFamily="18" charset="0"/>
                  <a:ea typeface="Cambria" panose="02040503050406030204" pitchFamily="18" charset="0"/>
                </a:rPr>
                <a:t>phần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mở</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thân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kết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a:t>
              </a:r>
            </a:p>
          </p:txBody>
        </p:sp>
      </p:grpSp>
      <p:grpSp>
        <p:nvGrpSpPr>
          <p:cNvPr id="10" name="Nhóm 2"/>
          <p:cNvGrpSpPr/>
          <p:nvPr/>
        </p:nvGrpSpPr>
        <p:grpSpPr>
          <a:xfrm flipH="1">
            <a:off x="3499583" y="957944"/>
            <a:ext cx="6373757" cy="2046514"/>
            <a:chOff x="4985221" y="3100345"/>
            <a:chExt cx="3327747" cy="1545206"/>
          </a:xfrm>
        </p:grpSpPr>
        <p:sp>
          <p:nvSpPr>
            <p:cNvPr id="11" name="Bong bóng Lời nói: Hình chữ nhật với Góc Tròn 3"/>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1" fmla="*/ 0 w 3327747"/>
                <a:gd name="connsiteY0-2" fmla="*/ 255743 h 1534435"/>
                <a:gd name="connsiteX1-3" fmla="*/ 255743 w 3327747"/>
                <a:gd name="connsiteY1-4" fmla="*/ 0 h 1534435"/>
                <a:gd name="connsiteX2-5" fmla="*/ 554624 w 3327747"/>
                <a:gd name="connsiteY2-6" fmla="*/ 0 h 1534435"/>
                <a:gd name="connsiteX3-7" fmla="*/ 554624 w 3327747"/>
                <a:gd name="connsiteY3-8" fmla="*/ 0 h 1534435"/>
                <a:gd name="connsiteX4-9" fmla="*/ 1386560 w 3327747"/>
                <a:gd name="connsiteY4-10" fmla="*/ 0 h 1534435"/>
                <a:gd name="connsiteX5-11" fmla="*/ 3072002 w 3327747"/>
                <a:gd name="connsiteY5-12" fmla="*/ 0 h 1534435"/>
                <a:gd name="connsiteX6-13" fmla="*/ 3327747 w 3327747"/>
                <a:gd name="connsiteY6-14" fmla="*/ 255743 h 1534435"/>
                <a:gd name="connsiteX7-15" fmla="*/ 3327747 w 3327747"/>
                <a:gd name="connsiteY7-16" fmla="*/ 255738 h 1534435"/>
                <a:gd name="connsiteX8-17" fmla="*/ 3327747 w 3327747"/>
                <a:gd name="connsiteY8-18" fmla="*/ 255738 h 1534435"/>
                <a:gd name="connsiteX9-19" fmla="*/ 3327747 w 3327747"/>
                <a:gd name="connsiteY9-20" fmla="*/ 639347 h 1534435"/>
                <a:gd name="connsiteX10-21" fmla="*/ 3327747 w 3327747"/>
                <a:gd name="connsiteY10-22" fmla="*/ 1278690 h 1534435"/>
                <a:gd name="connsiteX11-23" fmla="*/ 3072002 w 3327747"/>
                <a:gd name="connsiteY11-24" fmla="*/ 1534435 h 1534435"/>
                <a:gd name="connsiteX12-25" fmla="*/ 1386560 w 3327747"/>
                <a:gd name="connsiteY12-26" fmla="*/ 1534435 h 1534435"/>
                <a:gd name="connsiteX13-27" fmla="*/ 554624 w 3327747"/>
                <a:gd name="connsiteY13-28" fmla="*/ 1534435 h 1534435"/>
                <a:gd name="connsiteX14-29" fmla="*/ 554624 w 3327747"/>
                <a:gd name="connsiteY14-30" fmla="*/ 1534435 h 1534435"/>
                <a:gd name="connsiteX15-31" fmla="*/ 255743 w 3327747"/>
                <a:gd name="connsiteY15-32" fmla="*/ 1534435 h 1534435"/>
                <a:gd name="connsiteX16-33" fmla="*/ 0 w 3327747"/>
                <a:gd name="connsiteY16-34" fmla="*/ 1278690 h 1534435"/>
                <a:gd name="connsiteX17-35" fmla="*/ 0 w 3327747"/>
                <a:gd name="connsiteY17-36" fmla="*/ 639347 h 1534435"/>
                <a:gd name="connsiteX18-37" fmla="*/ -689410 w 3327747"/>
                <a:gd name="connsiteY18-38" fmla="*/ 760695 h 1534435"/>
                <a:gd name="connsiteX19-39" fmla="*/ 0 w 3327747"/>
                <a:gd name="connsiteY19-40" fmla="*/ 255738 h 1534435"/>
                <a:gd name="connsiteX20-41" fmla="*/ 0 w 3327747"/>
                <a:gd name="connsiteY20-42" fmla="*/ 255743 h 1534435"/>
                <a:gd name="connsiteX0-43" fmla="*/ 0 w 3327747"/>
                <a:gd name="connsiteY0-44" fmla="*/ 255743 h 1534435"/>
                <a:gd name="connsiteX1-45" fmla="*/ 255743 w 3327747"/>
                <a:gd name="connsiteY1-46" fmla="*/ 0 h 1534435"/>
                <a:gd name="connsiteX2-47" fmla="*/ 554624 w 3327747"/>
                <a:gd name="connsiteY2-48" fmla="*/ 0 h 1534435"/>
                <a:gd name="connsiteX3-49" fmla="*/ 554624 w 3327747"/>
                <a:gd name="connsiteY3-50" fmla="*/ 0 h 1534435"/>
                <a:gd name="connsiteX4-51" fmla="*/ 1386560 w 3327747"/>
                <a:gd name="connsiteY4-52" fmla="*/ 0 h 1534435"/>
                <a:gd name="connsiteX5-53" fmla="*/ 3072002 w 3327747"/>
                <a:gd name="connsiteY5-54" fmla="*/ 0 h 1534435"/>
                <a:gd name="connsiteX6-55" fmla="*/ 3327747 w 3327747"/>
                <a:gd name="connsiteY6-56" fmla="*/ 255743 h 1534435"/>
                <a:gd name="connsiteX7-57" fmla="*/ 3327747 w 3327747"/>
                <a:gd name="connsiteY7-58" fmla="*/ 255738 h 1534435"/>
                <a:gd name="connsiteX8-59" fmla="*/ 3327747 w 3327747"/>
                <a:gd name="connsiteY8-60" fmla="*/ 255738 h 1534435"/>
                <a:gd name="connsiteX9-61" fmla="*/ 3327747 w 3327747"/>
                <a:gd name="connsiteY9-62" fmla="*/ 639347 h 1534435"/>
                <a:gd name="connsiteX10-63" fmla="*/ 3327747 w 3327747"/>
                <a:gd name="connsiteY10-64" fmla="*/ 1278690 h 1534435"/>
                <a:gd name="connsiteX11-65" fmla="*/ 3072002 w 3327747"/>
                <a:gd name="connsiteY11-66" fmla="*/ 1534435 h 1534435"/>
                <a:gd name="connsiteX12-67" fmla="*/ 1386560 w 3327747"/>
                <a:gd name="connsiteY12-68" fmla="*/ 1534435 h 1534435"/>
                <a:gd name="connsiteX13-69" fmla="*/ 554624 w 3327747"/>
                <a:gd name="connsiteY13-70" fmla="*/ 1534435 h 1534435"/>
                <a:gd name="connsiteX14-71" fmla="*/ 554624 w 3327747"/>
                <a:gd name="connsiteY14-72" fmla="*/ 1534435 h 1534435"/>
                <a:gd name="connsiteX15-73" fmla="*/ 255743 w 3327747"/>
                <a:gd name="connsiteY15-74" fmla="*/ 1534435 h 1534435"/>
                <a:gd name="connsiteX16-75" fmla="*/ 0 w 3327747"/>
                <a:gd name="connsiteY16-76" fmla="*/ 1278690 h 1534435"/>
                <a:gd name="connsiteX17-77" fmla="*/ 0 w 3327747"/>
                <a:gd name="connsiteY17-78" fmla="*/ 639347 h 1534435"/>
                <a:gd name="connsiteX18-79" fmla="*/ -689410 w 3327747"/>
                <a:gd name="connsiteY18-80" fmla="*/ 760695 h 1534435"/>
                <a:gd name="connsiteX19-81" fmla="*/ 0 w 3327747"/>
                <a:gd name="connsiteY19-82" fmla="*/ 255738 h 1534435"/>
                <a:gd name="connsiteX20-83" fmla="*/ 0 w 3327747"/>
                <a:gd name="connsiteY20-84" fmla="*/ 255743 h 15344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3327747" h="1534435" fill="none" extrusionOk="0">
                  <a:moveTo>
                    <a:pt x="0" y="255743"/>
                  </a:moveTo>
                  <a:cubicBezTo>
                    <a:pt x="-29778" y="149038"/>
                    <a:pt x="171152" y="-18314"/>
                    <a:pt x="255743" y="0"/>
                  </a:cubicBezTo>
                  <a:cubicBezTo>
                    <a:pt x="364541" y="20113"/>
                    <a:pt x="518414" y="-15176"/>
                    <a:pt x="554624" y="0"/>
                  </a:cubicBezTo>
                  <a:lnTo>
                    <a:pt x="554624" y="0"/>
                  </a:lnTo>
                  <a:cubicBezTo>
                    <a:pt x="678455" y="-80541"/>
                    <a:pt x="1265767" y="-84036"/>
                    <a:pt x="1386560" y="0"/>
                  </a:cubicBezTo>
                  <a:cubicBezTo>
                    <a:pt x="2076705" y="6080"/>
                    <a:pt x="2544866" y="-5149"/>
                    <a:pt x="3072002" y="0"/>
                  </a:cubicBezTo>
                  <a:cubicBezTo>
                    <a:pt x="3208285" y="29461"/>
                    <a:pt x="3357396" y="158558"/>
                    <a:pt x="3327747" y="255743"/>
                  </a:cubicBezTo>
                  <a:lnTo>
                    <a:pt x="3327747" y="255738"/>
                  </a:lnTo>
                  <a:lnTo>
                    <a:pt x="3327747" y="255738"/>
                  </a:lnTo>
                  <a:cubicBezTo>
                    <a:pt x="3308154" y="298608"/>
                    <a:pt x="3298392" y="548893"/>
                    <a:pt x="3327747" y="639347"/>
                  </a:cubicBezTo>
                  <a:cubicBezTo>
                    <a:pt x="3289368" y="820688"/>
                    <a:pt x="3362361" y="1112010"/>
                    <a:pt x="3327747" y="1278690"/>
                  </a:cubicBezTo>
                  <a:cubicBezTo>
                    <a:pt x="3339586" y="1345297"/>
                    <a:pt x="3235100" y="1469892"/>
                    <a:pt x="3072002" y="1534435"/>
                  </a:cubicBezTo>
                  <a:cubicBezTo>
                    <a:pt x="2293542" y="1317417"/>
                    <a:pt x="2070805" y="1506116"/>
                    <a:pt x="1386560" y="1534435"/>
                  </a:cubicBezTo>
                  <a:cubicBezTo>
                    <a:pt x="1131506" y="1575201"/>
                    <a:pt x="838552" y="1614830"/>
                    <a:pt x="554624" y="1534435"/>
                  </a:cubicBezTo>
                  <a:lnTo>
                    <a:pt x="554624" y="1534435"/>
                  </a:lnTo>
                  <a:cubicBezTo>
                    <a:pt x="517911" y="1507391"/>
                    <a:pt x="409814" y="1550378"/>
                    <a:pt x="255743" y="1534435"/>
                  </a:cubicBezTo>
                  <a:cubicBezTo>
                    <a:pt x="97107" y="1562209"/>
                    <a:pt x="-40099" y="1414749"/>
                    <a:pt x="0" y="1278690"/>
                  </a:cubicBezTo>
                  <a:cubicBezTo>
                    <a:pt x="31373" y="1148782"/>
                    <a:pt x="-24302" y="727980"/>
                    <a:pt x="0" y="639347"/>
                  </a:cubicBezTo>
                  <a:cubicBezTo>
                    <a:pt x="-242859" y="685059"/>
                    <a:pt x="-413056" y="785343"/>
                    <a:pt x="-689410" y="760695"/>
                  </a:cubicBezTo>
                  <a:cubicBezTo>
                    <a:pt x="-431281" y="635932"/>
                    <a:pt x="-156722" y="373736"/>
                    <a:pt x="0" y="255738"/>
                  </a:cubicBezTo>
                  <a:lnTo>
                    <a:pt x="0" y="255743"/>
                  </a:lnTo>
                  <a:close/>
                </a:path>
                <a:path w="3327747" h="1534435" stroke="0" extrusionOk="0">
                  <a:moveTo>
                    <a:pt x="0" y="255743"/>
                  </a:moveTo>
                  <a:cubicBezTo>
                    <a:pt x="-2584" y="139826"/>
                    <a:pt x="85713" y="10682"/>
                    <a:pt x="255743" y="0"/>
                  </a:cubicBezTo>
                  <a:cubicBezTo>
                    <a:pt x="298919" y="-21579"/>
                    <a:pt x="422231" y="-24471"/>
                    <a:pt x="554624" y="0"/>
                  </a:cubicBezTo>
                  <a:lnTo>
                    <a:pt x="554624" y="0"/>
                  </a:lnTo>
                  <a:cubicBezTo>
                    <a:pt x="751765" y="5739"/>
                    <a:pt x="1226929" y="44080"/>
                    <a:pt x="1386560" y="0"/>
                  </a:cubicBezTo>
                  <a:cubicBezTo>
                    <a:pt x="2088620" y="-8886"/>
                    <a:pt x="2545938" y="137671"/>
                    <a:pt x="3072002" y="0"/>
                  </a:cubicBezTo>
                  <a:cubicBezTo>
                    <a:pt x="3165141" y="-2752"/>
                    <a:pt x="3335510" y="81653"/>
                    <a:pt x="3327747" y="255743"/>
                  </a:cubicBezTo>
                  <a:lnTo>
                    <a:pt x="3327747" y="255738"/>
                  </a:lnTo>
                  <a:lnTo>
                    <a:pt x="3327747" y="255738"/>
                  </a:lnTo>
                  <a:cubicBezTo>
                    <a:pt x="3371198" y="304697"/>
                    <a:pt x="3319251" y="555418"/>
                    <a:pt x="3327747" y="639347"/>
                  </a:cubicBezTo>
                  <a:cubicBezTo>
                    <a:pt x="3349200" y="892313"/>
                    <a:pt x="3346607" y="942459"/>
                    <a:pt x="3327747" y="1278690"/>
                  </a:cubicBezTo>
                  <a:cubicBezTo>
                    <a:pt x="3291790" y="1374919"/>
                    <a:pt x="3246735" y="1559407"/>
                    <a:pt x="3072002" y="1534435"/>
                  </a:cubicBezTo>
                  <a:cubicBezTo>
                    <a:pt x="2444443" y="1397926"/>
                    <a:pt x="1636424" y="1494615"/>
                    <a:pt x="1386560" y="1534435"/>
                  </a:cubicBezTo>
                  <a:cubicBezTo>
                    <a:pt x="1212077" y="1542268"/>
                    <a:pt x="737399" y="1592789"/>
                    <a:pt x="554624" y="1534435"/>
                  </a:cubicBezTo>
                  <a:lnTo>
                    <a:pt x="554624" y="1534435"/>
                  </a:lnTo>
                  <a:cubicBezTo>
                    <a:pt x="429364" y="1548238"/>
                    <a:pt x="385487" y="1525250"/>
                    <a:pt x="255743" y="1534435"/>
                  </a:cubicBezTo>
                  <a:cubicBezTo>
                    <a:pt x="137456" y="1584922"/>
                    <a:pt x="16729" y="1495753"/>
                    <a:pt x="0" y="1278690"/>
                  </a:cubicBezTo>
                  <a:cubicBezTo>
                    <a:pt x="-8974" y="1026545"/>
                    <a:pt x="31986" y="953717"/>
                    <a:pt x="0" y="639347"/>
                  </a:cubicBezTo>
                  <a:cubicBezTo>
                    <a:pt x="-114430" y="568362"/>
                    <a:pt x="-385851" y="680202"/>
                    <a:pt x="-689410" y="760695"/>
                  </a:cubicBezTo>
                  <a:cubicBezTo>
                    <a:pt x="-624033" y="604340"/>
                    <a:pt x="-321028" y="622010"/>
                    <a:pt x="0" y="255738"/>
                  </a:cubicBezTo>
                  <a:lnTo>
                    <a:pt x="0" y="255743"/>
                  </a:lnTo>
                  <a:close/>
                </a:path>
                <a:path w="3327747" h="1534435" fill="none" stroke="0" extrusionOk="0">
                  <a:moveTo>
                    <a:pt x="0" y="255743"/>
                  </a:moveTo>
                  <a:cubicBezTo>
                    <a:pt x="-18866" y="142297"/>
                    <a:pt x="142272" y="-11536"/>
                    <a:pt x="255743" y="0"/>
                  </a:cubicBezTo>
                  <a:cubicBezTo>
                    <a:pt x="365563" y="34935"/>
                    <a:pt x="514684" y="-17388"/>
                    <a:pt x="554624" y="0"/>
                  </a:cubicBezTo>
                  <a:lnTo>
                    <a:pt x="554624" y="0"/>
                  </a:lnTo>
                  <a:cubicBezTo>
                    <a:pt x="675602" y="-74179"/>
                    <a:pt x="1280496" y="-59214"/>
                    <a:pt x="1386560" y="0"/>
                  </a:cubicBezTo>
                  <a:cubicBezTo>
                    <a:pt x="2165838" y="91446"/>
                    <a:pt x="2606450" y="-82300"/>
                    <a:pt x="3072002" y="0"/>
                  </a:cubicBezTo>
                  <a:cubicBezTo>
                    <a:pt x="3209107" y="-5293"/>
                    <a:pt x="3348977" y="153793"/>
                    <a:pt x="3327747" y="255743"/>
                  </a:cubicBezTo>
                  <a:lnTo>
                    <a:pt x="3327747" y="255738"/>
                  </a:lnTo>
                  <a:lnTo>
                    <a:pt x="3327747" y="255738"/>
                  </a:lnTo>
                  <a:cubicBezTo>
                    <a:pt x="3338354" y="286809"/>
                    <a:pt x="3317862" y="553270"/>
                    <a:pt x="3327747" y="639347"/>
                  </a:cubicBezTo>
                  <a:cubicBezTo>
                    <a:pt x="3276002" y="858747"/>
                    <a:pt x="3354947" y="1122803"/>
                    <a:pt x="3327747" y="1278690"/>
                  </a:cubicBezTo>
                  <a:cubicBezTo>
                    <a:pt x="3315275" y="1387248"/>
                    <a:pt x="3234988" y="1555851"/>
                    <a:pt x="3072002" y="1534435"/>
                  </a:cubicBezTo>
                  <a:cubicBezTo>
                    <a:pt x="2323505" y="1290298"/>
                    <a:pt x="2063102" y="1448667"/>
                    <a:pt x="1386560" y="1534435"/>
                  </a:cubicBezTo>
                  <a:cubicBezTo>
                    <a:pt x="1078217" y="1531696"/>
                    <a:pt x="784640" y="1552606"/>
                    <a:pt x="554624" y="1534435"/>
                  </a:cubicBezTo>
                  <a:lnTo>
                    <a:pt x="554624" y="1534435"/>
                  </a:lnTo>
                  <a:cubicBezTo>
                    <a:pt x="488811" y="1502530"/>
                    <a:pt x="411114" y="1518331"/>
                    <a:pt x="255743" y="1534435"/>
                  </a:cubicBezTo>
                  <a:cubicBezTo>
                    <a:pt x="95148" y="1567142"/>
                    <a:pt x="-36515" y="1441755"/>
                    <a:pt x="0" y="1278690"/>
                  </a:cubicBezTo>
                  <a:cubicBezTo>
                    <a:pt x="25892" y="1178844"/>
                    <a:pt x="-32863" y="749092"/>
                    <a:pt x="0" y="639347"/>
                  </a:cubicBezTo>
                  <a:cubicBezTo>
                    <a:pt x="-300104" y="689005"/>
                    <a:pt x="-445382" y="777720"/>
                    <a:pt x="-689410" y="760695"/>
                  </a:cubicBezTo>
                  <a:cubicBezTo>
                    <a:pt x="-429128" y="648832"/>
                    <a:pt x="-183464" y="383750"/>
                    <a:pt x="0" y="255738"/>
                  </a:cubicBezTo>
                  <a:lnTo>
                    <a:pt x="0" y="255743"/>
                  </a:lnTo>
                  <a:close/>
                </a:path>
                <a:path w="3327747" h="1534435" fill="none" stroke="0" extrusionOk="0">
                  <a:moveTo>
                    <a:pt x="0" y="255743"/>
                  </a:moveTo>
                  <a:cubicBezTo>
                    <a:pt x="-10496" y="147701"/>
                    <a:pt x="148128" y="-26507"/>
                    <a:pt x="255743" y="0"/>
                  </a:cubicBezTo>
                  <a:cubicBezTo>
                    <a:pt x="362212" y="21846"/>
                    <a:pt x="515648" y="-16263"/>
                    <a:pt x="554624" y="0"/>
                  </a:cubicBezTo>
                  <a:lnTo>
                    <a:pt x="554624" y="0"/>
                  </a:lnTo>
                  <a:cubicBezTo>
                    <a:pt x="674941" y="-61345"/>
                    <a:pt x="1272155" y="-76517"/>
                    <a:pt x="1386560" y="0"/>
                  </a:cubicBezTo>
                  <a:cubicBezTo>
                    <a:pt x="2138386" y="80869"/>
                    <a:pt x="2510962" y="-12824"/>
                    <a:pt x="3072002" y="0"/>
                  </a:cubicBezTo>
                  <a:cubicBezTo>
                    <a:pt x="3200565" y="24395"/>
                    <a:pt x="3370391" y="154245"/>
                    <a:pt x="3327747" y="255743"/>
                  </a:cubicBezTo>
                  <a:lnTo>
                    <a:pt x="3327747" y="255738"/>
                  </a:lnTo>
                  <a:lnTo>
                    <a:pt x="3327747" y="255738"/>
                  </a:lnTo>
                  <a:cubicBezTo>
                    <a:pt x="3325700" y="293646"/>
                    <a:pt x="3309695" y="550082"/>
                    <a:pt x="3327747" y="639347"/>
                  </a:cubicBezTo>
                  <a:cubicBezTo>
                    <a:pt x="3307760" y="851942"/>
                    <a:pt x="3343563" y="1091901"/>
                    <a:pt x="3327747" y="1278690"/>
                  </a:cubicBezTo>
                  <a:cubicBezTo>
                    <a:pt x="3329113" y="1365005"/>
                    <a:pt x="3236961" y="1485699"/>
                    <a:pt x="3072002" y="1534435"/>
                  </a:cubicBezTo>
                  <a:cubicBezTo>
                    <a:pt x="2310690" y="1305295"/>
                    <a:pt x="2064582" y="1490225"/>
                    <a:pt x="1386560" y="1534435"/>
                  </a:cubicBezTo>
                  <a:cubicBezTo>
                    <a:pt x="1103918" y="1536215"/>
                    <a:pt x="763964" y="1582298"/>
                    <a:pt x="554624" y="1534435"/>
                  </a:cubicBezTo>
                  <a:lnTo>
                    <a:pt x="554624" y="1534435"/>
                  </a:lnTo>
                  <a:cubicBezTo>
                    <a:pt x="493893" y="1505830"/>
                    <a:pt x="421761" y="1533993"/>
                    <a:pt x="255743" y="1534435"/>
                  </a:cubicBezTo>
                  <a:cubicBezTo>
                    <a:pt x="118722" y="1560707"/>
                    <a:pt x="-13032" y="1443952"/>
                    <a:pt x="0" y="1278690"/>
                  </a:cubicBezTo>
                  <a:cubicBezTo>
                    <a:pt x="25983" y="1168544"/>
                    <a:pt x="-17941" y="735668"/>
                    <a:pt x="0" y="639347"/>
                  </a:cubicBezTo>
                  <a:cubicBezTo>
                    <a:pt x="-259671" y="705679"/>
                    <a:pt x="-426034" y="765388"/>
                    <a:pt x="-689410" y="760695"/>
                  </a:cubicBezTo>
                  <a:cubicBezTo>
                    <a:pt x="-428169" y="637495"/>
                    <a:pt x="-146809" y="375610"/>
                    <a:pt x="0" y="255738"/>
                  </a:cubicBezTo>
                  <a:lnTo>
                    <a:pt x="0" y="255743"/>
                  </a:lnTo>
                  <a:close/>
                </a:path>
              </a:pathLst>
            </a:custGeom>
            <a:solidFill>
              <a:srgbClr val="FFFF66"/>
            </a:solidFill>
            <a:ln w="38100" cap="rnd" cmpd="thinThick">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p:cNvSpPr txBox="1"/>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5400" dirty="0" err="1">
                  <a:solidFill>
                    <a:srgbClr val="002060"/>
                  </a:solidFill>
                  <a:effectLst/>
                  <a:latin typeface="Cambria" panose="02040503050406030204" pitchFamily="18" charset="0"/>
                  <a:ea typeface="Cambria" panose="02040503050406030204" pitchFamily="18" charset="0"/>
                </a:rPr>
                <a:t>Nêu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cấu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tạo</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bài</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văn</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tả</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người</a:t>
              </a:r>
              <a:r>
                <a:rPr lang="en-US" sz="5400" dirty="0">
                  <a:solidFill>
                    <a:srgbClr val="002060"/>
                  </a:solidFill>
                  <a:effectLst/>
                  <a:latin typeface="Cambria" panose="02040503050406030204" pitchFamily="18" charset="0"/>
                  <a:ea typeface="Cambria" panose="02040503050406030204" pitchFamily="18" charset="0"/>
                </a:rPr>
                <a:t> </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
          <p:cNvSpPr/>
          <p:nvPr/>
        </p:nvSpPr>
        <p:spPr>
          <a:xfrm>
            <a:off x="2252645" y="569157"/>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620" y="533149"/>
            <a:ext cx="7193903" cy="57917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p:cNvGrpSpPr/>
          <p:nvPr/>
        </p:nvGrpSpPr>
        <p:grpSpPr>
          <a:xfrm>
            <a:off x="461715" y="-99868"/>
            <a:ext cx="11316628" cy="1754497"/>
            <a:chOff x="1159668" y="272371"/>
            <a:chExt cx="9872664" cy="1735932"/>
          </a:xfrm>
        </p:grpSpPr>
        <p:sp>
          <p:nvSpPr>
            <p:cNvPr id="10" name="Rectangle: Rounded Corners 9"/>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28600" y="139699"/>
            <a:ext cx="11747500" cy="669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p:cNvGrpSpPr/>
          <p:nvPr/>
        </p:nvGrpSpPr>
        <p:grpSpPr>
          <a:xfrm>
            <a:off x="461715" y="-99867"/>
            <a:ext cx="11316628" cy="1682862"/>
            <a:chOff x="1159668" y="272371"/>
            <a:chExt cx="9872664" cy="1735932"/>
          </a:xfrm>
        </p:grpSpPr>
        <p:sp>
          <p:nvSpPr>
            <p:cNvPr id="10" name="Rectangle: Rounded Corners 9"/>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509266" y="364049"/>
              <a:ext cx="9323634" cy="1461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p:cNvSpPr txBox="1"/>
          <p:nvPr/>
        </p:nvSpPr>
        <p:spPr>
          <a:xfrm>
            <a:off x="3537891" y="1661067"/>
            <a:ext cx="7870372" cy="5170646"/>
          </a:xfrm>
          <a:prstGeom prst="rect">
            <a:avLst/>
          </a:prstGeom>
          <a:noFill/>
        </p:spPr>
        <p:txBody>
          <a:bodyPr wrap="square" rtlCol="0">
            <a:spAutoFit/>
          </a:bodyPr>
          <a:lstStyle/>
          <a:p>
            <a:pPr algn="ctr"/>
            <a:r>
              <a:rPr lang="vi-VN" sz="2200" b="1" i="0" dirty="0">
                <a:solidFill>
                  <a:srgbClr val="FF0000"/>
                </a:solidFill>
                <a:effectLst/>
                <a:latin typeface="Cambria" panose="02040503050406030204" pitchFamily="18" charset="0"/>
                <a:ea typeface="Cambria" panose="02040503050406030204" pitchFamily="18" charset="0"/>
              </a:rPr>
              <a:t>Vườn ươm gia đình</a:t>
            </a:r>
            <a:endParaRPr lang="vi-VN" sz="2200" b="0" i="0" dirty="0">
              <a:solidFill>
                <a:srgbClr val="FF0000"/>
              </a:solidFill>
              <a:effectLst/>
              <a:latin typeface="Cambria" panose="02040503050406030204" pitchFamily="18" charset="0"/>
              <a:ea typeface="Cambria" panose="02040503050406030204" pitchFamily="18" charset="0"/>
            </a:endParaRPr>
          </a:p>
          <a:p>
            <a:pPr algn="ctr"/>
            <a:r>
              <a:rPr lang="vi-VN" sz="22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2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2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2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200" b="0" i="0" dirty="0">
                <a:solidFill>
                  <a:srgbClr val="FF0000"/>
                </a:solidFill>
                <a:effectLst/>
                <a:latin typeface="Cambria" panose="02040503050406030204" pitchFamily="18" charset="0"/>
                <a:ea typeface="Cambria" panose="02040503050406030204" pitchFamily="18" charset="0"/>
              </a:rPr>
              <a:t> </a:t>
            </a:r>
          </a:p>
          <a:p>
            <a:pPr algn="ctr"/>
            <a:r>
              <a:rPr lang="vi-VN" sz="22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2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2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2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200" b="0" i="0" dirty="0">
                <a:solidFill>
                  <a:srgbClr val="FF0000"/>
                </a:solidFill>
                <a:effectLst/>
                <a:latin typeface="Cambria" panose="02040503050406030204" pitchFamily="18" charset="0"/>
                <a:ea typeface="Cambria" panose="02040503050406030204" pitchFamily="18" charset="0"/>
              </a:rPr>
              <a:t> </a:t>
            </a:r>
          </a:p>
          <a:p>
            <a:pPr algn="ctr"/>
            <a:r>
              <a:rPr lang="vi-VN" sz="22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2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2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2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969705" y="859971"/>
            <a:ext cx="9137855" cy="47679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p:cNvPicPr>
            <a:picLocks noChangeAspect="1"/>
          </p:cNvPicPr>
          <p:nvPr/>
        </p:nvPicPr>
        <p:blipFill>
          <a:blip r:embed="rId2"/>
          <a:stretch>
            <a:fillRect/>
          </a:stretch>
        </p:blipFill>
        <p:spPr>
          <a:xfrm>
            <a:off x="597395" y="1658844"/>
            <a:ext cx="9882473" cy="31701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p:cNvPicPr>
            <a:picLocks noChangeAspect="1"/>
          </p:cNvPicPr>
          <p:nvPr/>
        </p:nvPicPr>
        <p:blipFill>
          <a:blip r:embed="rId3"/>
          <a:stretch>
            <a:fillRect/>
          </a:stretch>
        </p:blipFill>
        <p:spPr>
          <a:xfrm>
            <a:off x="3348779" y="3746227"/>
            <a:ext cx="2148508" cy="2912133"/>
          </a:xfrm>
          <a:prstGeom prst="rect">
            <a:avLst/>
          </a:prstGeom>
        </p:spPr>
      </p:pic>
      <p:pic>
        <p:nvPicPr>
          <p:cNvPr id="5" name="Picture 4"/>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p:cNvGrpSpPr/>
          <p:nvPr/>
        </p:nvGrpSpPr>
        <p:grpSpPr>
          <a:xfrm flipH="1">
            <a:off x="5812971" y="3069771"/>
            <a:ext cx="5987140" cy="3178629"/>
            <a:chOff x="4719954" y="2127384"/>
            <a:chExt cx="3327747" cy="2664147"/>
          </a:xfrm>
        </p:grpSpPr>
        <p:sp>
          <p:nvSpPr>
            <p:cNvPr id="8" name="Bong bóng Lời nói: Hình chữ nhật với Góc Tròn 3"/>
            <p:cNvSpPr/>
            <p:nvPr/>
          </p:nvSpPr>
          <p:spPr>
            <a:xfrm flipH="1">
              <a:off x="4719954" y="2127384"/>
              <a:ext cx="3327747" cy="2664147"/>
            </a:xfrm>
            <a:custGeom>
              <a:avLst/>
              <a:gdLst>
                <a:gd name="connsiteX0" fmla="*/ 0 w 5987140"/>
                <a:gd name="connsiteY0" fmla="*/ 529782 h 3178629"/>
                <a:gd name="connsiteX1" fmla="*/ 529782 w 5987140"/>
                <a:gd name="connsiteY1" fmla="*/ 0 h 3178629"/>
                <a:gd name="connsiteX2" fmla="*/ 5457358 w 5987140"/>
                <a:gd name="connsiteY2" fmla="*/ 0 h 3178629"/>
                <a:gd name="connsiteX3" fmla="*/ 5987140 w 5987140"/>
                <a:gd name="connsiteY3" fmla="*/ 529782 h 3178629"/>
                <a:gd name="connsiteX4" fmla="*/ 5987140 w 5987140"/>
                <a:gd name="connsiteY4" fmla="*/ 2648847 h 3178629"/>
                <a:gd name="connsiteX5" fmla="*/ 5457358 w 5987140"/>
                <a:gd name="connsiteY5" fmla="*/ 3178629 h 3178629"/>
                <a:gd name="connsiteX6" fmla="*/ 529782 w 5987140"/>
                <a:gd name="connsiteY6" fmla="*/ 3178629 h 3178629"/>
                <a:gd name="connsiteX7" fmla="*/ 0 w 5987140"/>
                <a:gd name="connsiteY7" fmla="*/ 2648847 h 3178629"/>
                <a:gd name="connsiteX8" fmla="*/ 0 w 5987140"/>
                <a:gd name="connsiteY8" fmla="*/ 529782 h 31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140" h="3178629" fill="none" extrusionOk="0">
                  <a:moveTo>
                    <a:pt x="0" y="529782"/>
                  </a:moveTo>
                  <a:cubicBezTo>
                    <a:pt x="35926" y="192497"/>
                    <a:pt x="185015" y="-3912"/>
                    <a:pt x="529782" y="0"/>
                  </a:cubicBezTo>
                  <a:cubicBezTo>
                    <a:pt x="2790264" y="145084"/>
                    <a:pt x="3074122" y="-35079"/>
                    <a:pt x="5457358" y="0"/>
                  </a:cubicBezTo>
                  <a:cubicBezTo>
                    <a:pt x="5711116" y="-20765"/>
                    <a:pt x="6024309" y="216270"/>
                    <a:pt x="5987140" y="529782"/>
                  </a:cubicBezTo>
                  <a:cubicBezTo>
                    <a:pt x="5831507" y="974920"/>
                    <a:pt x="6010606" y="2175229"/>
                    <a:pt x="5987140" y="2648847"/>
                  </a:cubicBezTo>
                  <a:cubicBezTo>
                    <a:pt x="5944199" y="2923098"/>
                    <a:pt x="5785325" y="3156824"/>
                    <a:pt x="5457358" y="3178629"/>
                  </a:cubicBezTo>
                  <a:cubicBezTo>
                    <a:pt x="3950285" y="3089627"/>
                    <a:pt x="2081611" y="3225539"/>
                    <a:pt x="529782" y="3178629"/>
                  </a:cubicBezTo>
                  <a:cubicBezTo>
                    <a:pt x="236917" y="3196743"/>
                    <a:pt x="11396" y="2953381"/>
                    <a:pt x="0" y="2648847"/>
                  </a:cubicBezTo>
                  <a:cubicBezTo>
                    <a:pt x="-134023" y="2293179"/>
                    <a:pt x="-8351" y="1367912"/>
                    <a:pt x="0" y="529782"/>
                  </a:cubicBezTo>
                  <a:close/>
                </a:path>
                <a:path w="5987140" h="3178629" stroke="0" extrusionOk="0">
                  <a:moveTo>
                    <a:pt x="0" y="529782"/>
                  </a:moveTo>
                  <a:cubicBezTo>
                    <a:pt x="41970" y="242175"/>
                    <a:pt x="214189" y="-30947"/>
                    <a:pt x="529782" y="0"/>
                  </a:cubicBezTo>
                  <a:cubicBezTo>
                    <a:pt x="1875716" y="-136090"/>
                    <a:pt x="3716505" y="117287"/>
                    <a:pt x="5457358" y="0"/>
                  </a:cubicBezTo>
                  <a:cubicBezTo>
                    <a:pt x="5747480" y="7157"/>
                    <a:pt x="6009245" y="252206"/>
                    <a:pt x="5987140" y="529782"/>
                  </a:cubicBezTo>
                  <a:cubicBezTo>
                    <a:pt x="5869645" y="1478478"/>
                    <a:pt x="6068762" y="2244403"/>
                    <a:pt x="5987140" y="2648847"/>
                  </a:cubicBezTo>
                  <a:cubicBezTo>
                    <a:pt x="5953708" y="2927982"/>
                    <a:pt x="5782202" y="3185998"/>
                    <a:pt x="5457358" y="3178629"/>
                  </a:cubicBezTo>
                  <a:cubicBezTo>
                    <a:pt x="3102437" y="3137128"/>
                    <a:pt x="1670115" y="3307264"/>
                    <a:pt x="529782" y="3178629"/>
                  </a:cubicBezTo>
                  <a:cubicBezTo>
                    <a:pt x="262548" y="3202407"/>
                    <a:pt x="-38234" y="2902471"/>
                    <a:pt x="0" y="2648847"/>
                  </a:cubicBezTo>
                  <a:cubicBezTo>
                    <a:pt x="-154472" y="2370345"/>
                    <a:pt x="-165626" y="1144371"/>
                    <a:pt x="0" y="529782"/>
                  </a:cubicBezTo>
                  <a:close/>
                </a:path>
              </a:pathLst>
            </a:custGeom>
            <a:solidFill>
              <a:srgbClr val="FFFF66"/>
            </a:solidFill>
            <a:ln w="38100" cap="rnd" cmpd="thinThick">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p:cNvSpPr txBox="1"/>
            <p:nvPr/>
          </p:nvSpPr>
          <p:spPr>
            <a:xfrm>
              <a:off x="4860018" y="2169719"/>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   Cần lựa chọn những chi tiết tiêu biểu về ngoại hình, hoạt </a:t>
              </a:r>
              <a:r>
                <a:rPr lang="nl-NL" sz="3200">
                  <a:solidFill>
                    <a:srgbClr val="FF0000"/>
                  </a:solidFill>
                  <a:effectLst/>
                  <a:latin typeface="Cambria" panose="02040503050406030204" pitchFamily="18" charset="0"/>
                  <a:ea typeface="Cambria" panose="02040503050406030204" pitchFamily="18" charset="0"/>
                </a:rPr>
                <a:t>động, sở </a:t>
              </a:r>
              <a:r>
                <a:rPr lang="nl-NL" sz="3200" dirty="0">
                  <a:solidFill>
                    <a:srgbClr val="FF0000"/>
                  </a:solidFill>
                  <a:effectLst/>
                  <a:latin typeface="Cambria" panose="02040503050406030204" pitchFamily="18" charset="0"/>
                  <a:ea typeface="Cambria" panose="02040503050406030204" pitchFamily="18" charset="0"/>
                </a:rPr>
                <a:t>thích,... thể hiện nét riêng giúp phân biệt người được tả với những người khác.</a:t>
              </a:r>
              <a:endParaRPr lang="en-US" sz="3200" dirty="0">
                <a:solidFill>
                  <a:srgbClr val="FF0000"/>
                </a:solidFill>
                <a:effectLst/>
                <a:latin typeface="Cambria" panose="02040503050406030204" pitchFamily="18" charset="0"/>
                <a:ea typeface="Cambria" panose="02040503050406030204" pitchFamily="18" charset="0"/>
              </a:endParaRPr>
            </a:p>
          </p:txBody>
        </p:sp>
      </p:grpSp>
      <p:grpSp>
        <p:nvGrpSpPr>
          <p:cNvPr id="10" name="Nhóm 2"/>
          <p:cNvGrpSpPr/>
          <p:nvPr/>
        </p:nvGrpSpPr>
        <p:grpSpPr>
          <a:xfrm flipH="1">
            <a:off x="3347182" y="1077687"/>
            <a:ext cx="6537046" cy="1534885"/>
            <a:chOff x="4985221" y="3100345"/>
            <a:chExt cx="3327747" cy="1545206"/>
          </a:xfrm>
        </p:grpSpPr>
        <p:sp>
          <p:nvSpPr>
            <p:cNvPr id="11" name="Bong bóng Lời nói: Hình chữ nhật với Góc Tròn 3"/>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1" fmla="*/ 0 w 3327747"/>
                <a:gd name="connsiteY0-2" fmla="*/ 255743 h 1534435"/>
                <a:gd name="connsiteX1-3" fmla="*/ 255743 w 3327747"/>
                <a:gd name="connsiteY1-4" fmla="*/ 0 h 1534435"/>
                <a:gd name="connsiteX2-5" fmla="*/ 554624 w 3327747"/>
                <a:gd name="connsiteY2-6" fmla="*/ 0 h 1534435"/>
                <a:gd name="connsiteX3-7" fmla="*/ 554624 w 3327747"/>
                <a:gd name="connsiteY3-8" fmla="*/ 0 h 1534435"/>
                <a:gd name="connsiteX4-9" fmla="*/ 1386560 w 3327747"/>
                <a:gd name="connsiteY4-10" fmla="*/ 0 h 1534435"/>
                <a:gd name="connsiteX5-11" fmla="*/ 3072002 w 3327747"/>
                <a:gd name="connsiteY5-12" fmla="*/ 0 h 1534435"/>
                <a:gd name="connsiteX6-13" fmla="*/ 3327747 w 3327747"/>
                <a:gd name="connsiteY6-14" fmla="*/ 255743 h 1534435"/>
                <a:gd name="connsiteX7-15" fmla="*/ 3327747 w 3327747"/>
                <a:gd name="connsiteY7-16" fmla="*/ 255738 h 1534435"/>
                <a:gd name="connsiteX8-17" fmla="*/ 3327747 w 3327747"/>
                <a:gd name="connsiteY8-18" fmla="*/ 255738 h 1534435"/>
                <a:gd name="connsiteX9-19" fmla="*/ 3327747 w 3327747"/>
                <a:gd name="connsiteY9-20" fmla="*/ 639347 h 1534435"/>
                <a:gd name="connsiteX10-21" fmla="*/ 3327747 w 3327747"/>
                <a:gd name="connsiteY10-22" fmla="*/ 1278690 h 1534435"/>
                <a:gd name="connsiteX11-23" fmla="*/ 3072002 w 3327747"/>
                <a:gd name="connsiteY11-24" fmla="*/ 1534435 h 1534435"/>
                <a:gd name="connsiteX12-25" fmla="*/ 1386560 w 3327747"/>
                <a:gd name="connsiteY12-26" fmla="*/ 1534435 h 1534435"/>
                <a:gd name="connsiteX13-27" fmla="*/ 554624 w 3327747"/>
                <a:gd name="connsiteY13-28" fmla="*/ 1534435 h 1534435"/>
                <a:gd name="connsiteX14-29" fmla="*/ 554624 w 3327747"/>
                <a:gd name="connsiteY14-30" fmla="*/ 1534435 h 1534435"/>
                <a:gd name="connsiteX15-31" fmla="*/ 255743 w 3327747"/>
                <a:gd name="connsiteY15-32" fmla="*/ 1534435 h 1534435"/>
                <a:gd name="connsiteX16-33" fmla="*/ 0 w 3327747"/>
                <a:gd name="connsiteY16-34" fmla="*/ 1278690 h 1534435"/>
                <a:gd name="connsiteX17-35" fmla="*/ 0 w 3327747"/>
                <a:gd name="connsiteY17-36" fmla="*/ 639347 h 1534435"/>
                <a:gd name="connsiteX18-37" fmla="*/ -689410 w 3327747"/>
                <a:gd name="connsiteY18-38" fmla="*/ 760695 h 1534435"/>
                <a:gd name="connsiteX19-39" fmla="*/ 0 w 3327747"/>
                <a:gd name="connsiteY19-40" fmla="*/ 255738 h 1534435"/>
                <a:gd name="connsiteX20-41" fmla="*/ 0 w 3327747"/>
                <a:gd name="connsiteY20-42" fmla="*/ 255743 h 1534435"/>
                <a:gd name="connsiteX0-43" fmla="*/ 0 w 3327747"/>
                <a:gd name="connsiteY0-44" fmla="*/ 255743 h 1534435"/>
                <a:gd name="connsiteX1-45" fmla="*/ 255743 w 3327747"/>
                <a:gd name="connsiteY1-46" fmla="*/ 0 h 1534435"/>
                <a:gd name="connsiteX2-47" fmla="*/ 554624 w 3327747"/>
                <a:gd name="connsiteY2-48" fmla="*/ 0 h 1534435"/>
                <a:gd name="connsiteX3-49" fmla="*/ 554624 w 3327747"/>
                <a:gd name="connsiteY3-50" fmla="*/ 0 h 1534435"/>
                <a:gd name="connsiteX4-51" fmla="*/ 1386560 w 3327747"/>
                <a:gd name="connsiteY4-52" fmla="*/ 0 h 1534435"/>
                <a:gd name="connsiteX5-53" fmla="*/ 3072002 w 3327747"/>
                <a:gd name="connsiteY5-54" fmla="*/ 0 h 1534435"/>
                <a:gd name="connsiteX6-55" fmla="*/ 3327747 w 3327747"/>
                <a:gd name="connsiteY6-56" fmla="*/ 255743 h 1534435"/>
                <a:gd name="connsiteX7-57" fmla="*/ 3327747 w 3327747"/>
                <a:gd name="connsiteY7-58" fmla="*/ 255738 h 1534435"/>
                <a:gd name="connsiteX8-59" fmla="*/ 3327747 w 3327747"/>
                <a:gd name="connsiteY8-60" fmla="*/ 255738 h 1534435"/>
                <a:gd name="connsiteX9-61" fmla="*/ 3327747 w 3327747"/>
                <a:gd name="connsiteY9-62" fmla="*/ 639347 h 1534435"/>
                <a:gd name="connsiteX10-63" fmla="*/ 3327747 w 3327747"/>
                <a:gd name="connsiteY10-64" fmla="*/ 1278690 h 1534435"/>
                <a:gd name="connsiteX11-65" fmla="*/ 3072002 w 3327747"/>
                <a:gd name="connsiteY11-66" fmla="*/ 1534435 h 1534435"/>
                <a:gd name="connsiteX12-67" fmla="*/ 1386560 w 3327747"/>
                <a:gd name="connsiteY12-68" fmla="*/ 1534435 h 1534435"/>
                <a:gd name="connsiteX13-69" fmla="*/ 554624 w 3327747"/>
                <a:gd name="connsiteY13-70" fmla="*/ 1534435 h 1534435"/>
                <a:gd name="connsiteX14-71" fmla="*/ 554624 w 3327747"/>
                <a:gd name="connsiteY14-72" fmla="*/ 1534435 h 1534435"/>
                <a:gd name="connsiteX15-73" fmla="*/ 255743 w 3327747"/>
                <a:gd name="connsiteY15-74" fmla="*/ 1534435 h 1534435"/>
                <a:gd name="connsiteX16-75" fmla="*/ 0 w 3327747"/>
                <a:gd name="connsiteY16-76" fmla="*/ 1278690 h 1534435"/>
                <a:gd name="connsiteX17-77" fmla="*/ 0 w 3327747"/>
                <a:gd name="connsiteY17-78" fmla="*/ 639347 h 1534435"/>
                <a:gd name="connsiteX18-79" fmla="*/ -689410 w 3327747"/>
                <a:gd name="connsiteY18-80" fmla="*/ 760695 h 1534435"/>
                <a:gd name="connsiteX19-81" fmla="*/ 0 w 3327747"/>
                <a:gd name="connsiteY19-82" fmla="*/ 255738 h 1534435"/>
                <a:gd name="connsiteX20-83" fmla="*/ 0 w 3327747"/>
                <a:gd name="connsiteY20-84" fmla="*/ 255743 h 15344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3327747" h="1534435" fill="none" extrusionOk="0">
                  <a:moveTo>
                    <a:pt x="0" y="255743"/>
                  </a:moveTo>
                  <a:cubicBezTo>
                    <a:pt x="-31904" y="153147"/>
                    <a:pt x="160490" y="-15218"/>
                    <a:pt x="255743" y="0"/>
                  </a:cubicBezTo>
                  <a:cubicBezTo>
                    <a:pt x="365406" y="12825"/>
                    <a:pt x="519344" y="-11933"/>
                    <a:pt x="554624" y="0"/>
                  </a:cubicBezTo>
                  <a:lnTo>
                    <a:pt x="554624" y="0"/>
                  </a:lnTo>
                  <a:cubicBezTo>
                    <a:pt x="656736" y="-118187"/>
                    <a:pt x="1257718" y="-101778"/>
                    <a:pt x="1386560" y="0"/>
                  </a:cubicBezTo>
                  <a:cubicBezTo>
                    <a:pt x="2115780" y="6544"/>
                    <a:pt x="2594870" y="-24844"/>
                    <a:pt x="3072002" y="0"/>
                  </a:cubicBezTo>
                  <a:cubicBezTo>
                    <a:pt x="3207529" y="39884"/>
                    <a:pt x="3347564" y="146205"/>
                    <a:pt x="3327747" y="255743"/>
                  </a:cubicBezTo>
                  <a:lnTo>
                    <a:pt x="3327747" y="255738"/>
                  </a:lnTo>
                  <a:lnTo>
                    <a:pt x="3327747" y="255738"/>
                  </a:lnTo>
                  <a:cubicBezTo>
                    <a:pt x="3324060" y="298099"/>
                    <a:pt x="3301378" y="549671"/>
                    <a:pt x="3327747" y="639347"/>
                  </a:cubicBezTo>
                  <a:cubicBezTo>
                    <a:pt x="3290344" y="810329"/>
                    <a:pt x="3361025" y="1113149"/>
                    <a:pt x="3327747" y="1278690"/>
                  </a:cubicBezTo>
                  <a:cubicBezTo>
                    <a:pt x="3336990" y="1361340"/>
                    <a:pt x="3237355" y="1463860"/>
                    <a:pt x="3072002" y="1534435"/>
                  </a:cubicBezTo>
                  <a:cubicBezTo>
                    <a:pt x="2292317" y="1299610"/>
                    <a:pt x="2070609" y="1520609"/>
                    <a:pt x="1386560" y="1534435"/>
                  </a:cubicBezTo>
                  <a:cubicBezTo>
                    <a:pt x="1105838" y="1575926"/>
                    <a:pt x="821207" y="1614455"/>
                    <a:pt x="554624" y="1534435"/>
                  </a:cubicBezTo>
                  <a:lnTo>
                    <a:pt x="554624" y="1534435"/>
                  </a:lnTo>
                  <a:cubicBezTo>
                    <a:pt x="533944" y="1487432"/>
                    <a:pt x="406666" y="1540235"/>
                    <a:pt x="255743" y="1534435"/>
                  </a:cubicBezTo>
                  <a:cubicBezTo>
                    <a:pt x="97542" y="1562533"/>
                    <a:pt x="-25051" y="1416511"/>
                    <a:pt x="0" y="1278690"/>
                  </a:cubicBezTo>
                  <a:cubicBezTo>
                    <a:pt x="31233" y="1146913"/>
                    <a:pt x="-23319" y="720180"/>
                    <a:pt x="0" y="639347"/>
                  </a:cubicBezTo>
                  <a:cubicBezTo>
                    <a:pt x="-268958" y="687472"/>
                    <a:pt x="-432789" y="780250"/>
                    <a:pt x="-689410" y="760695"/>
                  </a:cubicBezTo>
                  <a:cubicBezTo>
                    <a:pt x="-452526" y="646426"/>
                    <a:pt x="-155803" y="395638"/>
                    <a:pt x="0" y="255738"/>
                  </a:cubicBezTo>
                  <a:lnTo>
                    <a:pt x="0" y="255743"/>
                  </a:lnTo>
                  <a:close/>
                </a:path>
                <a:path w="3327747" h="1534435" stroke="0" extrusionOk="0">
                  <a:moveTo>
                    <a:pt x="0" y="255743"/>
                  </a:moveTo>
                  <a:cubicBezTo>
                    <a:pt x="-4689" y="150890"/>
                    <a:pt x="87818" y="8927"/>
                    <a:pt x="255743" y="0"/>
                  </a:cubicBezTo>
                  <a:cubicBezTo>
                    <a:pt x="302788" y="-7487"/>
                    <a:pt x="428946" y="-20128"/>
                    <a:pt x="554624" y="0"/>
                  </a:cubicBezTo>
                  <a:lnTo>
                    <a:pt x="554624" y="0"/>
                  </a:lnTo>
                  <a:cubicBezTo>
                    <a:pt x="748403" y="26920"/>
                    <a:pt x="1222802" y="73161"/>
                    <a:pt x="1386560" y="0"/>
                  </a:cubicBezTo>
                  <a:cubicBezTo>
                    <a:pt x="2079197" y="21090"/>
                    <a:pt x="2492188" y="179073"/>
                    <a:pt x="3072002" y="0"/>
                  </a:cubicBezTo>
                  <a:cubicBezTo>
                    <a:pt x="3198884" y="-1443"/>
                    <a:pt x="3335723" y="76952"/>
                    <a:pt x="3327747" y="255743"/>
                  </a:cubicBezTo>
                  <a:lnTo>
                    <a:pt x="3327747" y="255738"/>
                  </a:lnTo>
                  <a:lnTo>
                    <a:pt x="3327747" y="255738"/>
                  </a:lnTo>
                  <a:cubicBezTo>
                    <a:pt x="3370442" y="304389"/>
                    <a:pt x="3319061" y="558270"/>
                    <a:pt x="3327747" y="639347"/>
                  </a:cubicBezTo>
                  <a:cubicBezTo>
                    <a:pt x="3348730" y="892814"/>
                    <a:pt x="3345956" y="944934"/>
                    <a:pt x="3327747" y="1278690"/>
                  </a:cubicBezTo>
                  <a:cubicBezTo>
                    <a:pt x="3287659" y="1354872"/>
                    <a:pt x="3233141" y="1553518"/>
                    <a:pt x="3072002" y="1534435"/>
                  </a:cubicBezTo>
                  <a:cubicBezTo>
                    <a:pt x="2440102" y="1391664"/>
                    <a:pt x="1638890" y="1521228"/>
                    <a:pt x="1386560" y="1534435"/>
                  </a:cubicBezTo>
                  <a:cubicBezTo>
                    <a:pt x="1239631" y="1571966"/>
                    <a:pt x="720978" y="1598320"/>
                    <a:pt x="554624" y="1534435"/>
                  </a:cubicBezTo>
                  <a:lnTo>
                    <a:pt x="554624" y="1534435"/>
                  </a:lnTo>
                  <a:cubicBezTo>
                    <a:pt x="429698" y="1542826"/>
                    <a:pt x="391386" y="1529430"/>
                    <a:pt x="255743" y="1534435"/>
                  </a:cubicBezTo>
                  <a:cubicBezTo>
                    <a:pt x="129864" y="1563275"/>
                    <a:pt x="12578" y="1483339"/>
                    <a:pt x="0" y="1278690"/>
                  </a:cubicBezTo>
                  <a:cubicBezTo>
                    <a:pt x="188" y="1022791"/>
                    <a:pt x="37438" y="954276"/>
                    <a:pt x="0" y="639347"/>
                  </a:cubicBezTo>
                  <a:cubicBezTo>
                    <a:pt x="-133597" y="529266"/>
                    <a:pt x="-385928" y="677193"/>
                    <a:pt x="-689410" y="760695"/>
                  </a:cubicBezTo>
                  <a:cubicBezTo>
                    <a:pt x="-631878" y="605670"/>
                    <a:pt x="-324503" y="570248"/>
                    <a:pt x="0" y="255738"/>
                  </a:cubicBezTo>
                  <a:lnTo>
                    <a:pt x="0" y="255743"/>
                  </a:lnTo>
                  <a:close/>
                </a:path>
                <a:path w="3327747" h="1534435" fill="none" stroke="0" extrusionOk="0">
                  <a:moveTo>
                    <a:pt x="0" y="255743"/>
                  </a:moveTo>
                  <a:cubicBezTo>
                    <a:pt x="-12379" y="143426"/>
                    <a:pt x="133245" y="-30348"/>
                    <a:pt x="255743" y="0"/>
                  </a:cubicBezTo>
                  <a:cubicBezTo>
                    <a:pt x="364381" y="34976"/>
                    <a:pt x="514821" y="-14959"/>
                    <a:pt x="554624" y="0"/>
                  </a:cubicBezTo>
                  <a:lnTo>
                    <a:pt x="554624" y="0"/>
                  </a:lnTo>
                  <a:cubicBezTo>
                    <a:pt x="672912" y="-51478"/>
                    <a:pt x="1280574" y="-56128"/>
                    <a:pt x="1386560" y="0"/>
                  </a:cubicBezTo>
                  <a:cubicBezTo>
                    <a:pt x="2175881" y="53734"/>
                    <a:pt x="2654358" y="-119629"/>
                    <a:pt x="3072002" y="0"/>
                  </a:cubicBezTo>
                  <a:cubicBezTo>
                    <a:pt x="3205980" y="-8820"/>
                    <a:pt x="3352461" y="139068"/>
                    <a:pt x="3327747" y="255743"/>
                  </a:cubicBezTo>
                  <a:lnTo>
                    <a:pt x="3327747" y="255738"/>
                  </a:lnTo>
                  <a:lnTo>
                    <a:pt x="3327747" y="255738"/>
                  </a:lnTo>
                  <a:cubicBezTo>
                    <a:pt x="3335907" y="293415"/>
                    <a:pt x="3331319" y="556282"/>
                    <a:pt x="3327747" y="639347"/>
                  </a:cubicBezTo>
                  <a:cubicBezTo>
                    <a:pt x="3279525" y="864545"/>
                    <a:pt x="3354273" y="1140269"/>
                    <a:pt x="3327747" y="1278690"/>
                  </a:cubicBezTo>
                  <a:cubicBezTo>
                    <a:pt x="3314678" y="1372050"/>
                    <a:pt x="3225971" y="1569089"/>
                    <a:pt x="3072002" y="1534435"/>
                  </a:cubicBezTo>
                  <a:cubicBezTo>
                    <a:pt x="2315565" y="1299082"/>
                    <a:pt x="2064369" y="1450655"/>
                    <a:pt x="1386560" y="1534435"/>
                  </a:cubicBezTo>
                  <a:cubicBezTo>
                    <a:pt x="1107919" y="1533395"/>
                    <a:pt x="769187" y="1540914"/>
                    <a:pt x="554624" y="1534435"/>
                  </a:cubicBezTo>
                  <a:lnTo>
                    <a:pt x="554624" y="1534435"/>
                  </a:lnTo>
                  <a:cubicBezTo>
                    <a:pt x="491892" y="1498153"/>
                    <a:pt x="413842" y="1514789"/>
                    <a:pt x="255743" y="1534435"/>
                  </a:cubicBezTo>
                  <a:cubicBezTo>
                    <a:pt x="108645" y="1568860"/>
                    <a:pt x="-22617" y="1441961"/>
                    <a:pt x="0" y="1278690"/>
                  </a:cubicBezTo>
                  <a:cubicBezTo>
                    <a:pt x="29863" y="1179930"/>
                    <a:pt x="-26302" y="742266"/>
                    <a:pt x="0" y="639347"/>
                  </a:cubicBezTo>
                  <a:cubicBezTo>
                    <a:pt x="-285424" y="725160"/>
                    <a:pt x="-430650" y="765616"/>
                    <a:pt x="-689410" y="760695"/>
                  </a:cubicBezTo>
                  <a:cubicBezTo>
                    <a:pt x="-445732" y="676190"/>
                    <a:pt x="-158218" y="410237"/>
                    <a:pt x="0" y="255738"/>
                  </a:cubicBezTo>
                  <a:lnTo>
                    <a:pt x="0" y="255743"/>
                  </a:lnTo>
                  <a:close/>
                </a:path>
                <a:path w="3327747" h="1534435" fill="none" stroke="0" extrusionOk="0">
                  <a:moveTo>
                    <a:pt x="0" y="255743"/>
                  </a:moveTo>
                  <a:cubicBezTo>
                    <a:pt x="-8807" y="145758"/>
                    <a:pt x="141803" y="-15444"/>
                    <a:pt x="255743" y="0"/>
                  </a:cubicBezTo>
                  <a:cubicBezTo>
                    <a:pt x="360114" y="17859"/>
                    <a:pt x="514378" y="-13959"/>
                    <a:pt x="554624" y="0"/>
                  </a:cubicBezTo>
                  <a:lnTo>
                    <a:pt x="554624" y="0"/>
                  </a:lnTo>
                  <a:cubicBezTo>
                    <a:pt x="670512" y="-89526"/>
                    <a:pt x="1289654" y="-67555"/>
                    <a:pt x="1386560" y="0"/>
                  </a:cubicBezTo>
                  <a:cubicBezTo>
                    <a:pt x="2153853" y="25347"/>
                    <a:pt x="2589965" y="-29645"/>
                    <a:pt x="3072002" y="0"/>
                  </a:cubicBezTo>
                  <a:cubicBezTo>
                    <a:pt x="3191257" y="29315"/>
                    <a:pt x="3353942" y="145847"/>
                    <a:pt x="3327747" y="255743"/>
                  </a:cubicBezTo>
                  <a:lnTo>
                    <a:pt x="3327747" y="255738"/>
                  </a:lnTo>
                  <a:lnTo>
                    <a:pt x="3327747" y="255738"/>
                  </a:lnTo>
                  <a:cubicBezTo>
                    <a:pt x="3340001" y="284956"/>
                    <a:pt x="3311281" y="551067"/>
                    <a:pt x="3327747" y="639347"/>
                  </a:cubicBezTo>
                  <a:cubicBezTo>
                    <a:pt x="3303712" y="835664"/>
                    <a:pt x="3369719" y="1118304"/>
                    <a:pt x="3327747" y="1278690"/>
                  </a:cubicBezTo>
                  <a:cubicBezTo>
                    <a:pt x="3325972" y="1376463"/>
                    <a:pt x="3242205" y="1510278"/>
                    <a:pt x="3072002" y="1534435"/>
                  </a:cubicBezTo>
                  <a:cubicBezTo>
                    <a:pt x="2313150" y="1312043"/>
                    <a:pt x="2036547" y="1510409"/>
                    <a:pt x="1386560" y="1534435"/>
                  </a:cubicBezTo>
                  <a:cubicBezTo>
                    <a:pt x="1076082" y="1566731"/>
                    <a:pt x="787431" y="1601016"/>
                    <a:pt x="554624" y="1534435"/>
                  </a:cubicBezTo>
                  <a:lnTo>
                    <a:pt x="554624" y="1534435"/>
                  </a:lnTo>
                  <a:cubicBezTo>
                    <a:pt x="505354" y="1494163"/>
                    <a:pt x="420885" y="1518706"/>
                    <a:pt x="255743" y="1534435"/>
                  </a:cubicBezTo>
                  <a:cubicBezTo>
                    <a:pt x="122390" y="1557288"/>
                    <a:pt x="-14982" y="1425534"/>
                    <a:pt x="0" y="1278690"/>
                  </a:cubicBezTo>
                  <a:cubicBezTo>
                    <a:pt x="16561" y="1153844"/>
                    <a:pt x="-17959" y="726865"/>
                    <a:pt x="0" y="639347"/>
                  </a:cubicBezTo>
                  <a:cubicBezTo>
                    <a:pt x="-258684" y="705103"/>
                    <a:pt x="-416411" y="768511"/>
                    <a:pt x="-689410" y="760695"/>
                  </a:cubicBezTo>
                  <a:cubicBezTo>
                    <a:pt x="-437869" y="659626"/>
                    <a:pt x="-141968" y="380616"/>
                    <a:pt x="0" y="255738"/>
                  </a:cubicBezTo>
                  <a:lnTo>
                    <a:pt x="0" y="255743"/>
                  </a:lnTo>
                  <a:close/>
                </a:path>
              </a:pathLst>
            </a:custGeom>
            <a:solidFill>
              <a:srgbClr val="FFFF66"/>
            </a:solidFill>
            <a:ln w="38100" cap="rnd" cmpd="thinThick">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p:cNvSpPr txBox="1"/>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Khi </a:t>
              </a:r>
              <a:r>
                <a:rPr lang="en-US" sz="3600" dirty="0" err="1">
                  <a:solidFill>
                    <a:srgbClr val="002060"/>
                  </a:solidFill>
                  <a:effectLst/>
                  <a:latin typeface="Cambria" panose="02040503050406030204" pitchFamily="18" charset="0"/>
                  <a:ea typeface="Cambria" panose="02040503050406030204" pitchFamily="18" charset="0"/>
                </a:rPr>
                <a:t>quan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sát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bài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tả</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lưu</a:t>
              </a:r>
              <a:r>
                <a:rPr lang="en-US" sz="3600" dirty="0">
                  <a:solidFill>
                    <a:srgbClr val="002060"/>
                  </a:solidFill>
                  <a:effectLst/>
                  <a:latin typeface="Cambria" panose="02040503050406030204" pitchFamily="18" charset="0"/>
                  <a:ea typeface="Cambria" panose="02040503050406030204" pitchFamily="18" charset="0"/>
                </a:rPr>
                <a:t> ý </a:t>
              </a:r>
              <a:r>
                <a:rPr lang="en-US" sz="3600" dirty="0" err="1">
                  <a:solidFill>
                    <a:srgbClr val="002060"/>
                  </a:solidFill>
                  <a:effectLst/>
                  <a:latin typeface="Cambria" panose="02040503050406030204" pitchFamily="18" charset="0"/>
                  <a:ea typeface="Cambria" panose="02040503050406030204" pitchFamily="18" charset="0"/>
                </a:rPr>
                <a:t>điều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gì</a:t>
              </a:r>
              <a:r>
                <a:rPr lang="en-US" sz="3600" dirty="0">
                  <a:solidFill>
                    <a:srgbClr val="002060"/>
                  </a:solidFill>
                  <a:effectLst/>
                  <a:latin typeface="Cambria" panose="02040503050406030204" pitchFamily="18" charset="0"/>
                  <a:ea typeface="Cambria" panose="02040503050406030204" pitchFamily="18" charset="0"/>
                </a:rPr>
                <a:t>? </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
          <p:cNvSpPr/>
          <p:nvPr/>
        </p:nvSpPr>
        <p:spPr>
          <a:xfrm>
            <a:off x="375555" y="489592"/>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0943" y="0"/>
            <a:ext cx="1641057" cy="1641057"/>
          </a:xfrm>
          <a:prstGeom prst="rect">
            <a:avLst/>
          </a:prstGeom>
        </p:spPr>
      </p:pic>
      <p:pic>
        <p:nvPicPr>
          <p:cNvPr id="24" name="Picture 23"/>
          <p:cNvPicPr>
            <a:picLocks noChangeAspect="1"/>
          </p:cNvPicPr>
          <p:nvPr/>
        </p:nvPicPr>
        <p:blipFill>
          <a:blip r:embed="rId3"/>
          <a:stretch>
            <a:fillRect/>
          </a:stretch>
        </p:blipFill>
        <p:spPr>
          <a:xfrm>
            <a:off x="119744" y="717555"/>
            <a:ext cx="3493311" cy="3286029"/>
          </a:xfrm>
          <a:prstGeom prst="rect">
            <a:avLst/>
          </a:prstGeom>
        </p:spPr>
      </p:pic>
      <p:pic>
        <p:nvPicPr>
          <p:cNvPr id="2" name="THANH TÂMPicture 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a:fillRect/>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6"/>
          <a:stretch>
            <a:fillRect/>
          </a:stretch>
        </p:blipFill>
        <p:spPr>
          <a:xfrm>
            <a:off x="2175810" y="1260884"/>
            <a:ext cx="8096190" cy="3865199"/>
          </a:xfrm>
          <a:prstGeom prst="rect">
            <a:avLst/>
          </a:prstGeom>
        </p:spPr>
      </p:pic>
      <p:pic>
        <p:nvPicPr>
          <p:cNvPr id="5" name="Picture 4" descr="A round pink label with white text and a black background&#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
          <p:cNvSpPr/>
          <p:nvPr/>
        </p:nvSpPr>
        <p:spPr>
          <a:xfrm>
            <a:off x="2065833" y="526742"/>
            <a:ext cx="7231745" cy="50209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p:cNvPicPr>
            <a:picLocks noChangeAspect="1"/>
          </p:cNvPicPr>
          <p:nvPr/>
        </p:nvPicPr>
        <p:blipFill>
          <a:blip r:embed="rId3"/>
          <a:srcRect l="29380" t="-318" r="27051" b="-653"/>
          <a:stretch>
            <a:fillRect/>
          </a:stretch>
        </p:blipFill>
        <p:spPr>
          <a:xfrm>
            <a:off x="2579739" y="623382"/>
            <a:ext cx="6604000" cy="50580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000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8" name="Rectangle 7"/>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pic>
        <p:nvPicPr>
          <p:cNvPr id="6" name="Picture 5"/>
          <p:cNvPicPr>
            <a:picLocks noChangeAspect="1"/>
          </p:cNvPicPr>
          <p:nvPr/>
        </p:nvPicPr>
        <p:blipFill>
          <a:blip r:embed="rId2"/>
          <a:stretch>
            <a:fillRect/>
          </a:stretch>
        </p:blipFill>
        <p:spPr>
          <a:xfrm>
            <a:off x="307520" y="459241"/>
            <a:ext cx="2293342" cy="2599645"/>
          </a:xfrm>
          <a:prstGeom prst="rect">
            <a:avLst/>
          </a:prstGeom>
        </p:spPr>
      </p:pic>
      <p:sp>
        <p:nvSpPr>
          <p:cNvPr id="7" name="Rectangle 6"/>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p:cNvPicPr>
            <a:picLocks noChangeAspect="1"/>
          </p:cNvPicPr>
          <p:nvPr/>
        </p:nvPicPr>
        <p:blipFill>
          <a:blip r:embed="rId2"/>
          <a:stretch>
            <a:fillRect/>
          </a:stretch>
        </p:blipFill>
        <p:spPr>
          <a:xfrm>
            <a:off x="7720729" y="1480722"/>
            <a:ext cx="4471271" cy="5515429"/>
          </a:xfrm>
          <a:prstGeom prst="rect">
            <a:avLst/>
          </a:prstGeom>
        </p:spPr>
      </p:pic>
      <p:grpSp>
        <p:nvGrpSpPr>
          <p:cNvPr id="7" name="Group 6"/>
          <p:cNvGrpSpPr/>
          <p:nvPr/>
        </p:nvGrpSpPr>
        <p:grpSpPr>
          <a:xfrm>
            <a:off x="613317" y="738771"/>
            <a:ext cx="8385717" cy="956216"/>
            <a:chOff x="1028678" y="5940041"/>
            <a:chExt cx="16528873" cy="2046661"/>
          </a:xfrm>
        </p:grpSpPr>
        <p:grpSp>
          <p:nvGrpSpPr>
            <p:cNvPr id="8" name="Group 16"/>
            <p:cNvGrpSpPr/>
            <p:nvPr/>
          </p:nvGrpSpPr>
          <p:grpSpPr>
            <a:xfrm>
              <a:off x="1028678" y="5940041"/>
              <a:ext cx="16528873" cy="2046661"/>
              <a:chOff x="0" y="-38100"/>
              <a:chExt cx="3981628" cy="539038"/>
            </a:xfrm>
          </p:grpSpPr>
          <p:sp>
            <p:nvSpPr>
              <p:cNvPr id="10"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p:cNvSpPr txBox="1"/>
              <p:nvPr/>
            </p:nvSpPr>
            <p:spPr>
              <a:xfrm>
                <a:off x="0" y="-38100"/>
                <a:ext cx="3981627" cy="503556"/>
              </a:xfrm>
              <a:prstGeom prst="rect">
                <a:avLst/>
              </a:prstGeom>
            </p:spPr>
            <p:txBody>
              <a:bodyPr lIns="50800" tIns="50800" rIns="50800" bIns="50800" rtlCol="0" anchor="ctr"/>
              <a:lstStyle/>
              <a:p>
                <a:pPr algn="ctr">
                  <a:lnSpc>
                    <a:spcPts val="2660"/>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p:cNvGrpSpPr/>
          <p:nvPr/>
        </p:nvGrpSpPr>
        <p:grpSpPr>
          <a:xfrm>
            <a:off x="579864" y="2311092"/>
            <a:ext cx="8385717" cy="4067406"/>
            <a:chOff x="1028678" y="5940041"/>
            <a:chExt cx="16528873" cy="4164269"/>
          </a:xfrm>
        </p:grpSpPr>
        <p:grpSp>
          <p:nvGrpSpPr>
            <p:cNvPr id="15" name="Group 16"/>
            <p:cNvGrpSpPr/>
            <p:nvPr/>
          </p:nvGrpSpPr>
          <p:grpSpPr>
            <a:xfrm>
              <a:off x="1028678" y="5940041"/>
              <a:ext cx="16528873" cy="2046661"/>
              <a:chOff x="0" y="-38100"/>
              <a:chExt cx="3981628" cy="539038"/>
            </a:xfrm>
          </p:grpSpPr>
          <p:sp>
            <p:nvSpPr>
              <p:cNvPr id="17"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p:cNvSpPr txBox="1"/>
              <p:nvPr/>
            </p:nvSpPr>
            <p:spPr>
              <a:xfrm>
                <a:off x="0" y="-38100"/>
                <a:ext cx="3981627" cy="503556"/>
              </a:xfrm>
              <a:prstGeom prst="rect">
                <a:avLst/>
              </a:prstGeom>
            </p:spPr>
            <p:txBody>
              <a:bodyPr lIns="50800" tIns="50800" rIns="50800" bIns="50800" rtlCol="0" anchor="ctr"/>
              <a:lstStyle/>
              <a:p>
                <a:pPr algn="ctr">
                  <a:lnSpc>
                    <a:spcPts val="2660"/>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p:cNvGrpSpPr/>
          <p:nvPr/>
        </p:nvGrpSpPr>
        <p:grpSpPr>
          <a:xfrm>
            <a:off x="479503" y="4585943"/>
            <a:ext cx="8385717" cy="1867468"/>
            <a:chOff x="1028678" y="5940041"/>
            <a:chExt cx="16528873" cy="1911940"/>
          </a:xfrm>
        </p:grpSpPr>
        <p:grpSp>
          <p:nvGrpSpPr>
            <p:cNvPr id="20" name="Group 16"/>
            <p:cNvGrpSpPr/>
            <p:nvPr/>
          </p:nvGrpSpPr>
          <p:grpSpPr>
            <a:xfrm>
              <a:off x="1028678" y="5940041"/>
              <a:ext cx="16528873" cy="1911940"/>
              <a:chOff x="0" y="-38100"/>
              <a:chExt cx="3981628" cy="503556"/>
            </a:xfrm>
          </p:grpSpPr>
          <p:sp>
            <p:nvSpPr>
              <p:cNvPr id="22" name="Freeform 17"/>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p:cNvSpPr txBox="1"/>
              <p:nvPr/>
            </p:nvSpPr>
            <p:spPr>
              <a:xfrm>
                <a:off x="0" y="-38100"/>
                <a:ext cx="3981627" cy="503556"/>
              </a:xfrm>
              <a:prstGeom prst="rect">
                <a:avLst/>
              </a:prstGeom>
            </p:spPr>
            <p:txBody>
              <a:bodyPr lIns="50800" tIns="50800" rIns="50800" bIns="50800" rtlCol="0" anchor="ctr"/>
              <a:lstStyle/>
              <a:p>
                <a:pPr algn="ctr">
                  <a:lnSpc>
                    <a:spcPts val="2660"/>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p:cNvGrpSpPr/>
          <p:nvPr/>
        </p:nvGrpSpPr>
        <p:grpSpPr>
          <a:xfrm>
            <a:off x="1310003" y="4581427"/>
            <a:ext cx="9782540" cy="1383943"/>
            <a:chOff x="1028678" y="5940041"/>
            <a:chExt cx="16528873" cy="2046661"/>
          </a:xfrm>
        </p:grpSpPr>
        <p:grpSp>
          <p:nvGrpSpPr>
            <p:cNvPr id="14" name="Group 16"/>
            <p:cNvGrpSpPr/>
            <p:nvPr/>
          </p:nvGrpSpPr>
          <p:grpSpPr>
            <a:xfrm>
              <a:off x="1028678" y="5940041"/>
              <a:ext cx="16528873" cy="2046661"/>
              <a:chOff x="0" y="-38100"/>
              <a:chExt cx="3981628" cy="539038"/>
            </a:xfrm>
          </p:grpSpPr>
          <p:sp>
            <p:nvSpPr>
              <p:cNvPr id="16" name="Freeform 17"/>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p:cNvSpPr txBox="1"/>
              <p:nvPr/>
            </p:nvSpPr>
            <p:spPr>
              <a:xfrm>
                <a:off x="0" y="-38100"/>
                <a:ext cx="3981627" cy="503556"/>
              </a:xfrm>
              <a:prstGeom prst="rect">
                <a:avLst/>
              </a:prstGeom>
            </p:spPr>
            <p:txBody>
              <a:bodyPr lIns="50800" tIns="50800" rIns="50800" bIns="50800" rtlCol="0" anchor="ctr"/>
              <a:lstStyle/>
              <a:p>
                <a:pPr algn="ctr">
                  <a:lnSpc>
                    <a:spcPts val="2660"/>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2288</Words>
  <Application>Microsoft Office PowerPoint</Application>
  <PresentationFormat>Widescreen</PresentationFormat>
  <Paragraphs>60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Aa甜甜圈 (非商业使用)</vt:lpstr>
      <vt:lpstr>Arial</vt:lpstr>
      <vt:lpstr>Calibri</vt:lpstr>
      <vt:lpstr>Cambria</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SingPC</cp:lastModifiedBy>
  <cp:revision>22</cp:revision>
  <dcterms:created xsi:type="dcterms:W3CDTF">2024-11-10T13:20:00Z</dcterms:created>
  <dcterms:modified xsi:type="dcterms:W3CDTF">2025-02-18T03:46:06Z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47BB3265B0934201952541E77BDF7361_12</vt:lpwstr>
  </property>
  <property fmtid="{D5CDD505-2E9C-101B-9397-08002B2CF9AE}" pid="3" name="KSOProductBuildVer">
    <vt:lpwstr>1033-12.2.0.19805</vt:lpwstr>
  </property>
</Properties>
</file>