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718" r:id="rId3"/>
  </p:sldMasterIdLst>
  <p:notesMasterIdLst>
    <p:notesMasterId r:id="rId21"/>
  </p:notesMasterIdLst>
  <p:sldIdLst>
    <p:sldId id="306" r:id="rId4"/>
    <p:sldId id="265" r:id="rId5"/>
    <p:sldId id="309" r:id="rId6"/>
    <p:sldId id="267" r:id="rId7"/>
    <p:sldId id="257" r:id="rId8"/>
    <p:sldId id="11088609" r:id="rId9"/>
    <p:sldId id="262" r:id="rId10"/>
    <p:sldId id="273" r:id="rId11"/>
    <p:sldId id="260" r:id="rId12"/>
    <p:sldId id="310" r:id="rId13"/>
    <p:sldId id="11088610" r:id="rId14"/>
    <p:sldId id="314" r:id="rId15"/>
    <p:sldId id="11088611" r:id="rId16"/>
    <p:sldId id="11088612" r:id="rId17"/>
    <p:sldId id="315" r:id="rId18"/>
    <p:sldId id="11088613" r:id="rId19"/>
    <p:sldId id="26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111" d="100"/>
          <a:sy n="111" d="100"/>
        </p:scale>
        <p:origin x="1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0345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720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556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d931ca177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d931ca177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2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67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3A82-3210-4F0E-8AC6-A9F2A508831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3534F3-E735-472A-971E-CD4AF4B4A18C}"/>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4655F2-FDD1-4866-8E4E-1DEA77D87A0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5A6707-F490-49E2-87DB-317187A30459}"/>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2/18/2025</a:t>
            </a:fld>
            <a:endParaRPr lang="en-US"/>
          </a:p>
        </p:txBody>
      </p:sp>
      <p:sp>
        <p:nvSpPr>
          <p:cNvPr id="6" name="Footer Placeholder 5">
            <a:extLst>
              <a:ext uri="{FF2B5EF4-FFF2-40B4-BE49-F238E27FC236}">
                <a16:creationId xmlns:a16="http://schemas.microsoft.com/office/drawing/2014/main" id="{DD3D3FC2-9F45-446E-B37D-6681A3FE9F0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AA797D-1534-469E-9D3D-DF3A69A4D71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5428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3380-FDCB-416B-9099-95F8BC50E743}"/>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4C0069F-99BC-40B9-B8AB-A0B5ACE145D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CA5EE47-64F8-4AA3-8962-28C4DBFC786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42DE5-5B43-40E9-BB83-704DC02EA8A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1AED480-693A-4F2A-8070-5F53AF29951D}"/>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3B5E36-9884-4040-A35F-62B24193E75B}"/>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2/18/2025</a:t>
            </a:fld>
            <a:endParaRPr lang="en-US"/>
          </a:p>
        </p:txBody>
      </p:sp>
      <p:sp>
        <p:nvSpPr>
          <p:cNvPr id="8" name="Footer Placeholder 7">
            <a:extLst>
              <a:ext uri="{FF2B5EF4-FFF2-40B4-BE49-F238E27FC236}">
                <a16:creationId xmlns:a16="http://schemas.microsoft.com/office/drawing/2014/main" id="{61A266FC-5A7E-43C1-9DEF-BA00CEB2A6C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58B1399-FEFE-4F00-8A91-0B6A520BCBE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16601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79C3-416C-4742-867E-CF01BA87BB3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E7EE28-3ECE-40C5-B4EF-020DD9DCEE32}"/>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2/18/2025</a:t>
            </a:fld>
            <a:endParaRPr lang="en-US"/>
          </a:p>
        </p:txBody>
      </p:sp>
      <p:sp>
        <p:nvSpPr>
          <p:cNvPr id="4" name="Footer Placeholder 3">
            <a:extLst>
              <a:ext uri="{FF2B5EF4-FFF2-40B4-BE49-F238E27FC236}">
                <a16:creationId xmlns:a16="http://schemas.microsoft.com/office/drawing/2014/main" id="{F1588727-9539-4FCC-ACC9-AEB61F21560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AFDC86E-715C-44DE-B1F9-CD5D0753094D}"/>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418312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5F98A-F5FB-47D7-8E4D-082DFB6D6DC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2/18/2025</a:t>
            </a:fld>
            <a:endParaRPr lang="en-US"/>
          </a:p>
        </p:txBody>
      </p:sp>
      <p:sp>
        <p:nvSpPr>
          <p:cNvPr id="3" name="Footer Placeholder 2">
            <a:extLst>
              <a:ext uri="{FF2B5EF4-FFF2-40B4-BE49-F238E27FC236}">
                <a16:creationId xmlns:a16="http://schemas.microsoft.com/office/drawing/2014/main" id="{43E96950-46FD-48F6-8E68-A6A4EF5E3B6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DF6F874-62DD-484A-B98D-276F564221A6}"/>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725292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4EAA-7B7D-4FB5-A893-FC62FE900A2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402AA1-8D46-4766-980A-87A41DF68DBB}"/>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FE098E-2CCE-4868-A81D-306C2B64958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2BF755-4636-447E-97D6-AC72A41DBF8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2/18/2025</a:t>
            </a:fld>
            <a:endParaRPr lang="en-US"/>
          </a:p>
        </p:txBody>
      </p:sp>
      <p:sp>
        <p:nvSpPr>
          <p:cNvPr id="6" name="Footer Placeholder 5">
            <a:extLst>
              <a:ext uri="{FF2B5EF4-FFF2-40B4-BE49-F238E27FC236}">
                <a16:creationId xmlns:a16="http://schemas.microsoft.com/office/drawing/2014/main" id="{8444B144-9D10-49C5-AB15-BD550579109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9AF685-215A-46D6-8684-550F8553039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130597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6AD9-151E-4264-AEB9-B72C7B51804F}"/>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E8B95A-CA47-45BD-A22C-931FC12A5A75}"/>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2C170DA-D354-42A9-B619-226AEC3D867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8C93EB6-1420-48F6-AC49-AC0525D85330}"/>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2/18/2025</a:t>
            </a:fld>
            <a:endParaRPr lang="en-US"/>
          </a:p>
        </p:txBody>
      </p:sp>
      <p:sp>
        <p:nvSpPr>
          <p:cNvPr id="6" name="Footer Placeholder 5">
            <a:extLst>
              <a:ext uri="{FF2B5EF4-FFF2-40B4-BE49-F238E27FC236}">
                <a16:creationId xmlns:a16="http://schemas.microsoft.com/office/drawing/2014/main" id="{CEAAB14E-5626-48E7-9C6B-2C803F99ADC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340AF3-BAA8-4744-9A86-5AC232F4A8C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053918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6FE8-4F19-4FA0-89D0-00117660227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899606-96F3-461F-AD65-5C0DDF64D92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5581E-B68F-4E27-9F58-642071C8D30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2/18/2025</a:t>
            </a:fld>
            <a:endParaRPr lang="en-US"/>
          </a:p>
        </p:txBody>
      </p:sp>
      <p:sp>
        <p:nvSpPr>
          <p:cNvPr id="5" name="Footer Placeholder 4">
            <a:extLst>
              <a:ext uri="{FF2B5EF4-FFF2-40B4-BE49-F238E27FC236}">
                <a16:creationId xmlns:a16="http://schemas.microsoft.com/office/drawing/2014/main" id="{03E01490-7975-44D1-A724-7B9C96B77A7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BF4F96-4BF4-499A-AB10-F02C3E94330C}"/>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227430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32B3A-3F9F-4BF9-9355-08A252AD90F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F1D4FF-EAAD-41DE-8121-4F4C85A279B0}"/>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F3D45-193E-4CC0-9DBE-29E0F56079EA}"/>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2/18/2025</a:t>
            </a:fld>
            <a:endParaRPr lang="en-US"/>
          </a:p>
        </p:txBody>
      </p:sp>
      <p:sp>
        <p:nvSpPr>
          <p:cNvPr id="5" name="Footer Placeholder 4">
            <a:extLst>
              <a:ext uri="{FF2B5EF4-FFF2-40B4-BE49-F238E27FC236}">
                <a16:creationId xmlns:a16="http://schemas.microsoft.com/office/drawing/2014/main" id="{5BF67F6E-94CD-4758-8048-D3621EFD375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826A60-3AAF-4C20-9080-C9CFA13BE1AE}"/>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675149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18/02/2025</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44916078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18/02/2025</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20563888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p:cSld name="CUSTOM_5">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18/02/2025</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22275758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18/02/2025</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26246368"/>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18/02/2025</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592484549"/>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18/02/2025</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14704581"/>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18/02/2025</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2411917"/>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18/02/2025</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63924371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18/02/2025</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732041102"/>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18/02/2025</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49395117"/>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18/02/2025</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37293070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title">
  <p:cSld name="MAIN_POINT_1">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8F4A-FF7D-4987-85C7-C86190008090}"/>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0C3736-B8E0-435B-A089-EA66301110E2}"/>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AD1E5F3-D27F-47D6-B703-C2EB5763088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2/18/2025</a:t>
            </a:fld>
            <a:endParaRPr lang="en-US"/>
          </a:p>
        </p:txBody>
      </p:sp>
      <p:sp>
        <p:nvSpPr>
          <p:cNvPr id="5" name="Footer Placeholder 4">
            <a:extLst>
              <a:ext uri="{FF2B5EF4-FFF2-40B4-BE49-F238E27FC236}">
                <a16:creationId xmlns:a16="http://schemas.microsoft.com/office/drawing/2014/main" id="{E26FBA16-80C1-414A-B34B-C717A8BD9C1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14FBA7-CD58-4305-8259-38FA21254F3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15829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CD10-9923-4042-A6D5-DD0F8D022FA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5FDD71-3832-426D-96E9-BFFDE1C41BBA}"/>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8D7EC-C071-42D3-97E8-2AD493D1AF44}"/>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2/18/2025</a:t>
            </a:fld>
            <a:endParaRPr lang="en-US"/>
          </a:p>
        </p:txBody>
      </p:sp>
      <p:sp>
        <p:nvSpPr>
          <p:cNvPr id="5" name="Footer Placeholder 4">
            <a:extLst>
              <a:ext uri="{FF2B5EF4-FFF2-40B4-BE49-F238E27FC236}">
                <a16:creationId xmlns:a16="http://schemas.microsoft.com/office/drawing/2014/main" id="{F7926214-0267-4FAB-AEB7-3E6EAA51B0A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CA992B-EC0B-44E2-8DD2-DFCBAC26D4D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64140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BFD5-63D2-4E20-9277-DE2CFE3868A9}"/>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E1254DD-3730-430A-8EAC-B2BFDC4F43DD}"/>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42AC4-2261-4BAC-B685-1E0F8C95667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2/18/2025</a:t>
            </a:fld>
            <a:endParaRPr lang="en-US"/>
          </a:p>
        </p:txBody>
      </p:sp>
      <p:sp>
        <p:nvSpPr>
          <p:cNvPr id="5" name="Footer Placeholder 4">
            <a:extLst>
              <a:ext uri="{FF2B5EF4-FFF2-40B4-BE49-F238E27FC236}">
                <a16:creationId xmlns:a16="http://schemas.microsoft.com/office/drawing/2014/main" id="{134FE0C0-8BCE-4CF6-8125-1CDAC02A57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04138E8-D778-4D6B-AC11-641EEB2BC1C8}"/>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703620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64"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683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1F062F8B-C29A-4F4A-A8DB-6E1C63C8248D}" type="datetimeFigureOut">
              <a:rPr lang="vi-VN" smtClean="0"/>
              <a:t>18/02/2025</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97356897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 name="Picture 2">
            <a:extLst>
              <a:ext uri="{FF2B5EF4-FFF2-40B4-BE49-F238E27FC236}">
                <a16:creationId xmlns:a16="http://schemas.microsoft.com/office/drawing/2014/main" id="{90E1C9EA-21AA-F297-D73A-60242071DE81}"/>
              </a:ext>
            </a:extLst>
          </p:cNvPr>
          <p:cNvPicPr>
            <a:picLocks noChangeAspect="1"/>
          </p:cNvPicPr>
          <p:nvPr/>
        </p:nvPicPr>
        <p:blipFill>
          <a:blip r:embed="rId3"/>
          <a:stretch>
            <a:fillRect/>
          </a:stretch>
        </p:blipFill>
        <p:spPr>
          <a:xfrm>
            <a:off x="775607" y="88904"/>
            <a:ext cx="6841672" cy="4885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274190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3598"/>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820058" y="527859"/>
            <a:ext cx="6511720" cy="1302068"/>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nói về nhân vật lịch sử nào?</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8" name="Group 7">
            <a:extLst>
              <a:ext uri="{FF2B5EF4-FFF2-40B4-BE49-F238E27FC236}">
                <a16:creationId xmlns:a16="http://schemas.microsoft.com/office/drawing/2014/main" id="{BAE74DA4-F5AB-A8E5-99A9-81F2AB657F20}"/>
              </a:ext>
            </a:extLst>
          </p:cNvPr>
          <p:cNvGrpSpPr/>
          <p:nvPr/>
        </p:nvGrpSpPr>
        <p:grpSpPr>
          <a:xfrm>
            <a:off x="2954065" y="2128057"/>
            <a:ext cx="5279551" cy="745771"/>
            <a:chOff x="5094515" y="1694137"/>
            <a:chExt cx="6844936" cy="4419699"/>
          </a:xfrm>
        </p:grpSpPr>
        <p:sp>
          <p:nvSpPr>
            <p:cNvPr id="9" name="Freeform 2">
              <a:extLst>
                <a:ext uri="{FF2B5EF4-FFF2-40B4-BE49-F238E27FC236}">
                  <a16:creationId xmlns:a16="http://schemas.microsoft.com/office/drawing/2014/main"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Box 8">
              <a:extLst>
                <a:ext uri="{FF2B5EF4-FFF2-40B4-BE49-F238E27FC236}">
                  <a16:creationId xmlns:a16="http://schemas.microsoft.com/office/drawing/2014/main" id="{5BDB4746-1BBB-848B-3322-12FA5747BA8E}"/>
                </a:ext>
              </a:extLst>
            </p:cNvPr>
            <p:cNvSpPr txBox="1"/>
            <p:nvPr/>
          </p:nvSpPr>
          <p:spPr>
            <a:xfrm>
              <a:off x="5645779" y="2154309"/>
              <a:ext cx="5875661" cy="114076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Nội dung câu chuyện là gì?</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 name="Group 1">
            <a:extLst>
              <a:ext uri="{FF2B5EF4-FFF2-40B4-BE49-F238E27FC236}">
                <a16:creationId xmlns:a16="http://schemas.microsoft.com/office/drawing/2014/main" id="{5F1A7B08-8EF4-D553-9732-342FCDAC4AB6}"/>
              </a:ext>
            </a:extLst>
          </p:cNvPr>
          <p:cNvGrpSpPr/>
          <p:nvPr/>
        </p:nvGrpSpPr>
        <p:grpSpPr>
          <a:xfrm>
            <a:off x="2958851" y="3034295"/>
            <a:ext cx="6511720" cy="1302068"/>
            <a:chOff x="5094515" y="1694137"/>
            <a:chExt cx="6844936" cy="4419699"/>
          </a:xfrm>
        </p:grpSpPr>
        <p:sp>
          <p:nvSpPr>
            <p:cNvPr id="3" name="Freeform 2">
              <a:extLst>
                <a:ext uri="{FF2B5EF4-FFF2-40B4-BE49-F238E27FC236}">
                  <a16:creationId xmlns:a16="http://schemas.microsoft.com/office/drawing/2014/main" id="{9A69DFC2-698B-7DCB-7D5E-31C73DBFD70D}"/>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8">
              <a:extLst>
                <a:ext uri="{FF2B5EF4-FFF2-40B4-BE49-F238E27FC236}">
                  <a16:creationId xmlns:a16="http://schemas.microsoft.com/office/drawing/2014/main" id="{C97CCA52-C46A-9BC5-6E1D-6CD4EDF52007}"/>
                </a:ext>
              </a:extLst>
            </p:cNvPr>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Em học được điều gì từ các nhân vật lịch sử ấy?</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703159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F47DCAD-47FB-9868-72FD-7B990180CCF5}"/>
              </a:ext>
            </a:extLst>
          </p:cNvPr>
          <p:cNvSpPr/>
          <p:nvPr/>
        </p:nvSpPr>
        <p:spPr>
          <a:xfrm>
            <a:off x="2228850" y="101293"/>
            <a:ext cx="4988378" cy="69880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libri" panose="020F0502020204030204" pitchFamily="34" charset="0"/>
                <a:cs typeface="Calibri" panose="020F0502020204030204" pitchFamily="34" charset="0"/>
              </a:rPr>
              <a:t>Tiêu</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chí</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đánh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giá</a:t>
            </a:r>
            <a:endParaRPr lang="en-US" sz="3600" b="1" dirty="0">
              <a:solidFill>
                <a:schemeClr val="tx1"/>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EE498ACD-B635-69FB-25D3-4CE81FBE238F}"/>
              </a:ext>
            </a:extLst>
          </p:cNvPr>
          <p:cNvGraphicFramePr>
            <a:graphicFrameLocks noGrp="1"/>
          </p:cNvGraphicFramePr>
          <p:nvPr>
            <p:extLst>
              <p:ext uri="{D42A27DB-BD31-4B8C-83A1-F6EECF244321}">
                <p14:modId xmlns:p14="http://schemas.microsoft.com/office/powerpoint/2010/main" val="2758777567"/>
              </p:ext>
            </p:extLst>
          </p:nvPr>
        </p:nvGraphicFramePr>
        <p:xfrm>
          <a:off x="212271" y="1018096"/>
          <a:ext cx="8670472" cy="3845817"/>
        </p:xfrm>
        <a:graphic>
          <a:graphicData uri="http://schemas.openxmlformats.org/drawingml/2006/table">
            <a:tbl>
              <a:tblPr firstRow="1" firstCol="1" bandRow="1">
                <a:tableStyleId>{3C8B946D-89CA-4C85-9ED6-813A86BD0FB8}</a:tableStyleId>
              </a:tblPr>
              <a:tblGrid>
                <a:gridCol w="1576450">
                  <a:extLst>
                    <a:ext uri="{9D8B030D-6E8A-4147-A177-3AD203B41FA5}">
                      <a16:colId xmlns:a16="http://schemas.microsoft.com/office/drawing/2014/main" val="2858173643"/>
                    </a:ext>
                  </a:extLst>
                </a:gridCol>
                <a:gridCol w="2758786">
                  <a:extLst>
                    <a:ext uri="{9D8B030D-6E8A-4147-A177-3AD203B41FA5}">
                      <a16:colId xmlns:a16="http://schemas.microsoft.com/office/drawing/2014/main" val="797668347"/>
                    </a:ext>
                  </a:extLst>
                </a:gridCol>
                <a:gridCol w="2167618">
                  <a:extLst>
                    <a:ext uri="{9D8B030D-6E8A-4147-A177-3AD203B41FA5}">
                      <a16:colId xmlns:a16="http://schemas.microsoft.com/office/drawing/2014/main" val="521576154"/>
                    </a:ext>
                  </a:extLst>
                </a:gridCol>
                <a:gridCol w="2167618">
                  <a:extLst>
                    <a:ext uri="{9D8B030D-6E8A-4147-A177-3AD203B41FA5}">
                      <a16:colId xmlns:a16="http://schemas.microsoft.com/office/drawing/2014/main" val="264457929"/>
                    </a:ext>
                  </a:extLst>
                </a:gridCol>
              </a:tblGrid>
              <a:tr h="305517">
                <a:tc>
                  <a:txBody>
                    <a:bodyPr/>
                    <a:lstStyle/>
                    <a:p>
                      <a:pPr marL="0" marR="0" algn="ctr">
                        <a:lnSpc>
                          <a:spcPct val="120000"/>
                        </a:lnSpc>
                        <a:spcBef>
                          <a:spcPts val="0"/>
                        </a:spcBef>
                        <a:spcAft>
                          <a:spcPts val="0"/>
                        </a:spcAft>
                      </a:pPr>
                      <a:r>
                        <a:rPr lang="en-US" sz="1800" b="1" dirty="0" err="1">
                          <a:effectLst/>
                        </a:rPr>
                        <a:t>Tiêu</a:t>
                      </a:r>
                      <a:r>
                        <a:rPr lang="en-US" sz="1800" b="1" dirty="0">
                          <a:effectLst/>
                        </a:rPr>
                        <a:t> </a:t>
                      </a:r>
                      <a:r>
                        <a:rPr lang="en-US" sz="1800" b="1" dirty="0" err="1">
                          <a:effectLst/>
                        </a:rPr>
                        <a:t>đề</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1</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86429094"/>
                  </a:ext>
                </a:extLst>
              </a:tr>
              <a:tr h="624937">
                <a:tc rowSpan="2">
                  <a:txBody>
                    <a:bodyPr/>
                    <a:lstStyle/>
                    <a:p>
                      <a:pPr marL="0" marR="0" algn="just">
                        <a:lnSpc>
                          <a:spcPct val="120000"/>
                        </a:lnSpc>
                        <a:spcBef>
                          <a:spcPts val="0"/>
                        </a:spcBef>
                        <a:spcAft>
                          <a:spcPts val="0"/>
                        </a:spcAft>
                      </a:pP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Trình</a:t>
                      </a:r>
                      <a:r>
                        <a:rPr lang="en-US" sz="1800" dirty="0">
                          <a:solidFill>
                            <a:srgbClr val="002060"/>
                          </a:solidFill>
                          <a:effectLst/>
                        </a:rPr>
                        <a:t> </a:t>
                      </a:r>
                      <a:r>
                        <a:rPr lang="en-US" sz="1800" dirty="0" err="1">
                          <a:solidFill>
                            <a:srgbClr val="002060"/>
                          </a:solidFill>
                          <a:effectLst/>
                        </a:rPr>
                        <a:t>bày</a:t>
                      </a:r>
                      <a:r>
                        <a:rPr lang="en-US" sz="1800" dirty="0">
                          <a:solidFill>
                            <a:srgbClr val="002060"/>
                          </a:solidFill>
                          <a:effectLst/>
                        </a:rPr>
                        <a:t> </a:t>
                      </a:r>
                      <a:r>
                        <a:rPr lang="en-US" sz="1800" dirty="0" err="1">
                          <a:solidFill>
                            <a:srgbClr val="002060"/>
                          </a:solidFill>
                          <a:effectLst/>
                        </a:rPr>
                        <a:t>mạch</a:t>
                      </a:r>
                      <a:r>
                        <a:rPr lang="en-US" sz="1800" dirty="0">
                          <a:solidFill>
                            <a:srgbClr val="002060"/>
                          </a:solidFill>
                          <a:effectLst/>
                        </a:rPr>
                        <a:t> </a:t>
                      </a:r>
                      <a:r>
                        <a:rPr lang="en-US" sz="1800" dirty="0" err="1">
                          <a:solidFill>
                            <a:srgbClr val="002060"/>
                          </a:solidFill>
                          <a:effectLst/>
                        </a:rPr>
                        <a:t>lạc</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Còn nhầm lẫn 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r>
                        <a:rPr lang="en-US" sz="1800" dirty="0">
                          <a:solidFill>
                            <a:srgbClr val="002060"/>
                          </a:solidFill>
                          <a:effectLst/>
                        </a:rPr>
                        <a:t> .</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9223070"/>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2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1 điểm</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0,5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636217"/>
                  </a:ext>
                </a:extLst>
              </a:tr>
              <a:tr h="1086066">
                <a:tc rowSpan="2">
                  <a:txBody>
                    <a:bodyPr/>
                    <a:lstStyle/>
                    <a:p>
                      <a:pPr marL="0" marR="0" algn="just">
                        <a:lnSpc>
                          <a:spcPct val="120000"/>
                        </a:lnSpc>
                        <a:spcBef>
                          <a:spcPts val="0"/>
                        </a:spcBef>
                        <a:spcAft>
                          <a:spcPts val="0"/>
                        </a:spcAft>
                      </a:pP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nói</a:t>
                      </a:r>
                      <a:r>
                        <a:rPr lang="en-US" sz="1800" dirty="0">
                          <a:solidFill>
                            <a:srgbClr val="002060"/>
                          </a:solidFill>
                          <a:effectLst/>
                        </a:rPr>
                        <a:t>, </a:t>
                      </a:r>
                      <a:r>
                        <a:rPr lang="en-US" sz="1800" dirty="0" err="1">
                          <a:solidFill>
                            <a:srgbClr val="002060"/>
                          </a:solidFill>
                          <a:effectLst/>
                        </a:rPr>
                        <a:t>biểu</a:t>
                      </a:r>
                      <a:r>
                        <a:rPr lang="en-US" sz="1800" dirty="0">
                          <a:solidFill>
                            <a:srgbClr val="002060"/>
                          </a:solidFill>
                          <a:effectLst/>
                        </a:rPr>
                        <a:t> </a:t>
                      </a:r>
                      <a:r>
                        <a:rPr lang="en-US" sz="1800" dirty="0" err="1">
                          <a:solidFill>
                            <a:srgbClr val="002060"/>
                          </a:solidFill>
                          <a:effectLst/>
                        </a:rPr>
                        <a:t>cảm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To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nhấn</a:t>
                      </a:r>
                      <a:r>
                        <a:rPr lang="en-US" sz="1800" dirty="0">
                          <a:solidFill>
                            <a:srgbClr val="002060"/>
                          </a:solidFill>
                          <a:effectLst/>
                        </a:rPr>
                        <a:t> </a:t>
                      </a: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đúng</a:t>
                      </a:r>
                      <a:r>
                        <a:rPr lang="en-US" sz="1800" dirty="0">
                          <a:solidFill>
                            <a:srgbClr val="002060"/>
                          </a:solidFill>
                          <a:effectLst/>
                        </a:rPr>
                        <a:t>, </a:t>
                      </a:r>
                      <a:r>
                        <a:rPr lang="en-US" sz="1800" dirty="0" err="1">
                          <a:solidFill>
                            <a:srgbClr val="002060"/>
                          </a:solidFill>
                          <a:effectLst/>
                        </a:rPr>
                        <a:t>thể</a:t>
                      </a:r>
                      <a:r>
                        <a:rPr lang="en-US" sz="1800" dirty="0">
                          <a:solidFill>
                            <a:srgbClr val="002060"/>
                          </a:solidFill>
                          <a:effectLst/>
                        </a:rPr>
                        <a:t> </a:t>
                      </a:r>
                      <a:r>
                        <a:rPr lang="en-US" sz="1800" dirty="0" err="1">
                          <a:solidFill>
                            <a:srgbClr val="002060"/>
                          </a:solidFill>
                          <a:effectLst/>
                        </a:rPr>
                        <a:t>hiện</a:t>
                      </a:r>
                      <a:r>
                        <a:rPr lang="en-US" sz="1800" dirty="0">
                          <a:solidFill>
                            <a:srgbClr val="002060"/>
                          </a:solidFill>
                          <a:effectLst/>
                        </a:rPr>
                        <a:t> </a:t>
                      </a:r>
                      <a:r>
                        <a:rPr lang="en-US" sz="1800" dirty="0" err="1">
                          <a:solidFill>
                            <a:srgbClr val="002060"/>
                          </a:solidFill>
                          <a:effectLst/>
                        </a:rPr>
                        <a:t>cảm</a:t>
                      </a:r>
                      <a:r>
                        <a:rPr lang="en-US" sz="1800" dirty="0">
                          <a:solidFill>
                            <a:srgbClr val="002060"/>
                          </a:solidFill>
                          <a:effectLst/>
                        </a:rPr>
                        <a:t> </a:t>
                      </a:r>
                      <a:r>
                        <a:rPr lang="en-US" sz="1800" dirty="0" err="1">
                          <a:solidFill>
                            <a:srgbClr val="002060"/>
                          </a:solidFill>
                          <a:effectLst/>
                        </a:rPr>
                        <a:t>xúc</a:t>
                      </a:r>
                      <a:r>
                        <a:rPr lang="en-US" sz="1800" dirty="0">
                          <a:solidFill>
                            <a:srgbClr val="002060"/>
                          </a:solidFill>
                          <a:effectLst/>
                        </a:rPr>
                        <a:t> qua </a:t>
                      </a:r>
                      <a:r>
                        <a:rPr lang="en-US" sz="1800" dirty="0" err="1">
                          <a:solidFill>
                            <a:srgbClr val="002060"/>
                          </a:solidFill>
                          <a:effectLst/>
                        </a:rPr>
                        <a:t>cử</a:t>
                      </a:r>
                      <a:r>
                        <a:rPr lang="en-US" sz="1800" dirty="0">
                          <a:solidFill>
                            <a:srgbClr val="002060"/>
                          </a:solidFill>
                          <a:effectLst/>
                        </a:rPr>
                        <a:t> </a:t>
                      </a:r>
                      <a:r>
                        <a:rPr lang="en-US" sz="1800" dirty="0" err="1">
                          <a:solidFill>
                            <a:srgbClr val="002060"/>
                          </a:solidFill>
                          <a:effectLst/>
                        </a:rPr>
                        <a:t>chỉ</a:t>
                      </a:r>
                      <a:r>
                        <a:rPr lang="en-US" sz="1800" dirty="0">
                          <a:solidFill>
                            <a:srgbClr val="002060"/>
                          </a:solidFill>
                          <a:effectLst/>
                        </a:rPr>
                        <a:t> </a:t>
                      </a:r>
                      <a:r>
                        <a:rPr lang="en-US" sz="1800" dirty="0" err="1">
                          <a:solidFill>
                            <a:srgbClr val="002060"/>
                          </a:solidFill>
                          <a:effectLst/>
                        </a:rPr>
                        <a:t>nét</a:t>
                      </a:r>
                      <a:r>
                        <a:rPr lang="en-US" sz="1800" dirty="0">
                          <a:solidFill>
                            <a:srgbClr val="002060"/>
                          </a:solidFill>
                          <a:effectLst/>
                        </a:rPr>
                        <a:t> </a:t>
                      </a:r>
                      <a:r>
                        <a:rPr lang="en-US" sz="1800" dirty="0" err="1">
                          <a:solidFill>
                            <a:srgbClr val="002060"/>
                          </a:solidFill>
                          <a:effectLst/>
                        </a:rPr>
                        <a:t>mặt</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các</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1.</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a:t>
                      </a:r>
                      <a:r>
                        <a:rPr lang="en-US" sz="1800" dirty="0" err="1">
                          <a:solidFill>
                            <a:srgbClr val="002060"/>
                          </a:solidFill>
                          <a:effectLst/>
                        </a:rPr>
                        <a:t>nào</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263312"/>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0551777"/>
                  </a:ext>
                </a:extLst>
              </a:tr>
              <a:tr h="784647">
                <a:tc rowSpan="2">
                  <a:txBody>
                    <a:bodyPr/>
                    <a:lstStyle/>
                    <a:p>
                      <a:pPr marL="0" marR="0" algn="just">
                        <a:lnSpc>
                          <a:spcPct val="120000"/>
                        </a:lnSpc>
                        <a:spcBef>
                          <a:spcPts val="0"/>
                        </a:spcBef>
                        <a:spcAft>
                          <a:spcPts val="0"/>
                        </a:spcAft>
                      </a:pPr>
                      <a:r>
                        <a:rPr lang="en-US" sz="1800">
                          <a:solidFill>
                            <a:srgbClr val="002060"/>
                          </a:solidFill>
                          <a:effectLst/>
                        </a:rPr>
                        <a:t>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Đầy</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theo</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Còn</a:t>
                      </a:r>
                      <a:r>
                        <a:rPr lang="en-US" sz="1800" dirty="0">
                          <a:solidFill>
                            <a:srgbClr val="002060"/>
                          </a:solidFill>
                          <a:effectLst/>
                        </a:rPr>
                        <a:t> </a:t>
                      </a:r>
                      <a:r>
                        <a:rPr lang="en-US" sz="1800" dirty="0" err="1">
                          <a:solidFill>
                            <a:srgbClr val="002060"/>
                          </a:solidFill>
                          <a:effectLst/>
                        </a:rPr>
                        <a:t>thiếu</a:t>
                      </a:r>
                      <a:r>
                        <a:rPr lang="en-US" sz="1800" dirty="0">
                          <a:solidFill>
                            <a:srgbClr val="002060"/>
                          </a:solidFill>
                          <a:effectLst/>
                        </a:rPr>
                        <a:t> 1 </a:t>
                      </a:r>
                      <a:r>
                        <a:rPr lang="en-US" sz="1800" dirty="0" err="1">
                          <a:solidFill>
                            <a:srgbClr val="002060"/>
                          </a:solidFill>
                          <a:effectLst/>
                        </a:rPr>
                        <a:t>số</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Thiếu</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lộn</a:t>
                      </a:r>
                      <a:r>
                        <a:rPr lang="en-US" sz="1800" dirty="0">
                          <a:solidFill>
                            <a:srgbClr val="002060"/>
                          </a:solidFill>
                          <a:effectLst/>
                        </a:rPr>
                        <a:t> </a:t>
                      </a:r>
                      <a:r>
                        <a:rPr lang="en-US" sz="1800" dirty="0" err="1">
                          <a:solidFill>
                            <a:srgbClr val="002060"/>
                          </a:solidFill>
                          <a:effectLst/>
                        </a:rPr>
                        <a:t>xộn</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6624624"/>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8394484"/>
                  </a:ext>
                </a:extLst>
              </a:tr>
            </a:tbl>
          </a:graphicData>
        </a:graphic>
      </p:graphicFrame>
    </p:spTree>
    <p:extLst>
      <p:ext uri="{BB962C8B-B14F-4D97-AF65-F5344CB8AC3E}">
        <p14:creationId xmlns:p14="http://schemas.microsoft.com/office/powerpoint/2010/main" val="21588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147192" y="363952"/>
            <a:ext cx="6547675" cy="4117602"/>
          </a:xfrm>
          <a:prstGeom prst="rect">
            <a:avLst/>
          </a:prstGeom>
          <a:noFill/>
        </p:spPr>
        <p:txBody>
          <a:bodyPr wrap="square" rtlCol="0">
            <a:spAutoFit/>
          </a:bodyPr>
          <a:lstStyle/>
          <a:p>
            <a:pPr lvl="0" algn="just">
              <a:lnSpc>
                <a:spcPct val="120000"/>
              </a:lnSpc>
            </a:pPr>
            <a:r>
              <a:rPr lang="en-US" sz="2200" dirty="0">
                <a:latin typeface="Arial (Body)"/>
              </a:rPr>
              <a:t>   </a:t>
            </a:r>
            <a:r>
              <a:rPr lang="vi-VN" sz="2200" dirty="0">
                <a:latin typeface="Arial (Body)"/>
              </a:rPr>
              <a:t>Câu chuyện kể về Phan Đình Giót: Nói về sự hy sinh của Phan Đình Giót. Ờ Him Lam trong chiến dịch Điện Biên Phủ. Tấm gương anh hùng Phan Đình Giót đã nêu cao tinh thần quyết thắng cho các chiến sĩ trên toàn mặt trận quyết tâm tiêu diệt địch tại Điện Biên Phủ. Câu chuyện của anh khiến em học được lòng quyết tâm vượt khó kiên cường, sáng tạo trong các hoạt động, em biết ơn các anh hùng dân tộc, em cố gắng học tập để noi gương các anh gìn giữ và xây dựng đất nước.</a:t>
            </a:r>
            <a:endParaRPr kumimoji="0" lang="vi-VN" sz="22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8034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147192" y="363952"/>
            <a:ext cx="6547675" cy="4181337"/>
          </a:xfrm>
          <a:prstGeom prst="rect">
            <a:avLst/>
          </a:prstGeom>
          <a:noFill/>
        </p:spPr>
        <p:txBody>
          <a:bodyPr wrap="square" rtlCol="0">
            <a:spAutoFit/>
          </a:bodyPr>
          <a:lstStyle/>
          <a:p>
            <a:pPr lvl="0" algn="just">
              <a:lnSpc>
                <a:spcPct val="120000"/>
              </a:lnSpc>
            </a:pPr>
            <a:r>
              <a:rPr lang="en-US" sz="2800" dirty="0">
                <a:latin typeface="Arial (Body)"/>
              </a:rPr>
              <a:t>   </a:t>
            </a:r>
            <a:r>
              <a:rPr lang="vi-VN" sz="2800" dirty="0">
                <a:latin typeface="Arial (Body)"/>
              </a:rPr>
              <a:t>Câu chuyện kể về anh Bế Văn Đàn là người dân tộc Tày dũng cảm lấy thân làm giá súng tạo điều kiện cho đồng đội tiêu diệt địch. Em học được tinh thần dũng cảm hy sinh của anh, biết ơn anh quyết tâm học tập hơn nữa để góp phần gìn giữ xây dụng đất nước xứng với sự hy sinh của các anh.</a:t>
            </a:r>
            <a:endParaRPr kumimoji="0" lang="vi-VN" sz="28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6450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265F2530-428B-0D0F-DF54-67FCC9B431C1}"/>
              </a:ext>
            </a:extLst>
          </p:cNvPr>
          <p:cNvPicPr>
            <a:picLocks noChangeAspect="1"/>
          </p:cNvPicPr>
          <p:nvPr/>
        </p:nvPicPr>
        <p:blipFill>
          <a:blip r:embed="rId3"/>
          <a:stretch>
            <a:fillRect/>
          </a:stretch>
        </p:blipFill>
        <p:spPr>
          <a:xfrm>
            <a:off x="2026912" y="1501169"/>
            <a:ext cx="5188146" cy="1847248"/>
          </a:xfrm>
          <a:prstGeom prst="rect">
            <a:avLst/>
          </a:prstGeom>
        </p:spPr>
      </p:pic>
    </p:spTree>
    <p:extLst>
      <p:ext uri="{BB962C8B-B14F-4D97-AF65-F5344CB8AC3E}">
        <p14:creationId xmlns:p14="http://schemas.microsoft.com/office/powerpoint/2010/main" val="3425745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sym typeface="Arial"/>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128" y="961"/>
            <a:ext cx="9143985" cy="5142539"/>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0" y="144842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3" name="Freeform 19">
            <a:extLst>
              <a:ext uri="{FF2B5EF4-FFF2-40B4-BE49-F238E27FC236}">
                <a16:creationId xmlns:a16="http://schemas.microsoft.com/office/drawing/2014/main" id="{179B0EA8-B546-DA7F-57C0-4AEEBC9410B1}"/>
              </a:ext>
            </a:extLst>
          </p:cNvPr>
          <p:cNvSpPr/>
          <p:nvPr/>
        </p:nvSpPr>
        <p:spPr>
          <a:xfrm>
            <a:off x="2326821" y="0"/>
            <a:ext cx="6490608" cy="3894363"/>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4" name="TextBox 3">
            <a:extLst>
              <a:ext uri="{FF2B5EF4-FFF2-40B4-BE49-F238E27FC236}">
                <a16:creationId xmlns:a16="http://schemas.microsoft.com/office/drawing/2014/main" id="{348F7E80-3835-AA3B-019C-8665BC657113}"/>
              </a:ext>
            </a:extLst>
          </p:cNvPr>
          <p:cNvSpPr txBox="1"/>
          <p:nvPr/>
        </p:nvSpPr>
        <p:spPr>
          <a:xfrm>
            <a:off x="3012622" y="1167493"/>
            <a:ext cx="5208814" cy="2062103"/>
          </a:xfrm>
          <a:prstGeom prst="rect">
            <a:avLst/>
          </a:prstGeom>
          <a:noFill/>
        </p:spPr>
        <p:txBody>
          <a:bodyPr wrap="square" rtlCol="0">
            <a:spAutoFit/>
          </a:bodyPr>
          <a:lstStyle/>
          <a:p>
            <a:pPr algn="ctr"/>
            <a:r>
              <a:rPr lang="vi-VN" sz="3200" b="1" dirty="0">
                <a:solidFill>
                  <a:schemeClr val="bg1"/>
                </a:solidFill>
              </a:rPr>
              <a:t>Sưu tầm tranh, ảnh hoặc bài thơ, bài hát nói về chiến dịch Điện Biên Phủ và chia sẻ với bạn.</a:t>
            </a:r>
            <a:endParaRPr lang="en-US" sz="3200" b="1" dirty="0">
              <a:solidFill>
                <a:schemeClr val="bg1"/>
              </a:solidFill>
            </a:endParaRPr>
          </a:p>
        </p:txBody>
      </p:sp>
    </p:spTree>
    <p:extLst>
      <p:ext uri="{BB962C8B-B14F-4D97-AF65-F5344CB8AC3E}">
        <p14:creationId xmlns:p14="http://schemas.microsoft.com/office/powerpoint/2010/main" val="4051072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deo game with a nuclear explosion&#10;&#10;Description automatically generated">
            <a:extLst>
              <a:ext uri="{FF2B5EF4-FFF2-40B4-BE49-F238E27FC236}">
                <a16:creationId xmlns:a16="http://schemas.microsoft.com/office/drawing/2014/main" id="{60BDC63F-6041-A4DD-606E-4677E2140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20" descr="Tải mẫu bộ đội vector, file AI, EPS, PNG, SVG, PSD, JPG/JPEG miễn phí">
            <a:extLst>
              <a:ext uri="{FF2B5EF4-FFF2-40B4-BE49-F238E27FC236}">
                <a16:creationId xmlns:a16="http://schemas.microsoft.com/office/drawing/2014/main" id="{4FBB5488-4297-AD3F-CDF7-F755538C4DC3}"/>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34283"/>
          <a:stretch/>
        </p:blipFill>
        <p:spPr bwMode="auto">
          <a:xfrm>
            <a:off x="2008629" y="2757488"/>
            <a:ext cx="2202148" cy="25132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EAD4DB5-40BE-FA5F-77EC-429E7825F3C4}"/>
              </a:ext>
            </a:extLst>
          </p:cNvPr>
          <p:cNvGrpSpPr/>
          <p:nvPr/>
        </p:nvGrpSpPr>
        <p:grpSpPr>
          <a:xfrm>
            <a:off x="4608871" y="2042652"/>
            <a:ext cx="4830099" cy="2995775"/>
            <a:chOff x="6194322" y="2625212"/>
            <a:chExt cx="6440132" cy="3994367"/>
          </a:xfrm>
        </p:grpSpPr>
        <p:sp>
          <p:nvSpPr>
            <p:cNvPr id="9" name="Freeform 3">
              <a:extLst>
                <a:ext uri="{FF2B5EF4-FFF2-40B4-BE49-F238E27FC236}">
                  <a16:creationId xmlns:a16="http://schemas.microsoft.com/office/drawing/2014/main" id="{1C43E1AE-313C-9EDF-B140-CB1D1D21DFB6}"/>
                </a:ext>
              </a:extLst>
            </p:cNvPr>
            <p:cNvSpPr/>
            <p:nvPr/>
          </p:nvSpPr>
          <p:spPr>
            <a:xfrm flipH="1">
              <a:off x="6194322" y="2625212"/>
              <a:ext cx="6119645" cy="3994367"/>
            </a:xfrm>
            <a:custGeom>
              <a:avLst/>
              <a:gdLst/>
              <a:ahLst/>
              <a:cxnLst/>
              <a:rect l="l" t="t" r="r" b="b"/>
              <a:pathLst>
                <a:path w="7065413" h="4114800">
                  <a:moveTo>
                    <a:pt x="0" y="0"/>
                  </a:moveTo>
                  <a:lnTo>
                    <a:pt x="7065413" y="0"/>
                  </a:lnTo>
                  <a:lnTo>
                    <a:pt x="706541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sp>
          <p:nvSpPr>
            <p:cNvPr id="10" name="Freeform 2">
              <a:extLst>
                <a:ext uri="{FF2B5EF4-FFF2-40B4-BE49-F238E27FC236}">
                  <a16:creationId xmlns:a16="http://schemas.microsoft.com/office/drawing/2014/main" id="{693CF38B-1D4A-BB02-7DFA-2E89F16EB797}"/>
                </a:ext>
              </a:extLst>
            </p:cNvPr>
            <p:cNvSpPr/>
            <p:nvPr/>
          </p:nvSpPr>
          <p:spPr>
            <a:xfrm>
              <a:off x="10259412" y="2625212"/>
              <a:ext cx="2375042" cy="2491228"/>
            </a:xfrm>
            <a:custGeom>
              <a:avLst/>
              <a:gdLst/>
              <a:ahLst/>
              <a:cxnLst/>
              <a:rect l="l" t="t" r="r" b="b"/>
              <a:pathLst>
                <a:path w="4695311" h="4114800">
                  <a:moveTo>
                    <a:pt x="0" y="0"/>
                  </a:moveTo>
                  <a:lnTo>
                    <a:pt x="4695311" y="0"/>
                  </a:lnTo>
                  <a:lnTo>
                    <a:pt x="469531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grpSp>
      <p:sp>
        <p:nvSpPr>
          <p:cNvPr id="15" name="Freeform 3">
            <a:extLst>
              <a:ext uri="{FF2B5EF4-FFF2-40B4-BE49-F238E27FC236}">
                <a16:creationId xmlns:a16="http://schemas.microsoft.com/office/drawing/2014/main" id="{D90F7EC7-F492-DB5E-33AD-F409C4D94CAC}"/>
              </a:ext>
            </a:extLst>
          </p:cNvPr>
          <p:cNvSpPr/>
          <p:nvPr/>
        </p:nvSpPr>
        <p:spPr>
          <a:xfrm>
            <a:off x="-71437" y="1243012"/>
            <a:ext cx="1815869" cy="2100263"/>
          </a:xfrm>
          <a:custGeom>
            <a:avLst/>
            <a:gdLst/>
            <a:ahLst/>
            <a:cxnLst/>
            <a:rect l="l" t="t" r="r" b="b"/>
            <a:pathLst>
              <a:path w="3585019" h="4114800">
                <a:moveTo>
                  <a:pt x="0" y="0"/>
                </a:moveTo>
                <a:lnTo>
                  <a:pt x="3585020" y="0"/>
                </a:lnTo>
                <a:lnTo>
                  <a:pt x="35850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pic>
        <p:nvPicPr>
          <p:cNvPr id="16" name="Picture 15" descr="A cartoon of a person in a uniform holding an object&#10;&#10;Description automatically generated">
            <a:extLst>
              <a:ext uri="{FF2B5EF4-FFF2-40B4-BE49-F238E27FC236}">
                <a16:creationId xmlns:a16="http://schemas.microsoft.com/office/drawing/2014/main" id="{1025269E-4F67-1F8B-2F6D-16C1FD1732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881" y="2081893"/>
            <a:ext cx="2893219" cy="3168764"/>
          </a:xfrm>
          <a:prstGeom prst="rect">
            <a:avLst/>
          </a:prstGeom>
        </p:spPr>
      </p:pic>
      <p:pic>
        <p:nvPicPr>
          <p:cNvPr id="17" name="Picture 16" descr="A cartoon of a person in a uniform holding an object&#10;&#10;Description automatically generated">
            <a:extLst>
              <a:ext uri="{FF2B5EF4-FFF2-40B4-BE49-F238E27FC236}">
                <a16:creationId xmlns:a16="http://schemas.microsoft.com/office/drawing/2014/main" id="{CEAF37DD-26E3-7399-0312-3298038F6E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2969" y="2578893"/>
            <a:ext cx="2721769" cy="2721769"/>
          </a:xfrm>
          <a:prstGeom prst="rect">
            <a:avLst/>
          </a:prstGeom>
        </p:spPr>
      </p:pic>
      <p:pic>
        <p:nvPicPr>
          <p:cNvPr id="2" name="Picture 1">
            <a:extLst>
              <a:ext uri="{FF2B5EF4-FFF2-40B4-BE49-F238E27FC236}">
                <a16:creationId xmlns:a16="http://schemas.microsoft.com/office/drawing/2014/main" id="{C5E0EB7F-5BD2-D7C0-A3BA-62D2444B19E5}"/>
              </a:ext>
            </a:extLst>
          </p:cNvPr>
          <p:cNvPicPr>
            <a:picLocks noChangeAspect="1"/>
          </p:cNvPicPr>
          <p:nvPr/>
        </p:nvPicPr>
        <p:blipFill>
          <a:blip r:embed="rId11"/>
          <a:stretch>
            <a:fillRect/>
          </a:stretch>
        </p:blipFill>
        <p:spPr>
          <a:xfrm>
            <a:off x="1292083" y="72349"/>
            <a:ext cx="6194073" cy="944962"/>
          </a:xfrm>
          <a:prstGeom prst="rect">
            <a:avLst/>
          </a:prstGeom>
        </p:spPr>
      </p:pic>
      <p:sp>
        <p:nvSpPr>
          <p:cNvPr id="4" name="Rounded Rectangle 5">
            <a:extLst>
              <a:ext uri="{FF2B5EF4-FFF2-40B4-BE49-F238E27FC236}">
                <a16:creationId xmlns:a16="http://schemas.microsoft.com/office/drawing/2014/main" id="{5F19222F-4088-DEF6-BD47-AF3FB38AE873}"/>
              </a:ext>
            </a:extLst>
          </p:cNvPr>
          <p:cNvSpPr/>
          <p:nvPr/>
        </p:nvSpPr>
        <p:spPr>
          <a:xfrm>
            <a:off x="1132071" y="1426853"/>
            <a:ext cx="7362261" cy="1855189"/>
          </a:xfrm>
          <a:prstGeom prst="round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E9AC38-6453-15FC-86BD-5C58481BC58E}"/>
              </a:ext>
            </a:extLst>
          </p:cNvPr>
          <p:cNvPicPr>
            <a:picLocks noChangeAspect="1"/>
          </p:cNvPicPr>
          <p:nvPr/>
        </p:nvPicPr>
        <p:blipFill>
          <a:blip r:embed="rId12"/>
          <a:stretch>
            <a:fillRect/>
          </a:stretch>
        </p:blipFill>
        <p:spPr>
          <a:xfrm>
            <a:off x="1272540" y="1470366"/>
            <a:ext cx="7121984" cy="1595234"/>
          </a:xfrm>
          <a:prstGeom prst="rect">
            <a:avLst/>
          </a:prstGeom>
        </p:spPr>
      </p:pic>
      <p:pic>
        <p:nvPicPr>
          <p:cNvPr id="20" name="Picture 19">
            <a:extLst>
              <a:ext uri="{FF2B5EF4-FFF2-40B4-BE49-F238E27FC236}">
                <a16:creationId xmlns:a16="http://schemas.microsoft.com/office/drawing/2014/main" id="{DEF2E9D0-572B-B51E-1A92-A83E267C9BF9}"/>
              </a:ext>
            </a:extLst>
          </p:cNvPr>
          <p:cNvPicPr>
            <a:picLocks noChangeAspect="1"/>
          </p:cNvPicPr>
          <p:nvPr/>
        </p:nvPicPr>
        <p:blipFill>
          <a:blip r:embed="rId13"/>
          <a:stretch>
            <a:fillRect/>
          </a:stretch>
        </p:blipFill>
        <p:spPr>
          <a:xfrm>
            <a:off x="100488" y="177504"/>
            <a:ext cx="2206943" cy="963251"/>
          </a:xfrm>
          <a:prstGeom prst="rect">
            <a:avLst/>
          </a:prstGeom>
        </p:spPr>
      </p:pic>
      <p:pic>
        <p:nvPicPr>
          <p:cNvPr id="7" name="Picture 6">
            <a:extLst>
              <a:ext uri="{FF2B5EF4-FFF2-40B4-BE49-F238E27FC236}">
                <a16:creationId xmlns:a16="http://schemas.microsoft.com/office/drawing/2014/main" id="{5209969C-8961-9982-B940-FB2C616714F6}"/>
              </a:ext>
            </a:extLst>
          </p:cNvPr>
          <p:cNvPicPr>
            <a:picLocks noChangeAspect="1"/>
          </p:cNvPicPr>
          <p:nvPr/>
        </p:nvPicPr>
        <p:blipFill>
          <a:blip r:embed="rId14"/>
          <a:stretch>
            <a:fillRect/>
          </a:stretch>
        </p:blipFill>
        <p:spPr>
          <a:xfrm>
            <a:off x="3833979" y="2724444"/>
            <a:ext cx="1786283" cy="755970"/>
          </a:xfrm>
          <a:prstGeom prst="rect">
            <a:avLst/>
          </a:prstGeom>
        </p:spPr>
      </p:pic>
      <p:pic>
        <p:nvPicPr>
          <p:cNvPr id="11" name="Picture 10" descr="A round pink label with white text and a black background&#10;&#10;Description automatically generated">
            <a:extLst>
              <a:ext uri="{FF2B5EF4-FFF2-40B4-BE49-F238E27FC236}">
                <a16:creationId xmlns:a16="http://schemas.microsoft.com/office/drawing/2014/main" id="{704EACCB-7C85-6A46-49EA-CAB1A892E0D9}"/>
              </a:ext>
            </a:extLst>
          </p:cNvPr>
          <p:cNvPicPr>
            <a:picLocks noChangeAspect="1"/>
          </p:cNvPicPr>
          <p:nvPr/>
        </p:nvPicPr>
        <p:blipFill>
          <a:blip r:embed="rId15"/>
          <a:stretch>
            <a:fillRect/>
          </a:stretch>
        </p:blipFill>
        <p:spPr>
          <a:xfrm>
            <a:off x="-1508760" y="0"/>
            <a:ext cx="1245572" cy="1245572"/>
          </a:xfrm>
          <a:prstGeom prst="rect">
            <a:avLst/>
          </a:prstGeom>
        </p:spPr>
      </p:pic>
    </p:spTree>
    <p:extLst>
      <p:ext uri="{BB962C8B-B14F-4D97-AF65-F5344CB8AC3E}">
        <p14:creationId xmlns:p14="http://schemas.microsoft.com/office/powerpoint/2010/main" val="56082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grpSp>
        <p:nvGrpSpPr>
          <p:cNvPr id="529" name="Google Shape;529;p49"/>
          <p:cNvGrpSpPr/>
          <p:nvPr/>
        </p:nvGrpSpPr>
        <p:grpSpPr>
          <a:xfrm rot="397375">
            <a:off x="6907936" y="1287258"/>
            <a:ext cx="1750149" cy="4160696"/>
            <a:chOff x="-1137550" y="108225"/>
            <a:chExt cx="1714975" cy="4077075"/>
          </a:xfrm>
        </p:grpSpPr>
        <p:sp>
          <p:nvSpPr>
            <p:cNvPr id="530" name="Google Shape;530;p49"/>
            <p:cNvSpPr/>
            <p:nvPr/>
          </p:nvSpPr>
          <p:spPr>
            <a:xfrm>
              <a:off x="-1137550" y="108225"/>
              <a:ext cx="1714975" cy="4077075"/>
            </a:xfrm>
            <a:custGeom>
              <a:avLst/>
              <a:gdLst/>
              <a:ahLst/>
              <a:cxnLst/>
              <a:rect l="l" t="t" r="r" b="b"/>
              <a:pathLst>
                <a:path w="68599" h="163083" extrusionOk="0">
                  <a:moveTo>
                    <a:pt x="10811" y="66057"/>
                  </a:moveTo>
                  <a:cubicBezTo>
                    <a:pt x="10811" y="66057"/>
                    <a:pt x="13457" y="67601"/>
                    <a:pt x="14339" y="68261"/>
                  </a:cubicBezTo>
                  <a:cubicBezTo>
                    <a:pt x="14652" y="68497"/>
                    <a:pt x="14882" y="68565"/>
                    <a:pt x="15147" y="68565"/>
                  </a:cubicBezTo>
                  <a:cubicBezTo>
                    <a:pt x="15513" y="68565"/>
                    <a:pt x="15945" y="68435"/>
                    <a:pt x="16755" y="68435"/>
                  </a:cubicBezTo>
                  <a:cubicBezTo>
                    <a:pt x="17012" y="68435"/>
                    <a:pt x="17306" y="68448"/>
                    <a:pt x="17648" y="68482"/>
                  </a:cubicBezTo>
                  <a:cubicBezTo>
                    <a:pt x="19853" y="68703"/>
                    <a:pt x="18530" y="72894"/>
                    <a:pt x="18530" y="72894"/>
                  </a:cubicBezTo>
                  <a:lnTo>
                    <a:pt x="16545" y="74658"/>
                  </a:lnTo>
                  <a:cubicBezTo>
                    <a:pt x="16545" y="74658"/>
                    <a:pt x="15442" y="76643"/>
                    <a:pt x="15442" y="78187"/>
                  </a:cubicBezTo>
                  <a:cubicBezTo>
                    <a:pt x="15442" y="79732"/>
                    <a:pt x="15662" y="82820"/>
                    <a:pt x="15662" y="82820"/>
                  </a:cubicBezTo>
                  <a:lnTo>
                    <a:pt x="9928" y="77968"/>
                  </a:lnTo>
                  <a:lnTo>
                    <a:pt x="10368" y="72232"/>
                  </a:lnTo>
                  <a:cubicBezTo>
                    <a:pt x="10368" y="72232"/>
                    <a:pt x="11251" y="70688"/>
                    <a:pt x="11471" y="69144"/>
                  </a:cubicBezTo>
                  <a:cubicBezTo>
                    <a:pt x="11694" y="67601"/>
                    <a:pt x="10811" y="66057"/>
                    <a:pt x="10811" y="66057"/>
                  </a:cubicBezTo>
                  <a:close/>
                  <a:moveTo>
                    <a:pt x="37500" y="96936"/>
                  </a:moveTo>
                  <a:cubicBezTo>
                    <a:pt x="37500" y="96937"/>
                    <a:pt x="36617" y="103112"/>
                    <a:pt x="36617" y="104214"/>
                  </a:cubicBezTo>
                  <a:cubicBezTo>
                    <a:pt x="36617" y="105318"/>
                    <a:pt x="35955" y="111934"/>
                    <a:pt x="35955" y="111934"/>
                  </a:cubicBezTo>
                  <a:cubicBezTo>
                    <a:pt x="35955" y="111934"/>
                    <a:pt x="34191" y="112596"/>
                    <a:pt x="33529" y="112817"/>
                  </a:cubicBezTo>
                  <a:cubicBezTo>
                    <a:pt x="32868" y="113038"/>
                    <a:pt x="29781" y="114140"/>
                    <a:pt x="29781" y="114140"/>
                  </a:cubicBezTo>
                  <a:cubicBezTo>
                    <a:pt x="29781" y="114140"/>
                    <a:pt x="31766" y="110611"/>
                    <a:pt x="31766" y="109288"/>
                  </a:cubicBezTo>
                  <a:cubicBezTo>
                    <a:pt x="31766" y="107964"/>
                    <a:pt x="37500" y="96937"/>
                    <a:pt x="37500" y="96936"/>
                  </a:cubicBezTo>
                  <a:close/>
                  <a:moveTo>
                    <a:pt x="17088" y="0"/>
                  </a:moveTo>
                  <a:cubicBezTo>
                    <a:pt x="14908" y="0"/>
                    <a:pt x="11173" y="375"/>
                    <a:pt x="7720" y="2533"/>
                  </a:cubicBezTo>
                  <a:cubicBezTo>
                    <a:pt x="2427" y="5841"/>
                    <a:pt x="3750" y="15106"/>
                    <a:pt x="3750" y="15106"/>
                  </a:cubicBezTo>
                  <a:cubicBezTo>
                    <a:pt x="3750" y="15106"/>
                    <a:pt x="1" y="16871"/>
                    <a:pt x="1986" y="18635"/>
                  </a:cubicBezTo>
                  <a:cubicBezTo>
                    <a:pt x="3969" y="20399"/>
                    <a:pt x="6617" y="21501"/>
                    <a:pt x="6617" y="21501"/>
                  </a:cubicBezTo>
                  <a:cubicBezTo>
                    <a:pt x="6617" y="21501"/>
                    <a:pt x="8381" y="24370"/>
                    <a:pt x="9043" y="24590"/>
                  </a:cubicBezTo>
                  <a:cubicBezTo>
                    <a:pt x="9706" y="24809"/>
                    <a:pt x="9926" y="26355"/>
                    <a:pt x="9926" y="26355"/>
                  </a:cubicBezTo>
                  <a:cubicBezTo>
                    <a:pt x="9926" y="26355"/>
                    <a:pt x="10366" y="27458"/>
                    <a:pt x="9264" y="27678"/>
                  </a:cubicBezTo>
                  <a:cubicBezTo>
                    <a:pt x="8162" y="27897"/>
                    <a:pt x="7058" y="28781"/>
                    <a:pt x="6396" y="29442"/>
                  </a:cubicBezTo>
                  <a:cubicBezTo>
                    <a:pt x="5735" y="30103"/>
                    <a:pt x="4852" y="30325"/>
                    <a:pt x="3971" y="30987"/>
                  </a:cubicBezTo>
                  <a:cubicBezTo>
                    <a:pt x="3088" y="31648"/>
                    <a:pt x="1544" y="32310"/>
                    <a:pt x="1544" y="33412"/>
                  </a:cubicBezTo>
                  <a:cubicBezTo>
                    <a:pt x="1544" y="34516"/>
                    <a:pt x="1765" y="37824"/>
                    <a:pt x="1765" y="37824"/>
                  </a:cubicBezTo>
                  <a:cubicBezTo>
                    <a:pt x="1765" y="37824"/>
                    <a:pt x="1103" y="40913"/>
                    <a:pt x="1324" y="42015"/>
                  </a:cubicBezTo>
                  <a:cubicBezTo>
                    <a:pt x="1544" y="43117"/>
                    <a:pt x="1106" y="44662"/>
                    <a:pt x="1106" y="44662"/>
                  </a:cubicBezTo>
                  <a:cubicBezTo>
                    <a:pt x="1106" y="44662"/>
                    <a:pt x="444" y="45766"/>
                    <a:pt x="1325" y="46427"/>
                  </a:cubicBezTo>
                  <a:cubicBezTo>
                    <a:pt x="2208" y="47087"/>
                    <a:pt x="3752" y="48412"/>
                    <a:pt x="3752" y="48412"/>
                  </a:cubicBezTo>
                  <a:cubicBezTo>
                    <a:pt x="3752" y="48412"/>
                    <a:pt x="4193" y="54146"/>
                    <a:pt x="4193" y="55690"/>
                  </a:cubicBezTo>
                  <a:lnTo>
                    <a:pt x="4193" y="60762"/>
                  </a:lnTo>
                  <a:cubicBezTo>
                    <a:pt x="4193" y="61425"/>
                    <a:pt x="4635" y="62087"/>
                    <a:pt x="3531" y="63410"/>
                  </a:cubicBezTo>
                  <a:cubicBezTo>
                    <a:pt x="2429" y="64733"/>
                    <a:pt x="2427" y="65395"/>
                    <a:pt x="2427" y="66278"/>
                  </a:cubicBezTo>
                  <a:cubicBezTo>
                    <a:pt x="2427" y="67159"/>
                    <a:pt x="3531" y="70026"/>
                    <a:pt x="4633" y="70248"/>
                  </a:cubicBezTo>
                  <a:cubicBezTo>
                    <a:pt x="5735" y="70469"/>
                    <a:pt x="5958" y="71130"/>
                    <a:pt x="5958" y="71130"/>
                  </a:cubicBezTo>
                  <a:lnTo>
                    <a:pt x="4412" y="85467"/>
                  </a:lnTo>
                  <a:cubicBezTo>
                    <a:pt x="4412" y="85467"/>
                    <a:pt x="4192" y="87011"/>
                    <a:pt x="6177" y="87011"/>
                  </a:cubicBezTo>
                  <a:cubicBezTo>
                    <a:pt x="8162" y="87011"/>
                    <a:pt x="9045" y="81276"/>
                    <a:pt x="9045" y="81276"/>
                  </a:cubicBezTo>
                  <a:lnTo>
                    <a:pt x="11251" y="83040"/>
                  </a:lnTo>
                  <a:cubicBezTo>
                    <a:pt x="11251" y="83040"/>
                    <a:pt x="12353" y="84805"/>
                    <a:pt x="13015" y="84805"/>
                  </a:cubicBezTo>
                  <a:cubicBezTo>
                    <a:pt x="13677" y="84805"/>
                    <a:pt x="15000" y="85246"/>
                    <a:pt x="15000" y="85246"/>
                  </a:cubicBezTo>
                  <a:lnTo>
                    <a:pt x="13236" y="96936"/>
                  </a:lnTo>
                  <a:cubicBezTo>
                    <a:pt x="13236" y="96936"/>
                    <a:pt x="8603" y="114581"/>
                    <a:pt x="8824" y="116125"/>
                  </a:cubicBezTo>
                  <a:cubicBezTo>
                    <a:pt x="9045" y="117670"/>
                    <a:pt x="9045" y="120316"/>
                    <a:pt x="9926" y="121420"/>
                  </a:cubicBezTo>
                  <a:cubicBezTo>
                    <a:pt x="10809" y="122522"/>
                    <a:pt x="12794" y="124507"/>
                    <a:pt x="15000" y="126492"/>
                  </a:cubicBezTo>
                  <a:cubicBezTo>
                    <a:pt x="17206" y="128477"/>
                    <a:pt x="18087" y="127815"/>
                    <a:pt x="20073" y="129140"/>
                  </a:cubicBezTo>
                  <a:cubicBezTo>
                    <a:pt x="21263" y="129933"/>
                    <a:pt x="24279" y="130092"/>
                    <a:pt x="26644" y="130092"/>
                  </a:cubicBezTo>
                  <a:cubicBezTo>
                    <a:pt x="28223" y="130092"/>
                    <a:pt x="29513" y="130021"/>
                    <a:pt x="29777" y="130021"/>
                  </a:cubicBezTo>
                  <a:cubicBezTo>
                    <a:pt x="30440" y="130021"/>
                    <a:pt x="34631" y="129359"/>
                    <a:pt x="34631" y="129359"/>
                  </a:cubicBezTo>
                  <a:cubicBezTo>
                    <a:pt x="34631" y="129359"/>
                    <a:pt x="35291" y="137741"/>
                    <a:pt x="35512" y="141050"/>
                  </a:cubicBezTo>
                  <a:cubicBezTo>
                    <a:pt x="35733" y="144358"/>
                    <a:pt x="35733" y="146123"/>
                    <a:pt x="36616" y="147666"/>
                  </a:cubicBezTo>
                  <a:cubicBezTo>
                    <a:pt x="37500" y="149210"/>
                    <a:pt x="35955" y="152078"/>
                    <a:pt x="35955" y="153842"/>
                  </a:cubicBezTo>
                  <a:cubicBezTo>
                    <a:pt x="35955" y="155607"/>
                    <a:pt x="35293" y="161341"/>
                    <a:pt x="35293" y="161341"/>
                  </a:cubicBezTo>
                  <a:cubicBezTo>
                    <a:pt x="35293" y="161341"/>
                    <a:pt x="36176" y="162224"/>
                    <a:pt x="37499" y="162666"/>
                  </a:cubicBezTo>
                  <a:cubicBezTo>
                    <a:pt x="38225" y="162907"/>
                    <a:pt x="39549" y="163083"/>
                    <a:pt x="40742" y="163083"/>
                  </a:cubicBezTo>
                  <a:cubicBezTo>
                    <a:pt x="41723" y="163083"/>
                    <a:pt x="42615" y="162964"/>
                    <a:pt x="43013" y="162666"/>
                  </a:cubicBezTo>
                  <a:cubicBezTo>
                    <a:pt x="43896" y="162004"/>
                    <a:pt x="45219" y="154284"/>
                    <a:pt x="45219" y="154284"/>
                  </a:cubicBezTo>
                  <a:cubicBezTo>
                    <a:pt x="45219" y="154284"/>
                    <a:pt x="47866" y="150976"/>
                    <a:pt x="48087" y="147666"/>
                  </a:cubicBezTo>
                  <a:cubicBezTo>
                    <a:pt x="48306" y="144358"/>
                    <a:pt x="48747" y="139505"/>
                    <a:pt x="49190" y="138403"/>
                  </a:cubicBezTo>
                  <a:cubicBezTo>
                    <a:pt x="49632" y="137301"/>
                    <a:pt x="49851" y="135095"/>
                    <a:pt x="50072" y="134433"/>
                  </a:cubicBezTo>
                  <a:cubicBezTo>
                    <a:pt x="50293" y="133771"/>
                    <a:pt x="50513" y="127815"/>
                    <a:pt x="50513" y="126934"/>
                  </a:cubicBezTo>
                  <a:lnTo>
                    <a:pt x="50513" y="122522"/>
                  </a:lnTo>
                  <a:cubicBezTo>
                    <a:pt x="50513" y="121418"/>
                    <a:pt x="50072" y="118110"/>
                    <a:pt x="50072" y="118110"/>
                  </a:cubicBezTo>
                  <a:cubicBezTo>
                    <a:pt x="50072" y="118110"/>
                    <a:pt x="50734" y="115685"/>
                    <a:pt x="50955" y="114362"/>
                  </a:cubicBezTo>
                  <a:cubicBezTo>
                    <a:pt x="51175" y="113039"/>
                    <a:pt x="51836" y="111054"/>
                    <a:pt x="52058" y="109730"/>
                  </a:cubicBezTo>
                  <a:cubicBezTo>
                    <a:pt x="52279" y="108407"/>
                    <a:pt x="52498" y="106422"/>
                    <a:pt x="52719" y="105539"/>
                  </a:cubicBezTo>
                  <a:cubicBezTo>
                    <a:pt x="52940" y="104657"/>
                    <a:pt x="53161" y="101789"/>
                    <a:pt x="53161" y="101789"/>
                  </a:cubicBezTo>
                  <a:cubicBezTo>
                    <a:pt x="53161" y="101789"/>
                    <a:pt x="53417" y="102237"/>
                    <a:pt x="53653" y="102237"/>
                  </a:cubicBezTo>
                  <a:cubicBezTo>
                    <a:pt x="53855" y="102237"/>
                    <a:pt x="54044" y="101908"/>
                    <a:pt x="54044" y="100687"/>
                  </a:cubicBezTo>
                  <a:lnTo>
                    <a:pt x="54044" y="94510"/>
                  </a:lnTo>
                  <a:cubicBezTo>
                    <a:pt x="54044" y="93406"/>
                    <a:pt x="54044" y="92966"/>
                    <a:pt x="54264" y="91864"/>
                  </a:cubicBezTo>
                  <a:cubicBezTo>
                    <a:pt x="54483" y="90760"/>
                    <a:pt x="55146" y="89658"/>
                    <a:pt x="55146" y="88775"/>
                  </a:cubicBezTo>
                  <a:lnTo>
                    <a:pt x="55146" y="85688"/>
                  </a:lnTo>
                  <a:cubicBezTo>
                    <a:pt x="55146" y="85688"/>
                    <a:pt x="56825" y="86069"/>
                    <a:pt x="58747" y="86069"/>
                  </a:cubicBezTo>
                  <a:cubicBezTo>
                    <a:pt x="60092" y="86069"/>
                    <a:pt x="61555" y="85882"/>
                    <a:pt x="62645" y="85246"/>
                  </a:cubicBezTo>
                  <a:cubicBezTo>
                    <a:pt x="65292" y="83701"/>
                    <a:pt x="64630" y="77085"/>
                    <a:pt x="65734" y="75541"/>
                  </a:cubicBezTo>
                  <a:cubicBezTo>
                    <a:pt x="66836" y="73998"/>
                    <a:pt x="68599" y="70688"/>
                    <a:pt x="67276" y="68703"/>
                  </a:cubicBezTo>
                  <a:cubicBezTo>
                    <a:pt x="65953" y="66718"/>
                    <a:pt x="63968" y="63851"/>
                    <a:pt x="63968" y="63851"/>
                  </a:cubicBezTo>
                  <a:lnTo>
                    <a:pt x="62864" y="61204"/>
                  </a:lnTo>
                  <a:cubicBezTo>
                    <a:pt x="62864" y="61204"/>
                    <a:pt x="65510" y="60983"/>
                    <a:pt x="65510" y="57675"/>
                  </a:cubicBezTo>
                  <a:cubicBezTo>
                    <a:pt x="65510" y="54367"/>
                    <a:pt x="64628" y="47970"/>
                    <a:pt x="64406" y="46427"/>
                  </a:cubicBezTo>
                  <a:cubicBezTo>
                    <a:pt x="64185" y="44883"/>
                    <a:pt x="64187" y="42236"/>
                    <a:pt x="64187" y="42236"/>
                  </a:cubicBezTo>
                  <a:cubicBezTo>
                    <a:pt x="64187" y="42236"/>
                    <a:pt x="63083" y="37162"/>
                    <a:pt x="61100" y="34737"/>
                  </a:cubicBezTo>
                  <a:cubicBezTo>
                    <a:pt x="59114" y="32310"/>
                    <a:pt x="56467" y="32089"/>
                    <a:pt x="54482" y="31648"/>
                  </a:cubicBezTo>
                  <a:cubicBezTo>
                    <a:pt x="53489" y="31427"/>
                    <a:pt x="52276" y="31427"/>
                    <a:pt x="51146" y="31427"/>
                  </a:cubicBezTo>
                  <a:cubicBezTo>
                    <a:pt x="50016" y="31427"/>
                    <a:pt x="48968" y="31427"/>
                    <a:pt x="48306" y="31206"/>
                  </a:cubicBezTo>
                  <a:cubicBezTo>
                    <a:pt x="46983" y="30766"/>
                    <a:pt x="45879" y="30103"/>
                    <a:pt x="45879" y="30103"/>
                  </a:cubicBezTo>
                  <a:cubicBezTo>
                    <a:pt x="45879" y="30103"/>
                    <a:pt x="45219" y="24589"/>
                    <a:pt x="43233" y="23707"/>
                  </a:cubicBezTo>
                  <a:cubicBezTo>
                    <a:pt x="41248" y="22824"/>
                    <a:pt x="37277" y="22604"/>
                    <a:pt x="37277" y="22604"/>
                  </a:cubicBezTo>
                  <a:cubicBezTo>
                    <a:pt x="37277" y="22604"/>
                    <a:pt x="35512" y="21500"/>
                    <a:pt x="34850" y="21281"/>
                  </a:cubicBezTo>
                  <a:cubicBezTo>
                    <a:pt x="34189" y="21061"/>
                    <a:pt x="31100" y="19737"/>
                    <a:pt x="31100" y="19737"/>
                  </a:cubicBezTo>
                  <a:cubicBezTo>
                    <a:pt x="31100" y="19737"/>
                    <a:pt x="30767" y="19403"/>
                    <a:pt x="30304" y="19403"/>
                  </a:cubicBezTo>
                  <a:cubicBezTo>
                    <a:pt x="30015" y="19403"/>
                    <a:pt x="29676" y="19533"/>
                    <a:pt x="29336" y="19958"/>
                  </a:cubicBezTo>
                  <a:cubicBezTo>
                    <a:pt x="28779" y="20661"/>
                    <a:pt x="28263" y="21398"/>
                    <a:pt x="27792" y="22162"/>
                  </a:cubicBezTo>
                  <a:lnTo>
                    <a:pt x="26689" y="21281"/>
                  </a:lnTo>
                  <a:lnTo>
                    <a:pt x="26689" y="19076"/>
                  </a:lnTo>
                  <a:cubicBezTo>
                    <a:pt x="26689" y="19076"/>
                    <a:pt x="30880" y="18856"/>
                    <a:pt x="31100" y="17531"/>
                  </a:cubicBezTo>
                  <a:cubicBezTo>
                    <a:pt x="31321" y="16208"/>
                    <a:pt x="28895" y="14885"/>
                    <a:pt x="28895" y="14885"/>
                  </a:cubicBezTo>
                  <a:cubicBezTo>
                    <a:pt x="28895" y="14885"/>
                    <a:pt x="28674" y="9151"/>
                    <a:pt x="26247" y="4739"/>
                  </a:cubicBezTo>
                  <a:cubicBezTo>
                    <a:pt x="23822" y="327"/>
                    <a:pt x="18969" y="107"/>
                    <a:pt x="18969" y="107"/>
                  </a:cubicBezTo>
                  <a:cubicBezTo>
                    <a:pt x="18969" y="107"/>
                    <a:pt x="18249" y="0"/>
                    <a:pt x="17088" y="0"/>
                  </a:cubicBezTo>
                  <a:close/>
                </a:path>
              </a:pathLst>
            </a:custGeom>
            <a:solidFill>
              <a:srgbClr val="D79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9"/>
            <p:cNvSpPr/>
            <p:nvPr/>
          </p:nvSpPr>
          <p:spPr>
            <a:xfrm>
              <a:off x="-1076850" y="108225"/>
              <a:ext cx="551800" cy="407625"/>
            </a:xfrm>
            <a:custGeom>
              <a:avLst/>
              <a:gdLst/>
              <a:ahLst/>
              <a:cxnLst/>
              <a:rect l="l" t="t" r="r" b="b"/>
              <a:pathLst>
                <a:path w="22072" h="16305" extrusionOk="0">
                  <a:moveTo>
                    <a:pt x="14661" y="0"/>
                  </a:moveTo>
                  <a:cubicBezTo>
                    <a:pt x="12482" y="0"/>
                    <a:pt x="8747" y="375"/>
                    <a:pt x="5294" y="2533"/>
                  </a:cubicBezTo>
                  <a:cubicBezTo>
                    <a:pt x="1" y="5841"/>
                    <a:pt x="1324" y="15106"/>
                    <a:pt x="1324" y="15106"/>
                  </a:cubicBezTo>
                  <a:cubicBezTo>
                    <a:pt x="1324" y="15106"/>
                    <a:pt x="1141" y="15191"/>
                    <a:pt x="878" y="15344"/>
                  </a:cubicBezTo>
                  <a:cubicBezTo>
                    <a:pt x="902" y="15939"/>
                    <a:pt x="919" y="16304"/>
                    <a:pt x="919" y="16304"/>
                  </a:cubicBezTo>
                  <a:cubicBezTo>
                    <a:pt x="919" y="16304"/>
                    <a:pt x="4330" y="14258"/>
                    <a:pt x="6378" y="13348"/>
                  </a:cubicBezTo>
                  <a:cubicBezTo>
                    <a:pt x="7743" y="12742"/>
                    <a:pt x="9411" y="12641"/>
                    <a:pt x="11047" y="12641"/>
                  </a:cubicBezTo>
                  <a:cubicBezTo>
                    <a:pt x="11863" y="12641"/>
                    <a:pt x="12670" y="12666"/>
                    <a:pt x="13428" y="12666"/>
                  </a:cubicBezTo>
                  <a:cubicBezTo>
                    <a:pt x="15702" y="12666"/>
                    <a:pt x="17068" y="11984"/>
                    <a:pt x="15475" y="11302"/>
                  </a:cubicBezTo>
                  <a:cubicBezTo>
                    <a:pt x="14521" y="10892"/>
                    <a:pt x="13076" y="10810"/>
                    <a:pt x="12072" y="10810"/>
                  </a:cubicBezTo>
                  <a:cubicBezTo>
                    <a:pt x="11401" y="10810"/>
                    <a:pt x="10927" y="10847"/>
                    <a:pt x="10927" y="10847"/>
                  </a:cubicBezTo>
                  <a:cubicBezTo>
                    <a:pt x="10927" y="10847"/>
                    <a:pt x="10245" y="7208"/>
                    <a:pt x="12291" y="4934"/>
                  </a:cubicBezTo>
                  <a:cubicBezTo>
                    <a:pt x="14338" y="2658"/>
                    <a:pt x="22072" y="2658"/>
                    <a:pt x="22072" y="2658"/>
                  </a:cubicBezTo>
                  <a:lnTo>
                    <a:pt x="22005" y="2457"/>
                  </a:lnTo>
                  <a:cubicBezTo>
                    <a:pt x="19541" y="253"/>
                    <a:pt x="16542" y="107"/>
                    <a:pt x="16542" y="107"/>
                  </a:cubicBezTo>
                  <a:cubicBezTo>
                    <a:pt x="16542" y="107"/>
                    <a:pt x="15823" y="0"/>
                    <a:pt x="14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9"/>
            <p:cNvSpPr/>
            <p:nvPr/>
          </p:nvSpPr>
          <p:spPr>
            <a:xfrm>
              <a:off x="-223725" y="1234325"/>
              <a:ext cx="278600" cy="157200"/>
            </a:xfrm>
            <a:custGeom>
              <a:avLst/>
              <a:gdLst/>
              <a:ahLst/>
              <a:cxnLst/>
              <a:rect l="l" t="t" r="r" b="b"/>
              <a:pathLst>
                <a:path w="11144" h="6288" extrusionOk="0">
                  <a:moveTo>
                    <a:pt x="4438" y="1"/>
                  </a:moveTo>
                  <a:cubicBezTo>
                    <a:pt x="2931" y="1"/>
                    <a:pt x="1269" y="178"/>
                    <a:pt x="0" y="600"/>
                  </a:cubicBezTo>
                  <a:lnTo>
                    <a:pt x="0" y="6288"/>
                  </a:lnTo>
                  <a:cubicBezTo>
                    <a:pt x="0" y="6288"/>
                    <a:pt x="2048" y="5377"/>
                    <a:pt x="4549" y="5377"/>
                  </a:cubicBezTo>
                  <a:cubicBezTo>
                    <a:pt x="6549" y="5377"/>
                    <a:pt x="8694" y="5668"/>
                    <a:pt x="9823" y="5668"/>
                  </a:cubicBezTo>
                  <a:cubicBezTo>
                    <a:pt x="10106" y="5668"/>
                    <a:pt x="10325" y="5650"/>
                    <a:pt x="10462" y="5604"/>
                  </a:cubicBezTo>
                  <a:cubicBezTo>
                    <a:pt x="11144" y="5377"/>
                    <a:pt x="9098" y="1284"/>
                    <a:pt x="8188" y="600"/>
                  </a:cubicBezTo>
                  <a:cubicBezTo>
                    <a:pt x="7700" y="235"/>
                    <a:pt x="6172"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9"/>
            <p:cNvSpPr/>
            <p:nvPr/>
          </p:nvSpPr>
          <p:spPr>
            <a:xfrm>
              <a:off x="-343125" y="697800"/>
              <a:ext cx="483325" cy="625500"/>
            </a:xfrm>
            <a:custGeom>
              <a:avLst/>
              <a:gdLst/>
              <a:ahLst/>
              <a:cxnLst/>
              <a:rect l="l" t="t" r="r" b="b"/>
              <a:pathLst>
                <a:path w="19333" h="25020" extrusionOk="0">
                  <a:moveTo>
                    <a:pt x="1592" y="1"/>
                  </a:moveTo>
                  <a:cubicBezTo>
                    <a:pt x="1589" y="1"/>
                    <a:pt x="910" y="3"/>
                    <a:pt x="1138" y="1593"/>
                  </a:cubicBezTo>
                  <a:cubicBezTo>
                    <a:pt x="1138" y="1593"/>
                    <a:pt x="1" y="9325"/>
                    <a:pt x="910" y="10009"/>
                  </a:cubicBezTo>
                  <a:cubicBezTo>
                    <a:pt x="980" y="10061"/>
                    <a:pt x="1048" y="10085"/>
                    <a:pt x="1116" y="10085"/>
                  </a:cubicBezTo>
                  <a:cubicBezTo>
                    <a:pt x="1926" y="10085"/>
                    <a:pt x="2589" y="6597"/>
                    <a:pt x="3639" y="6597"/>
                  </a:cubicBezTo>
                  <a:cubicBezTo>
                    <a:pt x="4776" y="6597"/>
                    <a:pt x="7960" y="7506"/>
                    <a:pt x="9552" y="8872"/>
                  </a:cubicBezTo>
                  <a:cubicBezTo>
                    <a:pt x="11144" y="10236"/>
                    <a:pt x="14329" y="20243"/>
                    <a:pt x="14329" y="21607"/>
                  </a:cubicBezTo>
                  <a:cubicBezTo>
                    <a:pt x="14329" y="22973"/>
                    <a:pt x="14101" y="25019"/>
                    <a:pt x="15466" y="25019"/>
                  </a:cubicBezTo>
                  <a:cubicBezTo>
                    <a:pt x="16832" y="25019"/>
                    <a:pt x="19333" y="25019"/>
                    <a:pt x="18423" y="22063"/>
                  </a:cubicBezTo>
                  <a:cubicBezTo>
                    <a:pt x="17512" y="19106"/>
                    <a:pt x="14101" y="14329"/>
                    <a:pt x="12964" y="12283"/>
                  </a:cubicBezTo>
                  <a:cubicBezTo>
                    <a:pt x="11826" y="10236"/>
                    <a:pt x="10462" y="6824"/>
                    <a:pt x="9552" y="5914"/>
                  </a:cubicBezTo>
                  <a:cubicBezTo>
                    <a:pt x="8642" y="5005"/>
                    <a:pt x="6140" y="2731"/>
                    <a:pt x="6140" y="2731"/>
                  </a:cubicBezTo>
                  <a:cubicBezTo>
                    <a:pt x="6140" y="2731"/>
                    <a:pt x="4776" y="1365"/>
                    <a:pt x="4094" y="1138"/>
                  </a:cubicBezTo>
                  <a:cubicBezTo>
                    <a:pt x="3411" y="910"/>
                    <a:pt x="1592" y="1"/>
                    <a:pt x="1592" y="1"/>
                  </a:cubicBezTo>
                  <a:cubicBezTo>
                    <a:pt x="1592" y="1"/>
                    <a:pt x="1592" y="1"/>
                    <a:pt x="1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9"/>
            <p:cNvSpPr/>
            <p:nvPr/>
          </p:nvSpPr>
          <p:spPr>
            <a:xfrm>
              <a:off x="-877600" y="1328925"/>
              <a:ext cx="716475" cy="324100"/>
            </a:xfrm>
            <a:custGeom>
              <a:avLst/>
              <a:gdLst/>
              <a:ahLst/>
              <a:cxnLst/>
              <a:rect l="l" t="t" r="r" b="b"/>
              <a:pathLst>
                <a:path w="28659" h="12964" extrusionOk="0">
                  <a:moveTo>
                    <a:pt x="2048" y="1"/>
                  </a:moveTo>
                  <a:cubicBezTo>
                    <a:pt x="2048" y="1"/>
                    <a:pt x="0" y="911"/>
                    <a:pt x="1593" y="2048"/>
                  </a:cubicBezTo>
                  <a:cubicBezTo>
                    <a:pt x="3185" y="3186"/>
                    <a:pt x="3867" y="5687"/>
                    <a:pt x="3412" y="6596"/>
                  </a:cubicBezTo>
                  <a:cubicBezTo>
                    <a:pt x="3214" y="6990"/>
                    <a:pt x="3445" y="7085"/>
                    <a:pt x="3936" y="7085"/>
                  </a:cubicBezTo>
                  <a:cubicBezTo>
                    <a:pt x="4395" y="7085"/>
                    <a:pt x="5084" y="7001"/>
                    <a:pt x="5864" y="7001"/>
                  </a:cubicBezTo>
                  <a:cubicBezTo>
                    <a:pt x="6172" y="7001"/>
                    <a:pt x="6495" y="7014"/>
                    <a:pt x="6823" y="7051"/>
                  </a:cubicBezTo>
                  <a:cubicBezTo>
                    <a:pt x="8871" y="7278"/>
                    <a:pt x="12736" y="10236"/>
                    <a:pt x="14784" y="11373"/>
                  </a:cubicBezTo>
                  <a:cubicBezTo>
                    <a:pt x="16831" y="12508"/>
                    <a:pt x="19332" y="12964"/>
                    <a:pt x="22289" y="12964"/>
                  </a:cubicBezTo>
                  <a:cubicBezTo>
                    <a:pt x="25245" y="12964"/>
                    <a:pt x="28658" y="10236"/>
                    <a:pt x="25702" y="9553"/>
                  </a:cubicBezTo>
                  <a:cubicBezTo>
                    <a:pt x="22745" y="8871"/>
                    <a:pt x="19105" y="8416"/>
                    <a:pt x="19105" y="8416"/>
                  </a:cubicBezTo>
                  <a:cubicBezTo>
                    <a:pt x="19105" y="8416"/>
                    <a:pt x="14102" y="7734"/>
                    <a:pt x="10235" y="5460"/>
                  </a:cubicBezTo>
                  <a:cubicBezTo>
                    <a:pt x="6368" y="3186"/>
                    <a:pt x="5231" y="2730"/>
                    <a:pt x="4094" y="1820"/>
                  </a:cubicBezTo>
                  <a:cubicBezTo>
                    <a:pt x="2958" y="911"/>
                    <a:pt x="2048"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9"/>
            <p:cNvSpPr/>
            <p:nvPr/>
          </p:nvSpPr>
          <p:spPr>
            <a:xfrm>
              <a:off x="-1049250" y="1419925"/>
              <a:ext cx="154575" cy="352075"/>
            </a:xfrm>
            <a:custGeom>
              <a:avLst/>
              <a:gdLst/>
              <a:ahLst/>
              <a:cxnLst/>
              <a:rect l="l" t="t" r="r" b="b"/>
              <a:pathLst>
                <a:path w="6183" h="14083" extrusionOk="0">
                  <a:moveTo>
                    <a:pt x="3455" y="1"/>
                  </a:moveTo>
                  <a:lnTo>
                    <a:pt x="3455" y="1"/>
                  </a:lnTo>
                  <a:cubicBezTo>
                    <a:pt x="3454" y="1"/>
                    <a:pt x="1800" y="665"/>
                    <a:pt x="608" y="1707"/>
                  </a:cubicBezTo>
                  <a:cubicBezTo>
                    <a:pt x="641" y="2344"/>
                    <a:pt x="661" y="2884"/>
                    <a:pt x="661" y="3222"/>
                  </a:cubicBezTo>
                  <a:lnTo>
                    <a:pt x="661" y="8294"/>
                  </a:lnTo>
                  <a:cubicBezTo>
                    <a:pt x="1281" y="9767"/>
                    <a:pt x="0" y="10942"/>
                    <a:pt x="498" y="12965"/>
                  </a:cubicBezTo>
                  <a:cubicBezTo>
                    <a:pt x="712" y="13834"/>
                    <a:pt x="1247" y="14082"/>
                    <a:pt x="1787" y="14082"/>
                  </a:cubicBezTo>
                  <a:cubicBezTo>
                    <a:pt x="2503" y="14082"/>
                    <a:pt x="3228" y="13647"/>
                    <a:pt x="3228" y="13647"/>
                  </a:cubicBezTo>
                  <a:cubicBezTo>
                    <a:pt x="3228" y="13647"/>
                    <a:pt x="3228" y="10235"/>
                    <a:pt x="2999" y="9325"/>
                  </a:cubicBezTo>
                  <a:cubicBezTo>
                    <a:pt x="2771" y="8415"/>
                    <a:pt x="3455" y="7051"/>
                    <a:pt x="4819" y="5687"/>
                  </a:cubicBezTo>
                  <a:cubicBezTo>
                    <a:pt x="6183" y="4321"/>
                    <a:pt x="4819" y="3639"/>
                    <a:pt x="3910" y="2729"/>
                  </a:cubicBezTo>
                  <a:cubicBezTo>
                    <a:pt x="3001" y="1820"/>
                    <a:pt x="3455" y="1"/>
                    <a:pt x="3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9"/>
            <p:cNvSpPr/>
            <p:nvPr/>
          </p:nvSpPr>
          <p:spPr>
            <a:xfrm>
              <a:off x="-1126475" y="785725"/>
              <a:ext cx="265950" cy="509475"/>
            </a:xfrm>
            <a:custGeom>
              <a:avLst/>
              <a:gdLst/>
              <a:ahLst/>
              <a:cxnLst/>
              <a:rect l="l" t="t" r="r" b="b"/>
              <a:pathLst>
                <a:path w="10638" h="20379" extrusionOk="0">
                  <a:moveTo>
                    <a:pt x="9535" y="1"/>
                  </a:moveTo>
                  <a:cubicBezTo>
                    <a:pt x="9465" y="250"/>
                    <a:pt x="9275" y="488"/>
                    <a:pt x="8823" y="578"/>
                  </a:cubicBezTo>
                  <a:cubicBezTo>
                    <a:pt x="7719" y="798"/>
                    <a:pt x="6618" y="1681"/>
                    <a:pt x="5956" y="2342"/>
                  </a:cubicBezTo>
                  <a:cubicBezTo>
                    <a:pt x="5294" y="3003"/>
                    <a:pt x="4412" y="3225"/>
                    <a:pt x="3529" y="3887"/>
                  </a:cubicBezTo>
                  <a:cubicBezTo>
                    <a:pt x="2648" y="4548"/>
                    <a:pt x="1103" y="5210"/>
                    <a:pt x="1103" y="6312"/>
                  </a:cubicBezTo>
                  <a:cubicBezTo>
                    <a:pt x="1103" y="7416"/>
                    <a:pt x="1324" y="10724"/>
                    <a:pt x="1324" y="10724"/>
                  </a:cubicBezTo>
                  <a:cubicBezTo>
                    <a:pt x="1324" y="10724"/>
                    <a:pt x="661" y="13813"/>
                    <a:pt x="882" y="14915"/>
                  </a:cubicBezTo>
                  <a:cubicBezTo>
                    <a:pt x="1103" y="16017"/>
                    <a:pt x="663" y="17562"/>
                    <a:pt x="663" y="17562"/>
                  </a:cubicBezTo>
                  <a:cubicBezTo>
                    <a:pt x="663" y="17562"/>
                    <a:pt x="1" y="18666"/>
                    <a:pt x="882" y="19327"/>
                  </a:cubicBezTo>
                  <a:cubicBezTo>
                    <a:pt x="1258" y="19608"/>
                    <a:pt x="1754" y="20010"/>
                    <a:pt x="2199" y="20379"/>
                  </a:cubicBezTo>
                  <a:cubicBezTo>
                    <a:pt x="2336" y="20027"/>
                    <a:pt x="2436" y="19628"/>
                    <a:pt x="2677" y="19228"/>
                  </a:cubicBezTo>
                  <a:cubicBezTo>
                    <a:pt x="3359" y="18090"/>
                    <a:pt x="2677" y="18090"/>
                    <a:pt x="2222" y="17407"/>
                  </a:cubicBezTo>
                  <a:cubicBezTo>
                    <a:pt x="1767" y="16725"/>
                    <a:pt x="2450" y="15588"/>
                    <a:pt x="3814" y="14906"/>
                  </a:cubicBezTo>
                  <a:cubicBezTo>
                    <a:pt x="5178" y="14224"/>
                    <a:pt x="3359" y="13313"/>
                    <a:pt x="2904" y="12176"/>
                  </a:cubicBezTo>
                  <a:cubicBezTo>
                    <a:pt x="2449" y="11039"/>
                    <a:pt x="4724" y="10584"/>
                    <a:pt x="4724" y="9902"/>
                  </a:cubicBezTo>
                  <a:cubicBezTo>
                    <a:pt x="4724" y="9220"/>
                    <a:pt x="4951" y="7627"/>
                    <a:pt x="5406" y="6490"/>
                  </a:cubicBezTo>
                  <a:cubicBezTo>
                    <a:pt x="5489" y="6283"/>
                    <a:pt x="5542" y="6189"/>
                    <a:pt x="5578" y="6189"/>
                  </a:cubicBezTo>
                  <a:cubicBezTo>
                    <a:pt x="5741" y="6189"/>
                    <a:pt x="5572" y="8083"/>
                    <a:pt x="6315" y="10130"/>
                  </a:cubicBezTo>
                  <a:cubicBezTo>
                    <a:pt x="6619" y="10964"/>
                    <a:pt x="7049" y="11242"/>
                    <a:pt x="7487" y="11242"/>
                  </a:cubicBezTo>
                  <a:cubicBezTo>
                    <a:pt x="8363" y="11242"/>
                    <a:pt x="9273" y="10130"/>
                    <a:pt x="9273" y="10130"/>
                  </a:cubicBezTo>
                  <a:lnTo>
                    <a:pt x="10637" y="1715"/>
                  </a:lnTo>
                  <a:lnTo>
                    <a:pt x="9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Flowchart: Alternate Process 2"/>
          <p:cNvSpPr/>
          <p:nvPr/>
        </p:nvSpPr>
        <p:spPr>
          <a:xfrm>
            <a:off x="1354169" y="1888299"/>
            <a:ext cx="5463131" cy="1857785"/>
          </a:xfrm>
          <a:prstGeom prst="flowChartAlternateProcess">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34590" y="1139190"/>
            <a:ext cx="3390900" cy="584775"/>
          </a:xfrm>
          <a:prstGeom prst="rect">
            <a:avLst/>
          </a:prstGeom>
          <a:noFill/>
        </p:spPr>
        <p:txBody>
          <a:bodyPr wrap="square" rtlCol="0">
            <a:spAutoFit/>
          </a:bodyPr>
          <a:lstStyle/>
          <a:p>
            <a:r>
              <a:rPr lang="en-GB" sz="3200" b="1" dirty="0">
                <a:solidFill>
                  <a:schemeClr val="accent6">
                    <a:lumMod val="60000"/>
                    <a:lumOff val="40000"/>
                  </a:schemeClr>
                </a:solidFill>
                <a:effectLst>
                  <a:outerShdw blurRad="38100" dist="38100" dir="2700000" algn="tl">
                    <a:srgbClr val="000000">
                      <a:alpha val="43137"/>
                    </a:srgbClr>
                  </a:outerShdw>
                </a:effectLst>
              </a:rPr>
              <a:t>HOẠT ĐỘNG 1</a:t>
            </a:r>
            <a:endParaRPr lang="en-US" sz="3200" b="1"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TextBox 4"/>
          <p:cNvSpPr txBox="1"/>
          <p:nvPr/>
        </p:nvSpPr>
        <p:spPr>
          <a:xfrm>
            <a:off x="1390390" y="2236848"/>
            <a:ext cx="5426910" cy="1384995"/>
          </a:xfrm>
          <a:prstGeom prst="rect">
            <a:avLst/>
          </a:prstGeom>
          <a:noFill/>
        </p:spPr>
        <p:txBody>
          <a:bodyPr wrap="square" rtlCol="0">
            <a:spAutoFit/>
          </a:bodyPr>
          <a:lstStyle/>
          <a:p>
            <a:pPr algn="ctr"/>
            <a:r>
              <a:rPr lang="vi-VN" sz="2800" dirty="0"/>
              <a:t>Truyện kể về những tấm gương anh hùng trong chiến dịch Điện Biên Phủ 1954</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085272" y="127809"/>
            <a:ext cx="6698092" cy="1302068"/>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8">
              <a:extLst>
                <a:ext uri="{FF2B5EF4-FFF2-40B4-BE49-F238E27FC236}">
                  <a16:creationId xmlns:a16="http://schemas.microsoft.com/office/drawing/2014/main" id="{E10EAB21-B08C-40A9-E26B-ED024E24A0A4}"/>
                </a:ext>
              </a:extLst>
            </p:cNvPr>
            <p:cNvSpPr txBox="1"/>
            <p:nvPr/>
          </p:nvSpPr>
          <p:spPr>
            <a:xfrm>
              <a:off x="5645779" y="2154312"/>
              <a:ext cx="5875661" cy="2925179"/>
            </a:xfrm>
            <a:prstGeom prst="rect">
              <a:avLst/>
            </a:prstGeom>
          </p:spPr>
          <p:txBody>
            <a:bodyPr wrap="square" lIns="0" tIns="0" rIns="0" bIns="0" rtlCol="0" anchor="t">
              <a:spAutoFit/>
            </a:bodyPr>
            <a:lstStyle/>
            <a:p>
              <a:pPr marL="0" marR="0" algn="just">
                <a:spcBef>
                  <a:spcPts val="0"/>
                </a:spcBef>
                <a:spcAft>
                  <a:spcPts val="0"/>
                </a:spcAft>
              </a:pPr>
              <a:r>
                <a:rPr lang="vi-VN" sz="2800" dirty="0">
                  <a:effectLst/>
                  <a:latin typeface="Cambria" panose="02040503050406030204" pitchFamily="18" charset="0"/>
                  <a:ea typeface="Cambria" panose="02040503050406030204" pitchFamily="18" charset="0"/>
                </a:rPr>
                <a:t>Nêu một số tên các anh hùng tiêu biểu trong chiến dịch Điện Biên Phủ</a:t>
              </a:r>
              <a:endParaRPr lang="en-US" sz="2800" dirty="0">
                <a:effectLst/>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BAE74DA4-F5AB-A8E5-99A9-81F2AB657F20}"/>
              </a:ext>
            </a:extLst>
          </p:cNvPr>
          <p:cNvGrpSpPr/>
          <p:nvPr/>
        </p:nvGrpSpPr>
        <p:grpSpPr>
          <a:xfrm>
            <a:off x="2219279" y="1728007"/>
            <a:ext cx="6532554" cy="1676499"/>
            <a:chOff x="5094515" y="1694137"/>
            <a:chExt cx="6844936" cy="4438501"/>
          </a:xfrm>
        </p:grpSpPr>
        <p:sp>
          <p:nvSpPr>
            <p:cNvPr id="9" name="Freeform 2">
              <a:extLst>
                <a:ext uri="{FF2B5EF4-FFF2-40B4-BE49-F238E27FC236}">
                  <a16:creationId xmlns:a16="http://schemas.microsoft.com/office/drawing/2014/main"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8">
              <a:extLst>
                <a:ext uri="{FF2B5EF4-FFF2-40B4-BE49-F238E27FC236}">
                  <a16:creationId xmlns:a16="http://schemas.microsoft.com/office/drawing/2014/main" id="{5BDB4746-1BBB-848B-3322-12FA5747BA8E}"/>
                </a:ext>
              </a:extLst>
            </p:cNvPr>
            <p:cNvSpPr txBox="1"/>
            <p:nvPr/>
          </p:nvSpPr>
          <p:spPr>
            <a:xfrm>
              <a:off x="5645779" y="2154310"/>
              <a:ext cx="5875661" cy="3978328"/>
            </a:xfrm>
            <a:prstGeom prst="rect">
              <a:avLst/>
            </a:prstGeom>
          </p:spPr>
          <p:txBody>
            <a:bodyPr wrap="square" lIns="0" tIns="0" rIns="0" bIns="0" rtlCol="0" anchor="t">
              <a:spAutoFit/>
            </a:bodyPr>
            <a:lstStyle/>
            <a:p>
              <a:pPr marL="0" marR="0" algn="just">
                <a:spcBef>
                  <a:spcPts val="0"/>
                </a:spcBef>
                <a:spcAft>
                  <a:spcPts val="0"/>
                </a:spcAft>
              </a:pPr>
              <a:r>
                <a:rPr lang="vi-VN" sz="2800" dirty="0">
                  <a:effectLst/>
                  <a:latin typeface="Cambria" panose="02040503050406030204" pitchFamily="18" charset="0"/>
                  <a:ea typeface="Cambria" panose="02040503050406030204" pitchFamily="18" charset="0"/>
                </a:rPr>
                <a:t>Giới thiệu câu chuyện về 1 trong các anh hùng Điện Biên Phủ mà em biết và đã tìm hiểu.</a:t>
              </a:r>
              <a:endParaRPr lang="en-US" sz="2800"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pPr>
            <a:endParaRPr lang="en-US" sz="1350">
              <a:solidFill>
                <a:prstClr val="white"/>
              </a:solidFill>
              <a:latin typeface="Aptos" panose="02110004020202020204"/>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128" y="961"/>
            <a:ext cx="9143985" cy="5142539"/>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655909" y="150557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defTabSz="685800">
              <a:buClrTx/>
              <a:defRPr/>
            </a:pPr>
            <a:endParaRPr lang="vi-VN" sz="1350" kern="1200">
              <a:solidFill>
                <a:prstClr val="black"/>
              </a:solidFill>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3008419" y="1"/>
            <a:ext cx="4672541" cy="349154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defTabSz="685800">
              <a:buClrTx/>
              <a:defRPr/>
            </a:pPr>
            <a:endParaRPr lang="vi-VN" sz="1350" kern="1200">
              <a:solidFill>
                <a:prstClr val="black"/>
              </a:solidFill>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B9B9F80B-660B-B63D-B0E0-CD2CE0025CC9}"/>
              </a:ext>
            </a:extLst>
          </p:cNvPr>
          <p:cNvPicPr>
            <a:picLocks noChangeAspect="1"/>
          </p:cNvPicPr>
          <p:nvPr/>
        </p:nvPicPr>
        <p:blipFill>
          <a:blip r:embed="rId5"/>
          <a:stretch>
            <a:fillRect/>
          </a:stretch>
        </p:blipFill>
        <p:spPr>
          <a:xfrm>
            <a:off x="3395417" y="778556"/>
            <a:ext cx="3773751" cy="2280102"/>
          </a:xfrm>
          <a:prstGeom prst="rect">
            <a:avLst/>
          </a:prstGeom>
        </p:spPr>
      </p:pic>
    </p:spTree>
    <p:extLst>
      <p:ext uri="{BB962C8B-B14F-4D97-AF65-F5344CB8AC3E}">
        <p14:creationId xmlns:p14="http://schemas.microsoft.com/office/powerpoint/2010/main" val="1838134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47192" y="363952"/>
            <a:ext cx="6547675" cy="4035272"/>
          </a:xfrm>
          <a:prstGeom prst="rect">
            <a:avLst/>
          </a:prstGeom>
          <a:noFill/>
        </p:spPr>
        <p:txBody>
          <a:bodyPr wrap="square" rtlCol="0">
            <a:spAutoFit/>
          </a:bodyPr>
          <a:lstStyle/>
          <a:p>
            <a:pPr algn="just">
              <a:lnSpc>
                <a:spcPct val="120000"/>
              </a:lnSpc>
            </a:pPr>
            <a:r>
              <a:rPr lang="en-US" sz="2700" dirty="0">
                <a:latin typeface="Arial (Body)"/>
              </a:rPr>
              <a:t>   </a:t>
            </a:r>
            <a:r>
              <a:rPr lang="vi-VN" sz="2700" dirty="0">
                <a:latin typeface="Arial (Body)"/>
              </a:rPr>
              <a:t>Để giành được chiến thắng Điện Biên Phủ năm 1954 cả dân tộc đã phải hy sinh, mất mát rất to lớn. Những câu chuyện trong bài học mới chỉ giới thiệu một số tấm gương tiêu biểu. Ngoài ra, còn rất nhiều câu chuyện tấm gương anh hùng khác góp phần làm nên chiến thắng các em có thể về nhà tìm hiểu thêm.</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999949" y="138375"/>
            <a:ext cx="6952065" cy="784189"/>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eaLnBrk="1" hangingPunct="1">
              <a:defRPr/>
            </a:pPr>
            <a:r>
              <a:rPr lang="en-US"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t>
            </a:r>
            <a:r>
              <a:rPr lang="vi-VN"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 kể chuyện: “Theo dòng Lịch sử”</a:t>
            </a:r>
            <a:endParaRPr lang="en-US" sz="2800" dirty="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B5F9D336-6998-05B9-0D2F-B27F3754C439}"/>
              </a:ext>
            </a:extLst>
          </p:cNvPr>
          <p:cNvGrpSpPr/>
          <p:nvPr/>
        </p:nvGrpSpPr>
        <p:grpSpPr>
          <a:xfrm>
            <a:off x="1698171" y="1045029"/>
            <a:ext cx="5576207" cy="3910692"/>
            <a:chOff x="2073729" y="1553333"/>
            <a:chExt cx="5502728" cy="3790871"/>
          </a:xfrm>
        </p:grpSpPr>
        <p:pic>
          <p:nvPicPr>
            <p:cNvPr id="4" name="Picture 3">
              <a:extLst>
                <a:ext uri="{FF2B5EF4-FFF2-40B4-BE49-F238E27FC236}">
                  <a16:creationId xmlns:a16="http://schemas.microsoft.com/office/drawing/2014/main" id="{E4A1E986-8987-0D42-FFCB-A845EDB3BEF9}"/>
                </a:ext>
              </a:extLst>
            </p:cNvPr>
            <p:cNvPicPr>
              <a:picLocks noChangeAspect="1"/>
            </p:cNvPicPr>
            <p:nvPr/>
          </p:nvPicPr>
          <p:blipFill>
            <a:blip r:embed="rId3"/>
            <a:stretch>
              <a:fillRect/>
            </a:stretch>
          </p:blipFill>
          <p:spPr>
            <a:xfrm>
              <a:off x="2073729" y="1553333"/>
              <a:ext cx="5453743" cy="2088300"/>
            </a:xfrm>
            <a:prstGeom prst="rect">
              <a:avLst/>
            </a:prstGeom>
          </p:spPr>
        </p:pic>
        <p:pic>
          <p:nvPicPr>
            <p:cNvPr id="7" name="Picture 6">
              <a:extLst>
                <a:ext uri="{FF2B5EF4-FFF2-40B4-BE49-F238E27FC236}">
                  <a16:creationId xmlns:a16="http://schemas.microsoft.com/office/drawing/2014/main" id="{24F50A73-E61B-7EB9-5051-F1234D3A0284}"/>
                </a:ext>
              </a:extLst>
            </p:cNvPr>
            <p:cNvPicPr>
              <a:picLocks noChangeAspect="1"/>
            </p:cNvPicPr>
            <p:nvPr/>
          </p:nvPicPr>
          <p:blipFill>
            <a:blip r:embed="rId4"/>
            <a:stretch>
              <a:fillRect/>
            </a:stretch>
          </p:blipFill>
          <p:spPr>
            <a:xfrm>
              <a:off x="2098220" y="3648144"/>
              <a:ext cx="5478237" cy="16960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490</Words>
  <Application>Microsoft Office PowerPoint</Application>
  <PresentationFormat>On-screen Show (16:9)</PresentationFormat>
  <Paragraphs>39</Paragraphs>
  <Slides>17</Slides>
  <Notes>13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17</vt:i4>
      </vt:variant>
    </vt:vector>
  </HeadingPairs>
  <TitlesOfParts>
    <vt:vector size="31" baseType="lpstr">
      <vt:lpstr>Advent Pro</vt:lpstr>
      <vt:lpstr>Aptos</vt:lpstr>
      <vt:lpstr>Aptos Display</vt:lpstr>
      <vt:lpstr>Arial</vt:lpstr>
      <vt:lpstr>Arial (Body)</vt:lpstr>
      <vt:lpstr>Calibri</vt:lpstr>
      <vt:lpstr>Cambria</vt:lpstr>
      <vt:lpstr>Livvic</vt:lpstr>
      <vt:lpstr>Roboto Condensed Light</vt:lpstr>
      <vt:lpstr>Times New Roman</vt:lpstr>
      <vt:lpstr>UTM Staccato </vt:lpstr>
      <vt:lpstr>War Background by Slidesgo</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Nhỏ</dc:creator>
  <cp:lastModifiedBy>SingPC</cp:lastModifiedBy>
  <cp:revision>77</cp:revision>
  <dcterms:modified xsi:type="dcterms:W3CDTF">2025-02-18T04:00:53Z</dcterms:modified>
</cp:coreProperties>
</file>