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6" autoAdjust="0"/>
    <p:restoredTop sz="94660"/>
  </p:normalViewPr>
  <p:slideViewPr>
    <p:cSldViewPr snapToGrid="0">
      <p:cViewPr varScale="1">
        <p:scale>
          <a:sx n="87" d="100"/>
          <a:sy n="87" d="100"/>
        </p:scale>
        <p:origin x="264" y="84"/>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3944848" y="1833940"/>
            <a:ext cx="5010924"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96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96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66329" y="2123476"/>
            <a:ext cx="5204612" cy="738664"/>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48" y="2281395"/>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40015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499</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SingPC</cp:lastModifiedBy>
  <cp:revision>462</cp:revision>
  <dcterms:created xsi:type="dcterms:W3CDTF">2018-02-23T07:21:57Z</dcterms:created>
  <dcterms:modified xsi:type="dcterms:W3CDTF">2025-02-14T02:36:33Z</dcterms:modified>
</cp:coreProperties>
</file>