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403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SingPC</cp:lastModifiedBy>
  <cp:revision>33</cp:revision>
  <dcterms:created xsi:type="dcterms:W3CDTF">2022-11-18T06:18:46Z</dcterms:created>
  <dcterms:modified xsi:type="dcterms:W3CDTF">2025-02-14T02:35:07Z</dcterms:modified>
</cp:coreProperties>
</file>