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7" r:id="rId2"/>
    <p:sldId id="451" r:id="rId3"/>
    <p:sldId id="292" r:id="rId4"/>
    <p:sldId id="449" r:id="rId5"/>
    <p:sldId id="309" r:id="rId6"/>
    <p:sldId id="310" r:id="rId7"/>
    <p:sldId id="311" r:id="rId8"/>
    <p:sldId id="312" r:id="rId9"/>
    <p:sldId id="313" r:id="rId10"/>
    <p:sldId id="338" r:id="rId11"/>
    <p:sldId id="452" r:id="rId12"/>
    <p:sldId id="337" r:id="rId13"/>
    <p:sldId id="336" r:id="rId14"/>
    <p:sldId id="453" r:id="rId15"/>
    <p:sldId id="454" r:id="rId16"/>
    <p:sldId id="341" r:id="rId17"/>
    <p:sldId id="455" r:id="rId18"/>
    <p:sldId id="456" r:id="rId19"/>
    <p:sldId id="457" r:id="rId20"/>
    <p:sldId id="458" r:id="rId21"/>
    <p:sldId id="301" r:id="rId22"/>
    <p:sldId id="30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89" d="100"/>
          <a:sy n="89" d="100"/>
        </p:scale>
        <p:origin x="57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3</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881</TotalTime>
  <Words>566</Words>
  <Application>Microsoft Office PowerPoint</Application>
  <PresentationFormat>Widescreen</PresentationFormat>
  <Paragraphs>43</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SingPC</cp:lastModifiedBy>
  <cp:revision>19</cp:revision>
  <dcterms:created xsi:type="dcterms:W3CDTF">2020-07-21T07:25:20Z</dcterms:created>
  <dcterms:modified xsi:type="dcterms:W3CDTF">2025-02-14T02:55:22Z</dcterms:modified>
  <cp:category>9Slide.vn</cp:category>
</cp:coreProperties>
</file>