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5"/>
  </p:notesMasterIdLst>
  <p:sldIdLst>
    <p:sldId id="387" r:id="rId5"/>
    <p:sldId id="386" r:id="rId6"/>
    <p:sldId id="263" r:id="rId7"/>
    <p:sldId id="399" r:id="rId8"/>
    <p:sldId id="483" r:id="rId9"/>
    <p:sldId id="489" r:id="rId10"/>
    <p:sldId id="490" r:id="rId11"/>
    <p:sldId id="491" r:id="rId12"/>
    <p:sldId id="492"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7C80"/>
    <a:srgbClr val="00B050"/>
    <a:srgbClr val="8AC557"/>
    <a:srgbClr val="FFCF01"/>
    <a:srgbClr val="FFE2F5"/>
    <a:srgbClr val="9900FF"/>
    <a:srgbClr val="2E75B6"/>
    <a:srgbClr val="69C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varScale="1">
        <p:scale>
          <a:sx n="89" d="100"/>
          <a:sy n="89" d="100"/>
        </p:scale>
        <p:origin x="5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2/14/2025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2/14/2025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2/14/2025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2/14/2025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9E82659-B81B-FF92-85D0-3AA18E1475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Hình ảnh 9">
            <a:extLst>
              <a:ext uri="{FF2B5EF4-FFF2-40B4-BE49-F238E27FC236}">
                <a16:creationId xmlns:a16="http://schemas.microsoft.com/office/drawing/2014/main" id="{E2157483-BE9A-38CF-9524-800B614AB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282"/>
            <a:ext cx="12192000" cy="4796726"/>
          </a:xfrm>
          <a:prstGeom prst="rect">
            <a:avLst/>
          </a:prstGeom>
        </p:spPr>
      </p:pic>
      <p:pic>
        <p:nvPicPr>
          <p:cNvPr id="2" name="Picture 1">
            <a:extLst>
              <a:ext uri="{FF2B5EF4-FFF2-40B4-BE49-F238E27FC236}">
                <a16:creationId xmlns:a16="http://schemas.microsoft.com/office/drawing/2014/main" id="{CDF8A17A-064F-132F-ED81-95BF2E0BD44A}"/>
              </a:ext>
            </a:extLst>
          </p:cNvPr>
          <p:cNvPicPr>
            <a:picLocks noChangeAspect="1"/>
          </p:cNvPicPr>
          <p:nvPr/>
        </p:nvPicPr>
        <p:blipFill>
          <a:blip r:embed="rId4"/>
          <a:stretch>
            <a:fillRect/>
          </a:stretch>
        </p:blipFill>
        <p:spPr>
          <a:xfrm>
            <a:off x="1041978" y="1504081"/>
            <a:ext cx="10108044" cy="4395597"/>
          </a:xfrm>
          <a:prstGeom prst="rect">
            <a:avLst/>
          </a:prstGeom>
        </p:spPr>
      </p:pic>
    </p:spTree>
    <p:extLst>
      <p:ext uri="{BB962C8B-B14F-4D97-AF65-F5344CB8AC3E}">
        <p14:creationId xmlns:p14="http://schemas.microsoft.com/office/powerpoint/2010/main" val="39291588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id="{C3D8EDF8-4BAA-7BFD-F51B-50E85C76D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able&#10;&#10;Description automatically generated">
            <a:extLst>
              <a:ext uri="{FF2B5EF4-FFF2-40B4-BE49-F238E27FC236}">
                <a16:creationId xmlns:a16="http://schemas.microsoft.com/office/drawing/2014/main" id="{09EBACEC-D47B-5150-D91B-2E59E7BD843B}"/>
              </a:ext>
            </a:extLst>
          </p:cNvPr>
          <p:cNvPicPr>
            <a:picLocks noChangeAspect="1"/>
          </p:cNvPicPr>
          <p:nvPr/>
        </p:nvPicPr>
        <p:blipFill rotWithShape="1">
          <a:blip r:embed="rId2">
            <a:extLst>
              <a:ext uri="{28A0092B-C50C-407E-A947-70E740481C1C}">
                <a14:useLocalDpi xmlns:a14="http://schemas.microsoft.com/office/drawing/2010/main" val="0"/>
              </a:ext>
            </a:extLst>
          </a:blip>
          <a:srcRect t="8379" b="7367"/>
          <a:stretch/>
        </p:blipFill>
        <p:spPr>
          <a:xfrm>
            <a:off x="20" y="1282"/>
            <a:ext cx="12191980" cy="6856718"/>
          </a:xfrm>
          <a:prstGeom prst="rect">
            <a:avLst/>
          </a:prstGeom>
        </p:spPr>
      </p:pic>
      <p:pic>
        <p:nvPicPr>
          <p:cNvPr id="7" name="Picture 6">
            <a:extLst>
              <a:ext uri="{FF2B5EF4-FFF2-40B4-BE49-F238E27FC236}">
                <a16:creationId xmlns:a16="http://schemas.microsoft.com/office/drawing/2014/main" id="{9DBF6325-81F3-75FC-50BC-813CA18BF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88560" y="3022678"/>
            <a:ext cx="3097022" cy="3835322"/>
          </a:xfrm>
          <a:prstGeom prst="rect">
            <a:avLst/>
          </a:prstGeom>
        </p:spPr>
      </p:pic>
      <p:sp>
        <p:nvSpPr>
          <p:cNvPr id="8" name="Speech Bubble: Rectangle with Corners Rounded 7">
            <a:extLst>
              <a:ext uri="{FF2B5EF4-FFF2-40B4-BE49-F238E27FC236}">
                <a16:creationId xmlns:a16="http://schemas.microsoft.com/office/drawing/2014/main" id="{1EE1911E-E4BF-4CBD-1FD8-0BB5E46FEADF}"/>
              </a:ext>
            </a:extLst>
          </p:cNvPr>
          <p:cNvSpPr/>
          <p:nvPr/>
        </p:nvSpPr>
        <p:spPr>
          <a:xfrm>
            <a:off x="170123" y="227671"/>
            <a:ext cx="6498691" cy="2137157"/>
          </a:xfrm>
          <a:prstGeom prst="wedgeRoundRectCallout">
            <a:avLst>
              <a:gd name="adj1" fmla="val 17965"/>
              <a:gd name="adj2" fmla="val 8379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Calibri (Body)"/>
              </a:rPr>
              <a:t>Các</a:t>
            </a:r>
            <a:r>
              <a:rPr lang="en-US" sz="4400" dirty="0">
                <a:solidFill>
                  <a:schemeClr val="tx1"/>
                </a:solidFill>
                <a:latin typeface="Calibri (Body)"/>
              </a:rPr>
              <a:t> </a:t>
            </a:r>
            <a:r>
              <a:rPr lang="en-US" sz="4400" dirty="0" err="1">
                <a:solidFill>
                  <a:schemeClr val="tx1"/>
                </a:solidFill>
                <a:latin typeface="Calibri (Body)"/>
              </a:rPr>
              <a:t>em</a:t>
            </a:r>
            <a:r>
              <a:rPr lang="en-US" sz="4400" dirty="0">
                <a:solidFill>
                  <a:schemeClr val="tx1"/>
                </a:solidFill>
                <a:latin typeface="Calibri (Body)"/>
              </a:rPr>
              <a:t> </a:t>
            </a:r>
            <a:r>
              <a:rPr lang="en-US" sz="4400" dirty="0" err="1">
                <a:solidFill>
                  <a:schemeClr val="tx1"/>
                </a:solidFill>
                <a:latin typeface="Calibri (Body)"/>
              </a:rPr>
              <a:t>nên</a:t>
            </a:r>
            <a:r>
              <a:rPr lang="en-US" sz="4400" dirty="0">
                <a:solidFill>
                  <a:schemeClr val="tx1"/>
                </a:solidFill>
                <a:latin typeface="Calibri (Body)"/>
              </a:rPr>
              <a:t> </a:t>
            </a:r>
            <a:r>
              <a:rPr lang="en-US" sz="4400" dirty="0" err="1">
                <a:solidFill>
                  <a:schemeClr val="tx1"/>
                </a:solidFill>
                <a:latin typeface="Calibri (Body)"/>
              </a:rPr>
              <a:t>làm</a:t>
            </a:r>
            <a:r>
              <a:rPr lang="en-US" sz="4400" dirty="0">
                <a:solidFill>
                  <a:schemeClr val="tx1"/>
                </a:solidFill>
                <a:latin typeface="Calibri (Body)"/>
              </a:rPr>
              <a:t> </a:t>
            </a:r>
            <a:r>
              <a:rPr lang="en-US" sz="4400" dirty="0" err="1">
                <a:solidFill>
                  <a:schemeClr val="tx1"/>
                </a:solidFill>
                <a:latin typeface="Calibri (Body)"/>
              </a:rPr>
              <a:t>gì</a:t>
            </a:r>
            <a:r>
              <a:rPr lang="en-US" sz="4400" dirty="0">
                <a:solidFill>
                  <a:schemeClr val="tx1"/>
                </a:solidFill>
                <a:latin typeface="Calibri (Body)"/>
              </a:rPr>
              <a:t> </a:t>
            </a:r>
            <a:r>
              <a:rPr lang="en-US" sz="4400" dirty="0" err="1">
                <a:solidFill>
                  <a:schemeClr val="tx1"/>
                </a:solidFill>
                <a:latin typeface="Calibri (Body)"/>
              </a:rPr>
              <a:t>để</a:t>
            </a:r>
            <a:r>
              <a:rPr lang="en-US" sz="4400" dirty="0">
                <a:solidFill>
                  <a:schemeClr val="tx1"/>
                </a:solidFill>
                <a:latin typeface="Calibri (Body)"/>
              </a:rPr>
              <a:t> </a:t>
            </a:r>
            <a:r>
              <a:rPr lang="en-US" sz="4400" dirty="0" err="1">
                <a:solidFill>
                  <a:schemeClr val="tx1"/>
                </a:solidFill>
                <a:latin typeface="Calibri (Body)"/>
              </a:rPr>
              <a:t>hưởng</a:t>
            </a:r>
            <a:r>
              <a:rPr lang="en-US" sz="4400" dirty="0">
                <a:solidFill>
                  <a:schemeClr val="tx1"/>
                </a:solidFill>
                <a:latin typeface="Calibri (Body)"/>
              </a:rPr>
              <a:t> </a:t>
            </a:r>
            <a:r>
              <a:rPr lang="en-US" sz="4400" dirty="0" err="1">
                <a:solidFill>
                  <a:schemeClr val="tx1"/>
                </a:solidFill>
                <a:latin typeface="Calibri (Body)"/>
              </a:rPr>
              <a:t>ứng</a:t>
            </a:r>
            <a:r>
              <a:rPr lang="en-US" sz="4400" dirty="0">
                <a:solidFill>
                  <a:schemeClr val="tx1"/>
                </a:solidFill>
                <a:latin typeface="Calibri (Body)"/>
              </a:rPr>
              <a:t> </a:t>
            </a:r>
            <a:r>
              <a:rPr lang="en-US" sz="4400" dirty="0" err="1">
                <a:solidFill>
                  <a:schemeClr val="tx1"/>
                </a:solidFill>
                <a:latin typeface="Calibri (Body)"/>
              </a:rPr>
              <a:t>tham</a:t>
            </a:r>
            <a:r>
              <a:rPr lang="en-US" sz="4400" dirty="0">
                <a:solidFill>
                  <a:schemeClr val="tx1"/>
                </a:solidFill>
                <a:latin typeface="Calibri (Body)"/>
              </a:rPr>
              <a:t> </a:t>
            </a:r>
            <a:r>
              <a:rPr lang="en-US" sz="4400" dirty="0" err="1">
                <a:solidFill>
                  <a:schemeClr val="tx1"/>
                </a:solidFill>
                <a:latin typeface="Calibri (Body)"/>
              </a:rPr>
              <a:t>gia</a:t>
            </a:r>
            <a:r>
              <a:rPr lang="en-US" sz="4400" dirty="0">
                <a:solidFill>
                  <a:schemeClr val="tx1"/>
                </a:solidFill>
                <a:latin typeface="Calibri (Body)"/>
              </a:rPr>
              <a:t> </a:t>
            </a:r>
            <a:r>
              <a:rPr lang="en-US" sz="4400" dirty="0" err="1">
                <a:solidFill>
                  <a:schemeClr val="tx1"/>
                </a:solidFill>
                <a:latin typeface="Calibri (Body)"/>
              </a:rPr>
              <a:t>giờ</a:t>
            </a:r>
            <a:r>
              <a:rPr lang="en-US" sz="4400" dirty="0">
                <a:solidFill>
                  <a:schemeClr val="tx1"/>
                </a:solidFill>
                <a:latin typeface="Calibri (Body)"/>
              </a:rPr>
              <a:t> </a:t>
            </a:r>
            <a:r>
              <a:rPr lang="en-US" sz="4400" dirty="0" err="1">
                <a:solidFill>
                  <a:schemeClr val="tx1"/>
                </a:solidFill>
                <a:latin typeface="Calibri (Body)"/>
              </a:rPr>
              <a:t>Trái</a:t>
            </a:r>
            <a:r>
              <a:rPr lang="en-US" sz="4400" dirty="0">
                <a:solidFill>
                  <a:schemeClr val="tx1"/>
                </a:solidFill>
                <a:latin typeface="Calibri (Body)"/>
              </a:rPr>
              <a:t> </a:t>
            </a:r>
            <a:r>
              <a:rPr lang="en-US" sz="4400" dirty="0" err="1">
                <a:solidFill>
                  <a:schemeClr val="tx1"/>
                </a:solidFill>
                <a:latin typeface="Calibri (Body)"/>
              </a:rPr>
              <a:t>đất</a:t>
            </a:r>
            <a:r>
              <a:rPr lang="en-US" sz="4400" dirty="0">
                <a:solidFill>
                  <a:schemeClr val="tx1"/>
                </a:solidFill>
                <a:latin typeface="Calibri (Body)"/>
              </a:rPr>
              <a:t>?</a:t>
            </a:r>
          </a:p>
        </p:txBody>
      </p:sp>
    </p:spTree>
    <p:extLst>
      <p:ext uri="{BB962C8B-B14F-4D97-AF65-F5344CB8AC3E}">
        <p14:creationId xmlns:p14="http://schemas.microsoft.com/office/powerpoint/2010/main" val="1057232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07DF183F-C717-4694-124A-73567711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131" y="1117949"/>
            <a:ext cx="4448787" cy="3581651"/>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val="4250412631"/>
                    </a:ext>
                  </a:extLst>
                </a:gridCol>
                <a:gridCol w="3352800">
                  <a:extLst>
                    <a:ext uri="{9D8B030D-6E8A-4147-A177-3AD203B41FA5}">
                      <a16:colId xmlns:a16="http://schemas.microsoft.com/office/drawing/2014/main" val="863355164"/>
                    </a:ext>
                  </a:extLst>
                </a:gridCol>
                <a:gridCol w="3992881">
                  <a:extLst>
                    <a:ext uri="{9D8B030D-6E8A-4147-A177-3AD203B41FA5}">
                      <a16:colId xmlns:a16="http://schemas.microsoft.com/office/drawing/2014/main"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969163"/>
                  </a:ext>
                </a:extLst>
              </a:tr>
            </a:tbl>
          </a:graphicData>
        </a:graphic>
      </p:graphicFrame>
      <p:sp>
        <p:nvSpPr>
          <p:cNvPr id="4" name="TextBox 3">
            <a:extLst>
              <a:ext uri="{FF2B5EF4-FFF2-40B4-BE49-F238E27FC236}">
                <a16:creationId xmlns:a16="http://schemas.microsoft.com/office/drawing/2014/main"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val="3610048054"/>
                    </a:ext>
                  </a:extLst>
                </a:gridCol>
                <a:gridCol w="1992267">
                  <a:extLst>
                    <a:ext uri="{9D8B030D-6E8A-4147-A177-3AD203B41FA5}">
                      <a16:colId xmlns:a16="http://schemas.microsoft.com/office/drawing/2014/main" val="4290387013"/>
                    </a:ext>
                  </a:extLst>
                </a:gridCol>
                <a:gridCol w="3251200">
                  <a:extLst>
                    <a:ext uri="{9D8B030D-6E8A-4147-A177-3AD203B41FA5}">
                      <a16:colId xmlns:a16="http://schemas.microsoft.com/office/drawing/2014/main" val="96651729"/>
                    </a:ext>
                  </a:extLst>
                </a:gridCol>
                <a:gridCol w="4333240">
                  <a:extLst>
                    <a:ext uri="{9D8B030D-6E8A-4147-A177-3AD203B41FA5}">
                      <a16:colId xmlns:a16="http://schemas.microsoft.com/office/drawing/2014/main"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583794"/>
                  </a:ext>
                </a:extLst>
              </a:tr>
            </a:tbl>
          </a:graphicData>
        </a:graphic>
      </p:graphicFrame>
    </p:spTree>
    <p:extLst>
      <p:ext uri="{BB962C8B-B14F-4D97-AF65-F5344CB8AC3E}">
        <p14:creationId xmlns:p14="http://schemas.microsoft.com/office/powerpoint/2010/main" val="212026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1813</TotalTime>
  <Words>422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Aptos</vt:lpstr>
      <vt:lpstr>Aptos Display</vt:lpstr>
      <vt:lpstr>Arial</vt:lpstr>
      <vt:lpstr>Calibri</vt:lpstr>
      <vt:lpstr>Calibri (Body)</vt:lpstr>
      <vt:lpstr>Calibri Light</vt:lpstr>
      <vt:lpstr>Cambria</vt:lpstr>
      <vt:lpstr>Caribi</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54</cp:revision>
  <dcterms:created xsi:type="dcterms:W3CDTF">2022-05-25T09:53:07Z</dcterms:created>
  <dcterms:modified xsi:type="dcterms:W3CDTF">2025-02-14T03:15:24Z</dcterms:modified>
  <cp:category>9Slide.vn</cp:category>
</cp:coreProperties>
</file>