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3" r:id="rId2"/>
    <p:sldId id="287" r:id="rId3"/>
    <p:sldId id="265" r:id="rId4"/>
    <p:sldId id="274" r:id="rId5"/>
    <p:sldId id="314" r:id="rId6"/>
    <p:sldId id="315" r:id="rId7"/>
    <p:sldId id="316" r:id="rId8"/>
    <p:sldId id="317" r:id="rId9"/>
    <p:sldId id="318" r:id="rId10"/>
    <p:sldId id="319" r:id="rId11"/>
    <p:sldId id="320"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84" d="100"/>
          <a:sy n="84" d="100"/>
        </p:scale>
        <p:origin x="1056" y="96"/>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1</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2/13/2025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360</TotalTime>
  <Words>591</Words>
  <Application>Microsoft Office PowerPoint</Application>
  <PresentationFormat>Widescreen</PresentationFormat>
  <Paragraphs>26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66</cp:revision>
  <dcterms:created xsi:type="dcterms:W3CDTF">2023-12-16T13:14:56Z</dcterms:created>
  <dcterms:modified xsi:type="dcterms:W3CDTF">2025-02-13T09:14:05Z</dcterms:modified>
  <cp:category>9Slide.vn</cp:category>
</cp:coreProperties>
</file>