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1" r:id="rId5"/>
  </p:sldMasterIdLst>
  <p:notesMasterIdLst>
    <p:notesMasterId r:id="rId17"/>
  </p:notesMasterIdLst>
  <p:sldIdLst>
    <p:sldId id="369" r:id="rId6"/>
    <p:sldId id="347" r:id="rId7"/>
    <p:sldId id="256" r:id="rId8"/>
    <p:sldId id="540" r:id="rId9"/>
    <p:sldId id="348" r:id="rId10"/>
    <p:sldId id="541" r:id="rId11"/>
    <p:sldId id="542" r:id="rId12"/>
    <p:sldId id="543" r:id="rId13"/>
    <p:sldId id="544" r:id="rId14"/>
    <p:sldId id="545" r:id="rId15"/>
    <p:sldId id="5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583AC-47AA-4703-A274-F1FECE22C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0312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76B6D2-8B01-458B-86B0-E8FFAE6B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3848"/>
            <a:ext cx="12192000" cy="69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3093C-57CE-4406-BCD8-DE03E850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5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57720D-6548-4D88-B917-DC9A0662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3D8CF-686D-479E-8BC2-C819672E1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9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752E1-B099-4270-8D40-E1498C5FC121}"/>
              </a:ext>
            </a:extLst>
          </p:cNvPr>
          <p:cNvSpPr txBox="1"/>
          <p:nvPr userDrawn="1"/>
        </p:nvSpPr>
        <p:spPr>
          <a:xfrm>
            <a:off x="1" y="659907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2186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4BBD27B-D126-4965-AB1C-57520843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15494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7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22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BB330D6-3ECD-B75D-69B8-39CBA75742E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2" y="0"/>
            <a:ext cx="1610139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1F275D-8151-EBD9-FEE4-0D52D5A210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9204" y="590122"/>
            <a:ext cx="524911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0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D9C20E-0FAD-0AC0-6F0B-A0701C3DBF9A}"/>
              </a:ext>
            </a:extLst>
          </p:cNvPr>
          <p:cNvSpPr/>
          <p:nvPr/>
        </p:nvSpPr>
        <p:spPr>
          <a:xfrm>
            <a:off x="482989" y="361950"/>
            <a:ext cx="11137506" cy="5809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2DCFF-91A5-24B6-703A-4C37F7E3A38F}"/>
              </a:ext>
            </a:extLst>
          </p:cNvPr>
          <p:cNvSpPr txBox="1"/>
          <p:nvPr/>
        </p:nvSpPr>
        <p:spPr>
          <a:xfrm>
            <a:off x="2464402" y="830882"/>
            <a:ext cx="8691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2" descr="Cập nhật nhiều hơn 117 hình ảnh suy nghĩ mới nhất - thtantai2.edu.vn">
            <a:extLst>
              <a:ext uri="{FF2B5EF4-FFF2-40B4-BE49-F238E27FC236}">
                <a16:creationId xmlns:a16="http://schemas.microsoft.com/office/drawing/2014/main" id="{B7D970BE-635A-9612-5E78-DDF6F3C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52" l="10000" r="90000">
                        <a14:foregroundMark x1="27385" y1="15435" x2="27385" y2="15435"/>
                        <a14:foregroundMark x1="29077" y1="30000" x2="29077" y2="30000"/>
                        <a14:foregroundMark x1="23077" y1="34783" x2="23077" y2="34783"/>
                        <a14:foregroundMark x1="25846" y1="52609" x2="25846" y2="52609"/>
                        <a14:foregroundMark x1="46615" y1="47174" x2="46615" y2="47174"/>
                        <a14:foregroundMark x1="56923" y1="43913" x2="56923" y2="43913"/>
                        <a14:foregroundMark x1="70769" y1="19348" x2="70769" y2="19348"/>
                        <a14:foregroundMark x1="66462" y1="38261" x2="66462" y2="38261"/>
                        <a14:foregroundMark x1="56769" y1="43261" x2="56462" y2="43913"/>
                        <a14:foregroundMark x1="56308" y1="42609" x2="54923" y2="47391"/>
                        <a14:foregroundMark x1="56308" y1="41739" x2="53231" y2="46087"/>
                        <a14:foregroundMark x1="46000" y1="46522" x2="46769" y2="51522"/>
                        <a14:foregroundMark x1="46769" y1="46739" x2="46923" y2="51522"/>
                        <a14:foregroundMark x1="39077" y1="88261" x2="48154" y2="90217"/>
                        <a14:foregroundMark x1="48154" y1="90217" x2="48462" y2="90652"/>
                        <a14:foregroundMark x1="22923" y1="32609" x2="22923" y2="32609"/>
                        <a14:foregroundMark x1="72000" y1="17391" x2="72000" y2="17391"/>
                        <a14:foregroundMark x1="65846" y1="39130" x2="65846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742062" cy="3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FD756-2D91-4B1E-7359-EFF522DF8A13}"/>
              </a:ext>
            </a:extLst>
          </p:cNvPr>
          <p:cNvSpPr txBox="1"/>
          <p:nvPr/>
        </p:nvSpPr>
        <p:spPr>
          <a:xfrm>
            <a:off x="3779519" y="2090722"/>
            <a:ext cx="744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71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334" y="1507652"/>
            <a:ext cx="7602371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2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48640" y="528320"/>
            <a:ext cx="11084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Hãy vẽ sơ đồ tư duy thể hiện các nội dung sau vào vở: vị trí địa lí, phạm vi lãnh thổ và đơn vị hành chính, đặc điểm địa hình, đặc điểm khí hậu của Việt Nam.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Lịch Sử và Địa Lí lớp 5 Kết nối tri thức Bài 11: Ôn tập">
            <a:extLst>
              <a:ext uri="{FF2B5EF4-FFF2-40B4-BE49-F238E27FC236}">
                <a16:creationId xmlns:a16="http://schemas.microsoft.com/office/drawing/2014/main" id="{40600320-8DF9-B07D-E769-DE6199EC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78" y="1649730"/>
            <a:ext cx="7899082" cy="44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58800" y="680720"/>
            <a:ext cx="1108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những quốc gia đầu tiên trên lãnh thổ Việt Nam.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032CB6-33D4-826D-D6AB-7ED9D5D5F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943346"/>
              </p:ext>
            </p:extLst>
          </p:nvPr>
        </p:nvGraphicFramePr>
        <p:xfrm>
          <a:off x="772160" y="1893094"/>
          <a:ext cx="10769600" cy="2282828"/>
        </p:xfrm>
        <a:graphic>
          <a:graphicData uri="http://schemas.openxmlformats.org/drawingml/2006/table">
            <a:tbl>
              <a:tblPr/>
              <a:tblGrid>
                <a:gridCol w="1628923">
                  <a:extLst>
                    <a:ext uri="{9D8B030D-6E8A-4147-A177-3AD203B41FA5}">
                      <a16:colId xmlns:a16="http://schemas.microsoft.com/office/drawing/2014/main" val="579452564"/>
                    </a:ext>
                  </a:extLst>
                </a:gridCol>
                <a:gridCol w="2212253">
                  <a:extLst>
                    <a:ext uri="{9D8B030D-6E8A-4147-A177-3AD203B41FA5}">
                      <a16:colId xmlns:a16="http://schemas.microsoft.com/office/drawing/2014/main" val="3657742393"/>
                    </a:ext>
                  </a:extLst>
                </a:gridCol>
                <a:gridCol w="3312876">
                  <a:extLst>
                    <a:ext uri="{9D8B030D-6E8A-4147-A177-3AD203B41FA5}">
                      <a16:colId xmlns:a16="http://schemas.microsoft.com/office/drawing/2014/main" val="7043711"/>
                    </a:ext>
                  </a:extLst>
                </a:gridCol>
                <a:gridCol w="3615548">
                  <a:extLst>
                    <a:ext uri="{9D8B030D-6E8A-4147-A177-3AD203B41FA5}">
                      <a16:colId xmlns:a16="http://schemas.microsoft.com/office/drawing/2014/main" val="423595377"/>
                    </a:ext>
                  </a:extLst>
                </a:gridCol>
              </a:tblGrid>
              <a:tr h="9007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nhà nước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45392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926780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13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0D5313-4CF9-EA42-8A2B-8E6FD5B27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67457"/>
              </p:ext>
            </p:extLst>
          </p:nvPr>
        </p:nvGraphicFramePr>
        <p:xfrm>
          <a:off x="812800" y="619760"/>
          <a:ext cx="10830559" cy="5582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575">
                  <a:extLst>
                    <a:ext uri="{9D8B030D-6E8A-4147-A177-3AD203B41FA5}">
                      <a16:colId xmlns:a16="http://schemas.microsoft.com/office/drawing/2014/main" val="1293766381"/>
                    </a:ext>
                  </a:extLst>
                </a:gridCol>
                <a:gridCol w="1798825">
                  <a:extLst>
                    <a:ext uri="{9D8B030D-6E8A-4147-A177-3AD203B41FA5}">
                      <a16:colId xmlns:a16="http://schemas.microsoft.com/office/drawing/2014/main" val="2056975731"/>
                    </a:ext>
                  </a:extLst>
                </a:gridCol>
                <a:gridCol w="3078157">
                  <a:extLst>
                    <a:ext uri="{9D8B030D-6E8A-4147-A177-3AD203B41FA5}">
                      <a16:colId xmlns:a16="http://schemas.microsoft.com/office/drawing/2014/main" val="2599233534"/>
                    </a:ext>
                  </a:extLst>
                </a:gridCol>
                <a:gridCol w="5060002">
                  <a:extLst>
                    <a:ext uri="{9D8B030D-6E8A-4147-A177-3AD203B41FA5}">
                      <a16:colId xmlns:a16="http://schemas.microsoft.com/office/drawing/2014/main" val="2186098483"/>
                    </a:ext>
                  </a:extLst>
                </a:gridCol>
              </a:tblGrid>
              <a:tr h="534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vât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808"/>
                  </a:ext>
                </a:extLst>
              </a:tr>
              <a:tr h="717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 Bộ và Bắc Trung Bộ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9982"/>
                  </a:ext>
                </a:extLst>
              </a:tr>
              <a:tr h="807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Lẫy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Thành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454257"/>
                  </a:ext>
                </a:extLst>
              </a:tr>
              <a:tr h="236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Nam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Thành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003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(Long An)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196998"/>
                  </a:ext>
                </a:extLst>
              </a:tr>
              <a:tr h="534577"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Chăm-pa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90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66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31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bản đồ hành chính Việt Nam vị trí của địa phương em, 5 thành phố trực thuộc Trung ương, một số đảo và quần đảo lớn của nước ta,...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921</TotalTime>
  <Words>255</Words>
  <Application>Microsoft Office PowerPoint</Application>
  <PresentationFormat>Widescreen</PresentationFormat>
  <Paragraphs>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Cambria</vt:lpstr>
      <vt:lpstr>iCiel Altus</vt:lpstr>
      <vt:lpstr>UTM Seagull</vt:lpstr>
      <vt:lpstr>Office Theme</vt:lpstr>
      <vt:lpstr>1_Custom Design</vt:lpstr>
      <vt:lpstr>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SingPC</cp:lastModifiedBy>
  <cp:revision>52</cp:revision>
  <dcterms:created xsi:type="dcterms:W3CDTF">2023-11-22T13:50:43Z</dcterms:created>
  <dcterms:modified xsi:type="dcterms:W3CDTF">2025-01-03T09:09:35Z</dcterms:modified>
  <cp:category>9Slide.vn</cp:category>
</cp:coreProperties>
</file>