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  <p:sldMasterId id="2147483709" r:id="rId5"/>
  </p:sldMasterIdLst>
  <p:notesMasterIdLst>
    <p:notesMasterId r:id="rId22"/>
  </p:notesMasterIdLst>
  <p:sldIdLst>
    <p:sldId id="2904" r:id="rId6"/>
    <p:sldId id="258" r:id="rId7"/>
    <p:sldId id="259" r:id="rId8"/>
    <p:sldId id="260" r:id="rId9"/>
    <p:sldId id="306" r:id="rId10"/>
    <p:sldId id="2915" r:id="rId11"/>
    <p:sldId id="611" r:id="rId12"/>
    <p:sldId id="2906" r:id="rId13"/>
    <p:sldId id="2907" r:id="rId14"/>
    <p:sldId id="2908" r:id="rId15"/>
    <p:sldId id="2916" r:id="rId16"/>
    <p:sldId id="2910" r:id="rId17"/>
    <p:sldId id="2917" r:id="rId18"/>
    <p:sldId id="2918" r:id="rId19"/>
    <p:sldId id="2913" r:id="rId20"/>
    <p:sldId id="29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8" autoAdjust="0"/>
    <p:restoredTop sz="94660"/>
  </p:normalViewPr>
  <p:slideViewPr>
    <p:cSldViewPr snapToGrid="0">
      <p:cViewPr varScale="1">
        <p:scale>
          <a:sx n="87" d="100"/>
          <a:sy n="87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26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5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03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2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37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85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3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69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4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9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2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BE0D6-D3FD-3914-4919-69EAEEDD9F7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3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0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A878D-1938-2829-D14D-39A777F58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6705" y="1376680"/>
            <a:ext cx="12101609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28908" y="1009372"/>
            <a:ext cx="8038532" cy="5005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Câu chuyện về về Phan Đình Phùng và cuộc khởi nghĩa Hương Khê: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819149" y="1451482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D508F-80A6-9CF4-93AD-415766B3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837986"/>
            <a:ext cx="782184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1F8204E-3125-28D6-BF10-D39E2D08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" y="329949"/>
            <a:ext cx="7193903" cy="579170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10E7BCE-6600-0559-2FDE-8F72AC43E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423" y="1874833"/>
            <a:ext cx="962838" cy="9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7942899" cy="3686085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Tộ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quê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ban bố dụ Cần vương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Thuyết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6593086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cuộc khởi nghĩa Hương Khê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kéo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386080" y="2"/>
            <a:ext cx="11572240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3279708" y="1293852"/>
            <a:ext cx="8038532" cy="4188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Những số nét chính về phong trào Cần vương cuối thế kỉ XIX: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8" y="1099119"/>
            <a:ext cx="4776365" cy="59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445</Words>
  <Application>Microsoft Office PowerPoint</Application>
  <PresentationFormat>Widescreen</PresentationFormat>
  <Paragraphs>28</Paragraphs>
  <Slides>16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Calibri</vt:lpstr>
      <vt:lpstr>Cambria</vt:lpstr>
      <vt:lpstr>UTM Karate</vt:lpstr>
      <vt:lpstr>Classic English Novels by Slidesgo</vt:lpstr>
      <vt:lpstr>1_Classic English Novels by Slidesgo</vt:lpstr>
      <vt:lpstr>Office 主题​​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4</cp:revision>
  <dcterms:created xsi:type="dcterms:W3CDTF">2024-11-05T04:39:31Z</dcterms:created>
  <dcterms:modified xsi:type="dcterms:W3CDTF">2025-01-23T06:45:38Z</dcterms:modified>
</cp:coreProperties>
</file>