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27"/>
  </p:notesMasterIdLst>
  <p:sldIdLst>
    <p:sldId id="256" r:id="rId5"/>
    <p:sldId id="257" r:id="rId6"/>
    <p:sldId id="305" r:id="rId7"/>
    <p:sldId id="316" r:id="rId8"/>
    <p:sldId id="317" r:id="rId9"/>
    <p:sldId id="318" r:id="rId10"/>
    <p:sldId id="319" r:id="rId11"/>
    <p:sldId id="360" r:id="rId12"/>
    <p:sldId id="258" r:id="rId13"/>
    <p:sldId id="259" r:id="rId14"/>
    <p:sldId id="262" r:id="rId15"/>
    <p:sldId id="263" r:id="rId16"/>
    <p:sldId id="264" r:id="rId17"/>
    <p:sldId id="265" r:id="rId18"/>
    <p:sldId id="365" r:id="rId19"/>
    <p:sldId id="367" r:id="rId20"/>
    <p:sldId id="368" r:id="rId21"/>
    <p:sldId id="370" r:id="rId22"/>
    <p:sldId id="371" r:id="rId23"/>
    <p:sldId id="280" r:id="rId24"/>
    <p:sldId id="373" r:id="rId25"/>
    <p:sldId id="267"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8"/>
  </p:normalViewPr>
  <p:slideViewPr>
    <p:cSldViewPr snapToGrid="0">
      <p:cViewPr varScale="1">
        <p:scale>
          <a:sx n="84" d="100"/>
          <a:sy n="84" d="100"/>
        </p:scale>
        <p:origin x="10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9BB8E476-BDB2-DA4B-9C96-FD9DBEB020FF}"/>
    <pc:docChg chg="modSld">
      <pc:chgData name="Huyền Ngọc" userId="74af6240d90ddfe1" providerId="LiveId" clId="{9BB8E476-BDB2-DA4B-9C96-FD9DBEB020FF}" dt="2024-12-20T07:59:00.575" v="29" actId="1076"/>
      <pc:docMkLst>
        <pc:docMk/>
      </pc:docMkLst>
      <pc:sldChg chg="modSp mod">
        <pc:chgData name="Huyền Ngọc" userId="74af6240d90ddfe1" providerId="LiveId" clId="{9BB8E476-BDB2-DA4B-9C96-FD9DBEB020FF}" dt="2024-12-20T07:59:00.575" v="29" actId="1076"/>
        <pc:sldMkLst>
          <pc:docMk/>
          <pc:sldMk cId="3771091626" sldId="364"/>
        </pc:sldMkLst>
        <pc:spChg chg="mod">
          <ac:chgData name="Huyền Ngọc" userId="74af6240d90ddfe1" providerId="LiveId" clId="{9BB8E476-BDB2-DA4B-9C96-FD9DBEB020FF}" dt="2024-12-20T07:58:53.520" v="17" actId="1035"/>
          <ac:spMkLst>
            <pc:docMk/>
            <pc:sldMk cId="3771091626" sldId="364"/>
            <ac:spMk id="7" creationId="{9D4A5602-1093-68A7-EBD4-829A4652F142}"/>
          </ac:spMkLst>
        </pc:spChg>
        <pc:picChg chg="mod">
          <ac:chgData name="Huyền Ngọc" userId="74af6240d90ddfe1" providerId="LiveId" clId="{9BB8E476-BDB2-DA4B-9C96-FD9DBEB020FF}" dt="2024-12-20T07:59:00.575" v="29" actId="1076"/>
          <ac:picMkLst>
            <pc:docMk/>
            <pc:sldMk cId="3771091626" sldId="364"/>
            <ac:picMk id="4" creationId="{80D6AE50-CFDE-6075-1762-9A520A953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23/01/2025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23/01/2025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23/01/2025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660</Words>
  <Application>Microsoft Office PowerPoint</Application>
  <PresentationFormat>Widescreen</PresentationFormat>
  <Paragraphs>56</Paragraphs>
  <Slides>22</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SingPC</cp:lastModifiedBy>
  <cp:revision>35</cp:revision>
  <dcterms:created xsi:type="dcterms:W3CDTF">2024-09-03T18:15:03Z</dcterms:created>
  <dcterms:modified xsi:type="dcterms:W3CDTF">2025-01-23T06:27:01Z</dcterms:modified>
</cp:coreProperties>
</file>