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19" r:id="rId2"/>
    <p:sldMasterId id="2147483734" r:id="rId3"/>
    <p:sldMasterId id="2147483741" r:id="rId4"/>
    <p:sldMasterId id="2147483753" r:id="rId5"/>
    <p:sldMasterId id="2147483764" r:id="rId6"/>
  </p:sldMasterIdLst>
  <p:notesMasterIdLst>
    <p:notesMasterId r:id="rId23"/>
  </p:notesMasterIdLst>
  <p:sldIdLst>
    <p:sldId id="306" r:id="rId7"/>
    <p:sldId id="2904" r:id="rId8"/>
    <p:sldId id="257" r:id="rId9"/>
    <p:sldId id="280" r:id="rId10"/>
    <p:sldId id="282" r:id="rId11"/>
    <p:sldId id="2905" r:id="rId12"/>
    <p:sldId id="268" r:id="rId13"/>
    <p:sldId id="2914" r:id="rId14"/>
    <p:sldId id="2916" r:id="rId15"/>
    <p:sldId id="2918" r:id="rId16"/>
    <p:sldId id="2909" r:id="rId17"/>
    <p:sldId id="2911" r:id="rId18"/>
    <p:sldId id="2877" r:id="rId19"/>
    <p:sldId id="2912" r:id="rId20"/>
    <p:sldId id="2891" r:id="rId21"/>
    <p:sldId id="2901" r:id="rId22"/>
  </p:sldIdLst>
  <p:sldSz cx="12192000" cy="6858000"/>
  <p:notesSz cx="6858000" cy="9144000"/>
  <p:embeddedFontLst>
    <p:embeddedFont>
      <p:font typeface="Cambria" panose="02040503050406030204" pitchFamily="18" charset="0"/>
      <p:regular r:id="rId24"/>
      <p:bold r:id="rId25"/>
      <p:italic r:id="rId26"/>
      <p:boldItalic r:id="rId27"/>
    </p:embeddedFont>
    <p:embeddedFont>
      <p:font typeface="UTM Karate" panose="020B0604020202020204" charset="0"/>
      <p:regular r:id="rId28"/>
      <p:bold r:id="rId29"/>
      <p:italic r:id="rId30"/>
      <p:boldItalic r:id="rId31"/>
    </p:embeddedFont>
    <p:embeddedFont>
      <p:font typeface="字魂105号-简雅黑"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78AB-B3B8-4749-BFF8-5EF6BDE97D27}" v="1" dt="2024-12-20T07:40:28.245"/>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82546" autoAdjust="0"/>
  </p:normalViewPr>
  <p:slideViewPr>
    <p:cSldViewPr snapToGrid="0">
      <p:cViewPr varScale="1">
        <p:scale>
          <a:sx n="89" d="100"/>
          <a:sy n="89" d="100"/>
        </p:scale>
        <p:origin x="11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5DD978AB-B3B8-4749-BFF8-5EF6BDE97D27}"/>
    <pc:docChg chg="undo custSel addSld delSld modSld">
      <pc:chgData name="Huyền Ngọc" userId="74af6240d90ddfe1" providerId="LiveId" clId="{5DD978AB-B3B8-4749-BFF8-5EF6BDE97D27}" dt="2024-12-20T07:41:09.037" v="4" actId="207"/>
      <pc:docMkLst>
        <pc:docMk/>
      </pc:docMkLst>
      <pc:sldChg chg="add del">
        <pc:chgData name="Huyền Ngọc" userId="74af6240d90ddfe1" providerId="LiveId" clId="{5DD978AB-B3B8-4749-BFF8-5EF6BDE97D27}" dt="2024-12-20T07:39:05.050" v="1" actId="2696"/>
        <pc:sldMkLst>
          <pc:docMk/>
          <pc:sldMk cId="0" sldId="268"/>
        </pc:sldMkLst>
      </pc:sldChg>
      <pc:sldChg chg="del">
        <pc:chgData name="Huyền Ngọc" userId="74af6240d90ddfe1" providerId="LiveId" clId="{5DD978AB-B3B8-4749-BFF8-5EF6BDE97D27}" dt="2024-12-20T07:39:37.685" v="2" actId="2696"/>
        <pc:sldMkLst>
          <pc:docMk/>
          <pc:sldMk cId="645243466" sldId="611"/>
        </pc:sldMkLst>
      </pc:sldChg>
      <pc:sldChg chg="add">
        <pc:chgData name="Huyền Ngọc" userId="74af6240d90ddfe1" providerId="LiveId" clId="{5DD978AB-B3B8-4749-BFF8-5EF6BDE97D27}" dt="2024-12-20T07:40:28.231" v="3"/>
        <pc:sldMkLst>
          <pc:docMk/>
          <pc:sldMk cId="2937272794" sldId="2877"/>
        </pc:sldMkLst>
      </pc:sldChg>
      <pc:sldChg chg="modSp add del mod">
        <pc:chgData name="Huyền Ngọc" userId="74af6240d90ddfe1" providerId="LiveId" clId="{5DD978AB-B3B8-4749-BFF8-5EF6BDE97D27}" dt="2024-12-20T07:41:09.037" v="4" actId="207"/>
        <pc:sldMkLst>
          <pc:docMk/>
          <pc:sldMk cId="2226408495" sldId="2891"/>
        </pc:sldMkLst>
        <pc:spChg chg="mod">
          <ac:chgData name="Huyền Ngọc" userId="74af6240d90ddfe1" providerId="LiveId" clId="{5DD978AB-B3B8-4749-BFF8-5EF6BDE97D27}" dt="2024-12-20T07:41:09.037" v="4" actId="207"/>
          <ac:spMkLst>
            <pc:docMk/>
            <pc:sldMk cId="2226408495" sldId="2891"/>
            <ac:spMk id="8" creationId="{59540734-A9BC-67E9-1025-1AB539396345}"/>
          </ac:spMkLst>
        </pc:spChg>
      </pc:sldChg>
      <pc:sldChg chg="del">
        <pc:chgData name="Huyền Ngọc" userId="74af6240d90ddfe1" providerId="LiveId" clId="{5DD978AB-B3B8-4749-BFF8-5EF6BDE97D27}" dt="2024-12-20T07:39:37.685" v="2" actId="2696"/>
        <pc:sldMkLst>
          <pc:docMk/>
          <pc:sldMk cId="220953067" sldId="2906"/>
        </pc:sldMkLst>
      </pc:sldChg>
      <pc:sldChg chg="del">
        <pc:chgData name="Huyền Ngọc" userId="74af6240d90ddfe1" providerId="LiveId" clId="{5DD978AB-B3B8-4749-BFF8-5EF6BDE97D27}" dt="2024-12-20T07:39:37.685" v="2" actId="2696"/>
        <pc:sldMkLst>
          <pc:docMk/>
          <pc:sldMk cId="898542011" sldId="2907"/>
        </pc:sldMkLst>
      </pc:sldChg>
      <pc:sldChg chg="del">
        <pc:chgData name="Huyền Ngọc" userId="74af6240d90ddfe1" providerId="LiveId" clId="{5DD978AB-B3B8-4749-BFF8-5EF6BDE97D27}" dt="2024-12-20T07:39:37.685" v="2" actId="2696"/>
        <pc:sldMkLst>
          <pc:docMk/>
          <pc:sldMk cId="1437918297" sldId="2908"/>
        </pc:sldMkLst>
      </pc:sldChg>
      <pc:sldChg chg="add del setBg">
        <pc:chgData name="Huyền Ngọc" userId="74af6240d90ddfe1" providerId="LiveId" clId="{5DD978AB-B3B8-4749-BFF8-5EF6BDE97D27}" dt="2024-12-20T07:40:28.231" v="3"/>
        <pc:sldMkLst>
          <pc:docMk/>
          <pc:sldMk cId="1178054397" sldId="2909"/>
        </pc:sldMkLst>
      </pc:sldChg>
      <pc:sldChg chg="del">
        <pc:chgData name="Huyền Ngọc" userId="74af6240d90ddfe1" providerId="LiveId" clId="{5DD978AB-B3B8-4749-BFF8-5EF6BDE97D27}" dt="2024-12-20T07:39:37.685" v="2" actId="2696"/>
        <pc:sldMkLst>
          <pc:docMk/>
          <pc:sldMk cId="4174647428" sldId="2910"/>
        </pc:sldMkLst>
      </pc:sldChg>
      <pc:sldChg chg="add">
        <pc:chgData name="Huyền Ngọc" userId="74af6240d90ddfe1" providerId="LiveId" clId="{5DD978AB-B3B8-4749-BFF8-5EF6BDE97D27}" dt="2024-12-20T07:40:28.231" v="3"/>
        <pc:sldMkLst>
          <pc:docMk/>
          <pc:sldMk cId="890293664" sldId="2911"/>
        </pc:sldMkLst>
      </pc:sldChg>
      <pc:sldChg chg="add del setBg">
        <pc:chgData name="Huyền Ngọc" userId="74af6240d90ddfe1" providerId="LiveId" clId="{5DD978AB-B3B8-4749-BFF8-5EF6BDE97D27}" dt="2024-12-20T07:40:28.231" v="3"/>
        <pc:sldMkLst>
          <pc:docMk/>
          <pc:sldMk cId="2767112335" sldId="2912"/>
        </pc:sldMkLst>
      </pc:sldChg>
      <pc:sldChg chg="del">
        <pc:chgData name="Huyền Ngọc" userId="74af6240d90ddfe1" providerId="LiveId" clId="{5DD978AB-B3B8-4749-BFF8-5EF6BDE97D27}" dt="2024-12-20T07:39:37.685" v="2" actId="2696"/>
        <pc:sldMkLst>
          <pc:docMk/>
          <pc:sldMk cId="324561754" sldId="2913"/>
        </pc:sldMkLst>
      </pc:sldChg>
      <pc:sldChg chg="del">
        <pc:chgData name="Huyền Ngọc" userId="74af6240d90ddfe1" providerId="LiveId" clId="{5DD978AB-B3B8-4749-BFF8-5EF6BDE97D27}" dt="2024-12-20T07:39:37.685" v="2" actId="2696"/>
        <pc:sldMkLst>
          <pc:docMk/>
          <pc:sldMk cId="2660417206" sldId="2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191135" y="811530"/>
            <a:ext cx="11809730" cy="5845175"/>
          </a:xfrm>
          <a:prstGeom prst="roundRect">
            <a:avLst>
              <a:gd name="adj" fmla="val 5781"/>
            </a:avLst>
          </a:prstGeom>
          <a:solidFill>
            <a:schemeClr val="bg1"/>
          </a:solidFill>
          <a:ln>
            <a:noFill/>
          </a:ln>
          <a:effectLst>
            <a:outerShdw blurRad="114300" dist="38100" dir="16200000" rotWithShape="0">
              <a:srgbClr val="2868E7">
                <a:alpha val="8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userDrawn="1"/>
        </p:nvSpPr>
        <p:spPr>
          <a:xfrm>
            <a:off x="320675"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11493500"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520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1/23/2025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1/23/2025</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1/23/2025</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259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5.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6.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72174"/>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2.wav"/><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2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7"/>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3"/>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4"/>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tx2">
              <a:lumMod val="20000"/>
              <a:lumOff val="80000"/>
            </a:schemeClr>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4" y="2724912"/>
            <a:ext cx="11804904" cy="6400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TextBox 5">
            <a:extLst>
              <a:ext uri="{FF2B5EF4-FFF2-40B4-BE49-F238E27FC236}">
                <a16:creationId xmlns:a16="http://schemas.microsoft.com/office/drawing/2014/main" id="{932A1EBE-1C14-44C0-A693-B732DF982CB8}"/>
              </a:ext>
            </a:extLst>
          </p:cNvPr>
          <p:cNvSpPr txBox="1"/>
          <p:nvPr/>
        </p:nvSpPr>
        <p:spPr>
          <a:xfrm>
            <a:off x="480874" y="1332361"/>
            <a:ext cx="1123025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sáng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lập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ra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triều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Nguyễn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Minh </a:t>
            </a:r>
            <a:r>
              <a:rPr lang="en-US" sz="4400" dirty="0" err="1">
                <a:solidFill>
                  <a:prstClr val="black"/>
                </a:solidFill>
                <a:latin typeface="Times New Roman" panose="02020603050405020304" pitchFamily="18" charset="0"/>
              </a:rPr>
              <a:t>Mạng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B.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Vua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 Gia Long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C.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Hàm</a:t>
            </a:r>
            <a:r>
              <a:rPr lang="en-US" sz="4400" dirty="0">
                <a:solidFill>
                  <a:prstClr val="black"/>
                </a:solidFill>
                <a:latin typeface="Times New Roman" panose="02020603050405020304" pitchFamily="18" charset="0"/>
              </a:rPr>
              <a:t> Nghi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D.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Bảo</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365911" y="2724150"/>
            <a:ext cx="11457129" cy="704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352181"/>
            <a:ext cx="11457129" cy="338554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vi-VN" sz="4400" b="1" dirty="0">
                <a:solidFill>
                  <a:sysClr val="windowText" lastClr="000000"/>
                </a:solidFill>
                <a:latin typeface="Calibri" panose="020F0502020204030204" pitchFamily="34" charset="0"/>
                <a:cs typeface="Calibri" panose="020F0502020204030204" pitchFamily="34" charset="0"/>
              </a:rPr>
              <a:t>Hoàng Việt luật lệ được tham khảo từ bộ luật nào? </a:t>
            </a:r>
            <a:endParaRPr lang="en-US" sz="4400" b="1" dirty="0">
              <a:solidFill>
                <a:sysClr val="windowText" lastClr="000000"/>
              </a:solidFill>
              <a:latin typeface="Calibri" panose="020F0502020204030204" pitchFamily="34" charset="0"/>
              <a:cs typeface="Calibri" panose="020F0502020204030204" pitchFamily="34" charset="0"/>
              <a:sym typeface="Arial"/>
            </a:endParaRPr>
          </a:p>
          <a:p>
            <a:pPr algn="ct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A.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Bộ</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Hồng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Đức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và</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Thanh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Quốc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hình</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C. An Nam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lệ</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1289633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273303" y="3094153"/>
            <a:ext cx="11790427" cy="7092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459902"/>
            <a:ext cx="11457129" cy="3170099"/>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dirty="0">
                <a:solidFill>
                  <a:prstClr val="black"/>
                </a:solidFill>
                <a:latin typeface="Times New Roman" panose="02020603050405020304" pitchFamily="18" charset="0"/>
                <a:cs typeface="Times New Roman" panose="02020603050405020304" pitchFamily="18" charset="0"/>
              </a:rPr>
              <a:t>Đền thờ Nguyễn Công Trứ </a:t>
            </a:r>
            <a:r>
              <a:rPr lang="en-US" altLang="en-US" sz="4400" b="1" dirty="0" err="1">
                <a:solidFill>
                  <a:prstClr val="black"/>
                </a:solidFill>
                <a:latin typeface="Times New Roman" panose="02020603050405020304" pitchFamily="18" charset="0"/>
                <a:cs typeface="Times New Roman" panose="02020603050405020304" pitchFamily="18" charset="0"/>
              </a:rPr>
              <a:t>đặt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tại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đâu</a:t>
            </a:r>
            <a:r>
              <a:rPr lang="en-US" altLang="en-US" sz="4400" b="1" dirty="0">
                <a:solidFill>
                  <a:prstClr val="black"/>
                </a:solidFill>
                <a:latin typeface="Times New Roman" panose="02020603050405020304" pitchFamily="18" charset="0"/>
                <a:cs typeface="Times New Roman" panose="02020603050405020304" pitchFamily="18" charset="0"/>
              </a:rPr>
              <a:t>?</a:t>
            </a:r>
          </a:p>
          <a:p>
            <a:pPr lvl="0" algn="ct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A.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Phú</a:t>
            </a: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Thọ</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Ninh Bình</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lang="en-US" altLang="en-US" sz="5400" noProof="0" dirty="0">
                <a:solidFill>
                  <a:prstClr val="black"/>
                </a:solidFill>
                <a:latin typeface="Times New Roman" panose="02020603050405020304" pitchFamily="18" charset="0"/>
                <a:ea typeface="字魂105号-简雅黑"/>
                <a:cs typeface="Times New Roman" panose="02020603050405020304" pitchFamily="18" charset="0"/>
              </a:rPr>
              <a:t>C. Thái Bình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3963959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BB14BD17-43E4-46E0-15C4-7001C4F8F6F6}"/>
              </a:ext>
            </a:extLst>
          </p:cNvPr>
          <p:cNvPicPr>
            <a:picLocks noChangeAspect="1"/>
          </p:cNvPicPr>
          <p:nvPr/>
        </p:nvPicPr>
        <p:blipFill>
          <a:blip r:embed="rId4"/>
          <a:stretch>
            <a:fillRect/>
          </a:stretch>
        </p:blipFill>
        <p:spPr>
          <a:xfrm>
            <a:off x="427458" y="1060202"/>
            <a:ext cx="6419644" cy="5797798"/>
          </a:xfrm>
          <a:prstGeom prst="rect">
            <a:avLst/>
          </a:prstGeom>
        </p:spPr>
      </p:pic>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15"/>
            <a:endParaRPr lang="en-US" sz="1200">
              <a:solidFill>
                <a:prstClr val="black"/>
              </a:solidFill>
              <a:latin typeface="Calibri"/>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15"/>
            <a:endParaRPr lang="en-US" sz="1200">
              <a:solidFill>
                <a:prstClr val="black"/>
              </a:solidFill>
              <a:latin typeface="Calibri"/>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15"/>
            <a:endParaRPr lang="en-US" sz="1200">
              <a:solidFill>
                <a:prstClr val="black"/>
              </a:solidFill>
              <a:latin typeface="Calibri"/>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15"/>
            <a:endParaRPr lang="en-US" sz="1200">
              <a:solidFill>
                <a:prstClr val="black"/>
              </a:solidFill>
              <a:latin typeface="Calibri"/>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15"/>
            <a:endParaRPr lang="en-US" sz="1200">
              <a:solidFill>
                <a:prstClr val="black"/>
              </a:solidFill>
              <a:latin typeface="Calibri"/>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15"/>
            <a:endParaRPr lang="en-US" sz="1200">
              <a:solidFill>
                <a:prstClr val="black"/>
              </a:solidFill>
              <a:latin typeface="Calibri"/>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4728</TotalTime>
  <Words>464</Words>
  <Application>Microsoft Office PowerPoint</Application>
  <PresentationFormat>Widescreen</PresentationFormat>
  <Paragraphs>28</Paragraphs>
  <Slides>16</Slides>
  <Notes>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16</vt:i4>
      </vt:variant>
    </vt:vector>
  </HeadingPairs>
  <TitlesOfParts>
    <vt:vector size="29" baseType="lpstr">
      <vt:lpstr>Cambria</vt:lpstr>
      <vt:lpstr>字魂105号-简雅黑</vt:lpstr>
      <vt:lpstr>UTM Karate</vt:lpstr>
      <vt:lpstr>Arial</vt:lpstr>
      <vt:lpstr>Times New Roman</vt:lpstr>
      <vt:lpstr>Calibri</vt:lpstr>
      <vt:lpstr>Aptos</vt:lpstr>
      <vt:lpstr>Office 主题​​</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SingPC</cp:lastModifiedBy>
  <cp:revision>33</cp:revision>
  <dcterms:created xsi:type="dcterms:W3CDTF">2023-08-18T08:30:42Z</dcterms:created>
  <dcterms:modified xsi:type="dcterms:W3CDTF">2025-01-23T06:44:40Z</dcterms:modified>
  <cp:category>9Slide.vn</cp:category>
</cp:coreProperties>
</file>