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60" r:id="rId4"/>
    <p:sldId id="265" r:id="rId5"/>
    <p:sldId id="337" r:id="rId6"/>
    <p:sldId id="338" r:id="rId7"/>
    <p:sldId id="257" r:id="rId8"/>
    <p:sldId id="259" r:id="rId9"/>
    <p:sldId id="287" r:id="rId10"/>
    <p:sldId id="336" r:id="rId11"/>
    <p:sldId id="323" r:id="rId12"/>
    <p:sldId id="324" r:id="rId13"/>
    <p:sldId id="325" r:id="rId14"/>
    <p:sldId id="326" r:id="rId15"/>
    <p:sldId id="327" r:id="rId16"/>
    <p:sldId id="340" r:id="rId17"/>
    <p:sldId id="341" r:id="rId18"/>
    <p:sldId id="347" r:id="rId19"/>
    <p:sldId id="348" r:id="rId20"/>
    <p:sldId id="349" r:id="rId21"/>
    <p:sldId id="350" r:id="rId22"/>
    <p:sldId id="3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83" d="100"/>
          <a:sy n="83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microsoft.com/office/2007/relationships/hdphoto" Target="../media/hdphoto10.wdp"/><Relationship Id="rId26" Type="http://schemas.microsoft.com/office/2007/relationships/hdphoto" Target="../media/hdphoto13.wdp"/><Relationship Id="rId3" Type="http://schemas.openxmlformats.org/officeDocument/2006/relationships/slide" Target="slide18.xml"/><Relationship Id="rId21" Type="http://schemas.openxmlformats.org/officeDocument/2006/relationships/image" Target="../media/image54.png"/><Relationship Id="rId34" Type="http://schemas.openxmlformats.org/officeDocument/2006/relationships/image" Target="../media/image65.png"/><Relationship Id="rId7" Type="http://schemas.openxmlformats.org/officeDocument/2006/relationships/image" Target="../media/image40.png"/><Relationship Id="rId12" Type="http://schemas.openxmlformats.org/officeDocument/2006/relationships/slide" Target="slide20.xml"/><Relationship Id="rId17" Type="http://schemas.openxmlformats.org/officeDocument/2006/relationships/image" Target="../media/image52.png"/><Relationship Id="rId25" Type="http://schemas.openxmlformats.org/officeDocument/2006/relationships/image" Target="../media/image57.png"/><Relationship Id="rId3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microsoft.com/office/2007/relationships/hdphoto" Target="../media/hdphoto7.wdp"/><Relationship Id="rId24" Type="http://schemas.openxmlformats.org/officeDocument/2006/relationships/image" Target="../media/image56.png"/><Relationship Id="rId32" Type="http://schemas.openxmlformats.org/officeDocument/2006/relationships/image" Target="../media/image63.png"/><Relationship Id="rId5" Type="http://schemas.microsoft.com/office/2007/relationships/hdphoto" Target="../media/hdphoto5.wdp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3.png"/><Relationship Id="rId31" Type="http://schemas.openxmlformats.org/officeDocument/2006/relationships/image" Target="../media/image62.png"/><Relationship Id="rId4" Type="http://schemas.openxmlformats.org/officeDocument/2006/relationships/image" Target="../media/image39.png"/><Relationship Id="rId9" Type="http://schemas.openxmlformats.org/officeDocument/2006/relationships/slide" Target="slide17.xml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8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26" Type="http://schemas.openxmlformats.org/officeDocument/2006/relationships/image" Target="../media/image78.png"/><Relationship Id="rId3" Type="http://schemas.openxmlformats.org/officeDocument/2006/relationships/audio" Target="../media/audio3.wav"/><Relationship Id="rId21" Type="http://schemas.microsoft.com/office/2007/relationships/hdphoto" Target="../media/hdphoto20.wdp"/><Relationship Id="rId7" Type="http://schemas.openxmlformats.org/officeDocument/2006/relationships/image" Target="../media/image67.png"/><Relationship Id="rId12" Type="http://schemas.microsoft.com/office/2007/relationships/hdphoto" Target="../media/hdphoto16.wdp"/><Relationship Id="rId17" Type="http://schemas.openxmlformats.org/officeDocument/2006/relationships/image" Target="../media/image72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6" Type="http://schemas.microsoft.com/office/2007/relationships/hdphoto" Target="../media/hdphoto18.wdp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6.xml"/><Relationship Id="rId11" Type="http://schemas.openxmlformats.org/officeDocument/2006/relationships/image" Target="../media/image69.png"/><Relationship Id="rId24" Type="http://schemas.openxmlformats.org/officeDocument/2006/relationships/image" Target="../media/image76.png"/><Relationship Id="rId5" Type="http://schemas.openxmlformats.org/officeDocument/2006/relationships/image" Target="../media/image2.png"/><Relationship Id="rId15" Type="http://schemas.openxmlformats.org/officeDocument/2006/relationships/image" Target="../media/image71.png"/><Relationship Id="rId23" Type="http://schemas.microsoft.com/office/2007/relationships/hdphoto" Target="../media/hdphoto21.wdp"/><Relationship Id="rId28" Type="http://schemas.openxmlformats.org/officeDocument/2006/relationships/image" Target="../media/image87.png"/><Relationship Id="rId10" Type="http://schemas.microsoft.com/office/2007/relationships/hdphoto" Target="../media/hdphoto15.wdp"/><Relationship Id="rId19" Type="http://schemas.microsoft.com/office/2007/relationships/hdphoto" Target="../media/hdphoto19.wdp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microsoft.com/office/2007/relationships/hdphoto" Target="../media/hdphoto17.wdp"/><Relationship Id="rId22" Type="http://schemas.openxmlformats.org/officeDocument/2006/relationships/image" Target="../media/image75.png"/><Relationship Id="rId27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microsoft.com/office/2007/relationships/hdphoto" Target="../media/hdphoto21.wdp"/><Relationship Id="rId26" Type="http://schemas.openxmlformats.org/officeDocument/2006/relationships/image" Target="../media/image80.png"/><Relationship Id="rId3" Type="http://schemas.openxmlformats.org/officeDocument/2006/relationships/audio" Target="../media/audio4.wav"/><Relationship Id="rId21" Type="http://schemas.microsoft.com/office/2007/relationships/hdphoto" Target="../media/hdphoto17.wdp"/><Relationship Id="rId7" Type="http://schemas.microsoft.com/office/2007/relationships/hdphoto" Target="../media/hdphoto15.wdp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5" Type="http://schemas.openxmlformats.org/officeDocument/2006/relationships/slide" Target="slide16.xml"/><Relationship Id="rId2" Type="http://schemas.openxmlformats.org/officeDocument/2006/relationships/notesSlide" Target="../notesSlides/notesSlide7.xml"/><Relationship Id="rId16" Type="http://schemas.microsoft.com/office/2007/relationships/hdphoto" Target="../media/hdphoto20.wdp"/><Relationship Id="rId20" Type="http://schemas.openxmlformats.org/officeDocument/2006/relationships/image" Target="../media/image77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microsoft.com/office/2007/relationships/hdphoto" Target="../media/hdphoto18.wdp"/><Relationship Id="rId24" Type="http://schemas.openxmlformats.org/officeDocument/2006/relationships/image" Target="../media/image70.png"/><Relationship Id="rId5" Type="http://schemas.openxmlformats.org/officeDocument/2006/relationships/image" Target="../media/image2.png"/><Relationship Id="rId15" Type="http://schemas.openxmlformats.org/officeDocument/2006/relationships/image" Target="../media/image74.png"/><Relationship Id="rId23" Type="http://schemas.openxmlformats.org/officeDocument/2006/relationships/image" Target="../media/image79.png"/><Relationship Id="rId28" Type="http://schemas.openxmlformats.org/officeDocument/2006/relationships/image" Target="../media/image89.png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6.wdp"/><Relationship Id="rId14" Type="http://schemas.microsoft.com/office/2007/relationships/hdphoto" Target="../media/hdphoto19.wdp"/><Relationship Id="rId22" Type="http://schemas.openxmlformats.org/officeDocument/2006/relationships/image" Target="../media/image78.png"/><Relationship Id="rId27" Type="http://schemas.microsoft.com/office/2007/relationships/hdphoto" Target="../media/hdphoto22.wdp"/><Relationship Id="rId30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18" Type="http://schemas.microsoft.com/office/2007/relationships/hdphoto" Target="../media/hdphoto21.wdp"/><Relationship Id="rId26" Type="http://schemas.openxmlformats.org/officeDocument/2006/relationships/image" Target="../media/image81.png"/><Relationship Id="rId3" Type="http://schemas.openxmlformats.org/officeDocument/2006/relationships/audio" Target="../media/audio3.wav"/><Relationship Id="rId21" Type="http://schemas.microsoft.com/office/2007/relationships/hdphoto" Target="../media/hdphoto17.wdp"/><Relationship Id="rId7" Type="http://schemas.microsoft.com/office/2007/relationships/hdphoto" Target="../media/hdphoto15.wdp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5" Type="http://schemas.openxmlformats.org/officeDocument/2006/relationships/slide" Target="slide16.xml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77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microsoft.com/office/2007/relationships/hdphoto" Target="../media/hdphoto18.wdp"/><Relationship Id="rId24" Type="http://schemas.openxmlformats.org/officeDocument/2006/relationships/image" Target="../media/image70.png"/><Relationship Id="rId5" Type="http://schemas.openxmlformats.org/officeDocument/2006/relationships/image" Target="../media/image2.png"/><Relationship Id="rId15" Type="http://schemas.openxmlformats.org/officeDocument/2006/relationships/image" Target="../media/image74.png"/><Relationship Id="rId23" Type="http://schemas.openxmlformats.org/officeDocument/2006/relationships/image" Target="../media/image79.png"/><Relationship Id="rId28" Type="http://schemas.openxmlformats.org/officeDocument/2006/relationships/image" Target="../media/image94.png"/><Relationship Id="rId10" Type="http://schemas.openxmlformats.org/officeDocument/2006/relationships/image" Target="../media/image71.png"/><Relationship Id="rId19" Type="http://schemas.openxmlformats.org/officeDocument/2006/relationships/image" Target="../media/image76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6.wdp"/><Relationship Id="rId14" Type="http://schemas.microsoft.com/office/2007/relationships/hdphoto" Target="../media/hdphoto19.wdp"/><Relationship Id="rId22" Type="http://schemas.openxmlformats.org/officeDocument/2006/relationships/image" Target="../media/image78.png"/><Relationship Id="rId27" Type="http://schemas.microsoft.com/office/2007/relationships/hdphoto" Target="../media/hdphoto23.wdp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18" Type="http://schemas.openxmlformats.org/officeDocument/2006/relationships/image" Target="../media/image76.png"/><Relationship Id="rId26" Type="http://schemas.microsoft.com/office/2007/relationships/hdphoto" Target="../media/hdphoto24.wdp"/><Relationship Id="rId3" Type="http://schemas.openxmlformats.org/officeDocument/2006/relationships/audio" Target="../media/audio3.wav"/><Relationship Id="rId21" Type="http://schemas.microsoft.com/office/2007/relationships/hdphoto" Target="../media/hdphoto17.wdp"/><Relationship Id="rId7" Type="http://schemas.microsoft.com/office/2007/relationships/hdphoto" Target="../media/hdphoto18.wdp"/><Relationship Id="rId12" Type="http://schemas.microsoft.com/office/2007/relationships/hdphoto" Target="../media/hdphoto19.wdp"/><Relationship Id="rId17" Type="http://schemas.microsoft.com/office/2007/relationships/hdphoto" Target="../media/hdphoto21.wdp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24" Type="http://schemas.openxmlformats.org/officeDocument/2006/relationships/slide" Target="slide16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0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6.wdp"/><Relationship Id="rId14" Type="http://schemas.microsoft.com/office/2007/relationships/hdphoto" Target="../media/hdphoto20.wdp"/><Relationship Id="rId2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6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svg"/><Relationship Id="rId1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959</TotalTime>
  <Words>809</Words>
  <Application>Microsoft Office PowerPoint</Application>
  <PresentationFormat>Widescreen</PresentationFormat>
  <Paragraphs>92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Amasis MT Pro</vt:lpstr>
      <vt:lpstr>Aptos</vt:lpstr>
      <vt:lpstr>Arial</vt:lpstr>
      <vt:lpstr>Calibri</vt:lpstr>
      <vt:lpstr>Cambria</vt:lpstr>
      <vt:lpstr>Cambria Math</vt:lpstr>
      <vt:lpstr>LNTH-LuoLuoNotangYuanTi 1</vt:lpstr>
      <vt:lpstr>Times New Roman</vt:lpstr>
      <vt:lpstr>UTM Cookies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273</cp:revision>
  <dcterms:created xsi:type="dcterms:W3CDTF">2023-06-08T14:57:11Z</dcterms:created>
  <dcterms:modified xsi:type="dcterms:W3CDTF">2025-01-23T06:29:36Z</dcterms:modified>
  <cp:category>9Slide.vn</cp:category>
</cp:coreProperties>
</file>