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9" r:id="rId3"/>
    <p:sldId id="260" r:id="rId4"/>
    <p:sldId id="261" r:id="rId5"/>
    <p:sldId id="277" r:id="rId6"/>
    <p:sldId id="262" r:id="rId7"/>
    <p:sldId id="276" r:id="rId8"/>
    <p:sldId id="264" r:id="rId9"/>
    <p:sldId id="263" r:id="rId10"/>
    <p:sldId id="265" r:id="rId11"/>
    <p:sldId id="266" r:id="rId12"/>
    <p:sldId id="274" r:id="rId13"/>
    <p:sldId id="267" r:id="rId14"/>
    <p:sldId id="278" r:id="rId15"/>
    <p:sldId id="268" r:id="rId16"/>
    <p:sldId id="279" r:id="rId17"/>
    <p:sldId id="280" r:id="rId18"/>
    <p:sldId id="282" r:id="rId19"/>
  </p:sldIdLst>
  <p:sldSz cx="18288000" cy="10287000"/>
  <p:notesSz cx="6858000" cy="9144000"/>
  <p:embeddedFontLst>
    <p:embeddedFont>
      <p:font typeface="Hina-Mincho" panose="020B0604020202020204" charset="-128"/>
      <p:regular r:id="rId21"/>
    </p:embeddedFont>
    <p:embeddedFont>
      <p:font typeface="#9Slide07 HoneyCream" panose="020B0604020202020204" charset="0"/>
      <p:regular r:id="rId22"/>
    </p:embeddedFont>
    <p:embeddedFont>
      <p:font typeface="Cambria" panose="02040503050406030204" pitchFamily="18" charset="0"/>
      <p:regular r:id="rId23"/>
      <p:bold r:id="rId24"/>
      <p:italic r:id="rId25"/>
      <p:boldItalic r:id="rId26"/>
    </p:embeddedFont>
    <p:embeddedFont>
      <p:font typeface="Cambria Bold" panose="02040803050406030204" pitchFamily="18" charset="0"/>
      <p:bold r:id="rId27"/>
    </p:embeddedFont>
    <p:embeddedFont>
      <p:font typeface="Cambria Bold Italics" panose="020B0604020202020204" charset="0"/>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55" d="100"/>
          <a:sy n="55" d="100"/>
        </p:scale>
        <p:origin x="114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ltLang="en-US"/>
              <a:t>N</a:t>
            </a:r>
            <a:r>
              <a:rPr lang="" altLang="en-US"/>
              <a:t>ư</a:t>
            </a:r>
            <a:r>
              <a:rPr lang="en-US" altLang="en-US"/>
              <a:t>ớc </a:t>
            </a:r>
            <a:r>
              <a:rPr lang="" altLang="en-US"/>
              <a:t>Á</a:t>
            </a:r>
            <a:r>
              <a:rPr lang="en-US" altLang="en-US"/>
              <a:t>o là quốc gia Trung </a:t>
            </a:r>
            <a:r>
              <a:rPr lang="" altLang="en-US"/>
              <a:t>Â</a:t>
            </a:r>
            <a:r>
              <a:rPr lang="en-US" altLang="en-US"/>
              <a:t>u không giáp biển. N</a:t>
            </a:r>
            <a:r>
              <a:rPr lang="" altLang="en-US"/>
              <a:t>ư</a:t>
            </a:r>
            <a:r>
              <a:rPr lang="en-US" altLang="en-US"/>
              <a:t>ớc này có chung biên giới với </a:t>
            </a:r>
            <a:r>
              <a:rPr lang="" altLang="en-US"/>
              <a:t>Đ</a:t>
            </a:r>
            <a:r>
              <a:rPr lang="en-US" altLang="en-US"/>
              <a:t>ức, CH Séc, Slovakia, Hungary, Slovenia, </a:t>
            </a:r>
            <a:r>
              <a:rPr lang="" altLang="en-US"/>
              <a:t>Ý</a:t>
            </a:r>
            <a:r>
              <a:rPr lang="en-US" altLang="en-US"/>
              <a:t>, Thụy S</a:t>
            </a:r>
            <a:r>
              <a:rPr lang="" altLang="en-US"/>
              <a:t>ĩ</a:t>
            </a:r>
            <a:r>
              <a:rPr lang="en-US" altLang="en-US"/>
              <a:t>. Di sản âm nhạc của </a:t>
            </a:r>
            <a:r>
              <a:rPr lang="" altLang="en-US"/>
              <a:t>Á</a:t>
            </a:r>
            <a:r>
              <a:rPr lang="en-US" altLang="en-US"/>
              <a:t>o có một s</a:t>
            </a:r>
            <a:r>
              <a:rPr lang="" altLang="en-US"/>
              <a:t>ư</a:t>
            </a:r>
            <a:r>
              <a:rPr lang="en-US" altLang="en-US"/>
              <a:t>́c quyến rũ </a:t>
            </a:r>
            <a:r>
              <a:rPr lang="" altLang="en-US"/>
              <a:t>đ</a:t>
            </a:r>
            <a:r>
              <a:rPr lang="en-US" altLang="en-US"/>
              <a:t>ộc </a:t>
            </a:r>
            <a:r>
              <a:rPr lang="" altLang="en-US"/>
              <a:t>đ</a:t>
            </a:r>
            <a:r>
              <a:rPr lang="en-US" altLang="en-US"/>
              <a:t>áo và luôn sống </a:t>
            </a:r>
            <a:r>
              <a:rPr lang="" altLang="en-US"/>
              <a:t>đ</a:t>
            </a:r>
            <a:r>
              <a:rPr lang="en-US" altLang="en-US"/>
              <a:t>ộng nhờ các nhà soạn nhạc nổi tiếng Mozart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grpSp>
        <p:nvGrpSpPr>
          <p:cNvPr id="5" name="Group 4"/>
          <p:cNvGrpSpPr/>
          <p:nvPr userDrawn="1"/>
        </p:nvGrpSpPr>
        <p:grpSpPr>
          <a:xfrm>
            <a:off x="-3429000" y="-216676"/>
            <a:ext cx="22442830" cy="14482529"/>
            <a:chOff x="-3429000" y="-216676"/>
            <a:chExt cx="22442830" cy="14482529"/>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a:fillRect/>
            </a:stretch>
          </p:blipFill>
          <p:spPr>
            <a:xfrm>
              <a:off x="-3429000" y="-216676"/>
              <a:ext cx="3167916" cy="3268627"/>
            </a:xfrm>
            <a:prstGeom prst="rect">
              <a:avLst/>
            </a:prstGeom>
          </p:spPr>
        </p:pic>
        <p:sp>
          <p:nvSpPr>
            <p:cNvPr id="7" name="Title 1"/>
            <p:cNvSpPr txBox="1"/>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extBox 3"/>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p:cNvPicPr>
              <a:picLocks noChangeAspect="1"/>
            </p:cNvPicPr>
            <p:nvPr userDrawn="1"/>
          </p:nvPicPr>
          <p:blipFill>
            <a:blip r:embed="rId4"/>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5"/>
            <a:stretch>
              <a:fillRect/>
            </a:stretch>
          </p:blipFill>
          <p:spPr>
            <a:xfrm>
              <a:off x="14325600" y="10561728"/>
              <a:ext cx="4688230" cy="1268078"/>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grpSp>
        <p:nvGrpSpPr>
          <p:cNvPr id="7" name="Group 6"/>
          <p:cNvGrpSpPr/>
          <p:nvPr userDrawn="1"/>
        </p:nvGrpSpPr>
        <p:grpSpPr>
          <a:xfrm>
            <a:off x="-3429000" y="-216676"/>
            <a:ext cx="22442830" cy="14482529"/>
            <a:chOff x="-3429000" y="-216676"/>
            <a:chExt cx="22442830" cy="14482529"/>
          </a:xfrm>
        </p:grpSpPr>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a:fillRect/>
            </a:stretch>
          </p:blipFill>
          <p:spPr>
            <a:xfrm>
              <a:off x="-3429000" y="-216676"/>
              <a:ext cx="3167916" cy="3268627"/>
            </a:xfrm>
            <a:prstGeom prst="rect">
              <a:avLst/>
            </a:prstGeom>
          </p:spPr>
        </p:pic>
        <p:sp>
          <p:nvSpPr>
            <p:cNvPr id="9" name="Title 1"/>
            <p:cNvSpPr txBox="1"/>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426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p:cNvPicPr>
              <a:picLocks noChangeAspect="1"/>
            </p:cNvPicPr>
            <p:nvPr userDrawn="1"/>
          </p:nvPicPr>
          <p:blipFill>
            <a:blip r:embed="rId15"/>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16"/>
            <a:stretch>
              <a:fillRect/>
            </a:stretch>
          </p:blipFill>
          <p:spPr>
            <a:xfrm>
              <a:off x="14325600" y="10561728"/>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17" Type="http://schemas.openxmlformats.org/officeDocument/2006/relationships/image" Target="../media/image46.svg"/><Relationship Id="rId2" Type="http://schemas.openxmlformats.org/officeDocument/2006/relationships/image" Target="../media/image4.jpe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5" Type="http://schemas.openxmlformats.org/officeDocument/2006/relationships/image" Target="../media/image44.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17" Type="http://schemas.openxmlformats.org/officeDocument/2006/relationships/image" Target="../media/image44.png"/><Relationship Id="rId2" Type="http://schemas.openxmlformats.org/officeDocument/2006/relationships/image" Target="../media/image4.jpe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5" Type="http://schemas.openxmlformats.org/officeDocument/2006/relationships/image" Target="../media/image31.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image" Target="../media/image4.jpeg"/><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8.png"/><Relationship Id="rId5" Type="http://schemas.openxmlformats.org/officeDocument/2006/relationships/image" Target="../media/image11.png"/><Relationship Id="rId15" Type="http://schemas.openxmlformats.org/officeDocument/2006/relationships/image" Target="../media/image45.png"/><Relationship Id="rId10"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17" Type="http://schemas.openxmlformats.org/officeDocument/2006/relationships/image" Target="../media/image26.svg"/><Relationship Id="rId2" Type="http://schemas.openxmlformats.org/officeDocument/2006/relationships/image" Target="../media/image4.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1.sv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1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21.svg"/><Relationship Id="rId17" Type="http://schemas.openxmlformats.org/officeDocument/2006/relationships/image" Target="../media/image28.png"/><Relationship Id="rId2" Type="http://schemas.microsoft.com/office/2007/relationships/media" Target="../media/media1.mp4"/><Relationship Id="rId16" Type="http://schemas.openxmlformats.org/officeDocument/2006/relationships/image" Target="../media/image27.png"/><Relationship Id="rId1" Type="http://schemas.openxmlformats.org/officeDocument/2006/relationships/video" Target="NULL" TargetMode="Externa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5.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4.jpeg"/><Relationship Id="rId9" Type="http://schemas.openxmlformats.org/officeDocument/2006/relationships/image" Target="../media/image11.png"/><Relationship Id="rId1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0.png"/><Relationship Id="rId3" Type="http://schemas.openxmlformats.org/officeDocument/2006/relationships/image" Target="../media/image4.jpe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90000"/>
            </a:blip>
            <a:stretch>
              <a:fillRect/>
            </a:stretch>
          </a:blipFill>
        </p:spPr>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11" name="Freeform 11"/>
          <p:cNvSpPr/>
          <p:nvPr/>
        </p:nvSpPr>
        <p:spPr>
          <a:xfrm>
            <a:off x="-112703" y="5337797"/>
            <a:ext cx="2071467" cy="2071467"/>
          </a:xfrm>
          <a:custGeom>
            <a:avLst/>
            <a:gdLst/>
            <a:ahLst/>
            <a:cxnLst/>
            <a:rect l="l" t="t" r="r" b="b"/>
            <a:pathLst>
              <a:path w="2071467" h="2071467">
                <a:moveTo>
                  <a:pt x="0" y="0"/>
                </a:moveTo>
                <a:lnTo>
                  <a:pt x="2071468" y="0"/>
                </a:lnTo>
                <a:lnTo>
                  <a:pt x="2071468" y="2071468"/>
                </a:lnTo>
                <a:lnTo>
                  <a:pt x="0" y="2071468"/>
                </a:lnTo>
                <a:lnTo>
                  <a:pt x="0" y="0"/>
                </a:lnTo>
                <a:close/>
              </a:path>
            </a:pathLst>
          </a:custGeom>
          <a:blipFill>
            <a:blip r:embed="rId7">
              <a:alphaModFix amt="69000"/>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8" name="Picture 17"/>
          <p:cNvPicPr>
            <a:picLocks noChangeAspect="1"/>
          </p:cNvPicPr>
          <p:nvPr/>
        </p:nvPicPr>
        <p:blipFill>
          <a:blip r:embed="rId11"/>
          <a:stretch>
            <a:fillRect/>
          </a:stretch>
        </p:blipFill>
        <p:spPr>
          <a:xfrm>
            <a:off x="9530945" y="1947237"/>
            <a:ext cx="7601168" cy="6287225"/>
          </a:xfrm>
          <a:prstGeom prst="rect">
            <a:avLst/>
          </a:prstGeom>
        </p:spPr>
      </p:pic>
      <p:pic>
        <p:nvPicPr>
          <p:cNvPr id="21" name="Picture 20"/>
          <p:cNvPicPr>
            <a:picLocks noChangeAspect="1"/>
          </p:cNvPicPr>
          <p:nvPr/>
        </p:nvPicPr>
        <p:blipFill>
          <a:blip r:embed="rId12"/>
          <a:stretch>
            <a:fillRect/>
          </a:stretch>
        </p:blipFill>
        <p:spPr>
          <a:xfrm rot="21057215">
            <a:off x="1673242" y="3946782"/>
            <a:ext cx="9269482" cy="4081487"/>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00832" y="8037115"/>
            <a:ext cx="1963082" cy="2024047"/>
          </a:xfrm>
          <a:prstGeom prst="rect">
            <a:avLst/>
          </a:prstGeom>
        </p:spPr>
      </p:pic>
      <p:pic>
        <p:nvPicPr>
          <p:cNvPr id="25" name="Picture 24"/>
          <p:cNvPicPr>
            <a:picLocks noChangeAspect="1"/>
          </p:cNvPicPr>
          <p:nvPr/>
        </p:nvPicPr>
        <p:blipFill>
          <a:blip r:embed="rId14"/>
          <a:stretch>
            <a:fillRect/>
          </a:stretch>
        </p:blipFill>
        <p:spPr>
          <a:xfrm>
            <a:off x="1419216" y="1688051"/>
            <a:ext cx="8783276" cy="1057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964681"/>
            <a:ext cx="17015084" cy="617402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60"/>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8" name="Group 18"/>
          <p:cNvGrpSpPr/>
          <p:nvPr/>
        </p:nvGrpSpPr>
        <p:grpSpPr>
          <a:xfrm>
            <a:off x="2025357" y="448626"/>
            <a:ext cx="15117742" cy="1767279"/>
            <a:chOff x="0" y="0"/>
            <a:chExt cx="3981627" cy="465456"/>
          </a:xfrm>
        </p:grpSpPr>
        <p:sp>
          <p:nvSpPr>
            <p:cNvPr id="19" name="Freeform 19"/>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0" name="TextBox 20"/>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a:p>
          </p:txBody>
        </p:sp>
      </p:grpSp>
      <p:sp>
        <p:nvSpPr>
          <p:cNvPr id="21" name="Freeform 21"/>
          <p:cNvSpPr/>
          <p:nvPr/>
        </p:nvSpPr>
        <p:spPr>
          <a:xfrm>
            <a:off x="13816530" y="6177774"/>
            <a:ext cx="3753032" cy="3920458"/>
          </a:xfrm>
          <a:custGeom>
            <a:avLst/>
            <a:gdLst/>
            <a:ahLst/>
            <a:cxnLst/>
            <a:rect l="l" t="t" r="r" b="b"/>
            <a:pathLst>
              <a:path w="3753032" h="3920458">
                <a:moveTo>
                  <a:pt x="0" y="0"/>
                </a:moveTo>
                <a:lnTo>
                  <a:pt x="3753032" y="0"/>
                </a:lnTo>
                <a:lnTo>
                  <a:pt x="3753032" y="3920459"/>
                </a:lnTo>
                <a:lnTo>
                  <a:pt x="0" y="3920459"/>
                </a:lnTo>
                <a:lnTo>
                  <a:pt x="0" y="0"/>
                </a:lnTo>
                <a:close/>
              </a:path>
            </a:pathLst>
          </a:custGeom>
          <a:blipFill>
            <a:blip r:embed="rId15"/>
            <a:stretch>
              <a:fillRect l="-166699" t="-47772" r="-8951"/>
            </a:stretch>
          </a:blipFill>
        </p:spPr>
      </p:sp>
      <p:sp>
        <p:nvSpPr>
          <p:cNvPr id="22" name="TextBox 22"/>
          <p:cNvSpPr txBox="1"/>
          <p:nvPr/>
        </p:nvSpPr>
        <p:spPr>
          <a:xfrm>
            <a:off x="847732" y="4875662"/>
            <a:ext cx="12784793" cy="4356100"/>
          </a:xfrm>
          <a:prstGeom prst="rect">
            <a:avLst/>
          </a:prstGeom>
        </p:spPr>
        <p:txBody>
          <a:bodyPr lIns="0" tIns="0" rIns="0" bIns="0" rtlCol="0" anchor="t">
            <a:spAutoFit/>
          </a:bodyPr>
          <a:lstStyle/>
          <a:p>
            <a:pPr algn="just">
              <a:lnSpc>
                <a:spcPts val="5750"/>
              </a:lnSpc>
            </a:pPr>
            <a:r>
              <a:rPr lang="en-US" sz="5000" b="1">
                <a:solidFill>
                  <a:srgbClr val="357527"/>
                </a:solidFill>
                <a:latin typeface="Cambria Bold" panose="02040803050406030204"/>
                <a:ea typeface="Cambria Bold" panose="02040803050406030204"/>
                <a:cs typeface="Cambria Bold" panose="02040803050406030204"/>
                <a:sym typeface="Cambria Bold" panose="02040803050406030204"/>
              </a:rPr>
              <a:t>     Nghị lực phi thường, sự lãng mạn       lòng nhân ái đã chắp cánh       tài năng âm nhạc      Mô-da. Di sản       ông để lại       nhân loại thật là vĩ đại: hơn 600 tác phẩm lớn nhỏ. Đây là một cống hiến vào mức kỉ lục      một con người chỉ sống trên đời có 35 năm.</a:t>
            </a:r>
          </a:p>
        </p:txBody>
      </p:sp>
      <p:sp>
        <p:nvSpPr>
          <p:cNvPr id="23" name="Freeform 23"/>
          <p:cNvSpPr/>
          <p:nvPr/>
        </p:nvSpPr>
        <p:spPr>
          <a:xfrm>
            <a:off x="11331692" y="4704209"/>
            <a:ext cx="943443" cy="878581"/>
          </a:xfrm>
          <a:custGeom>
            <a:avLst/>
            <a:gdLst/>
            <a:ahLst/>
            <a:cxnLst/>
            <a:rect l="l" t="t" r="r" b="b"/>
            <a:pathLst>
              <a:path w="943443" h="878581">
                <a:moveTo>
                  <a:pt x="0" y="0"/>
                </a:moveTo>
                <a:lnTo>
                  <a:pt x="943443" y="0"/>
                </a:lnTo>
                <a:lnTo>
                  <a:pt x="943443" y="878582"/>
                </a:lnTo>
                <a:lnTo>
                  <a:pt x="0" y="8785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632526" y="5485255"/>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7449222" y="5431085"/>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6" name="Freeform 26"/>
          <p:cNvSpPr/>
          <p:nvPr/>
        </p:nvSpPr>
        <p:spPr>
          <a:xfrm>
            <a:off x="8672279" y="6265954"/>
            <a:ext cx="943443" cy="878581"/>
          </a:xfrm>
          <a:custGeom>
            <a:avLst/>
            <a:gdLst/>
            <a:ahLst/>
            <a:cxnLst/>
            <a:rect l="l" t="t" r="r" b="b"/>
            <a:pathLst>
              <a:path w="943443" h="878581">
                <a:moveTo>
                  <a:pt x="0" y="0"/>
                </a:moveTo>
                <a:lnTo>
                  <a:pt x="943442" y="0"/>
                </a:lnTo>
                <a:lnTo>
                  <a:pt x="943442" y="878581"/>
                </a:lnTo>
                <a:lnTo>
                  <a:pt x="0" y="8785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a:off x="4838904" y="6265954"/>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8" name="Freeform 28"/>
          <p:cNvSpPr/>
          <p:nvPr/>
        </p:nvSpPr>
        <p:spPr>
          <a:xfrm>
            <a:off x="10242237" y="7709362"/>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29" name="Group 29"/>
          <p:cNvGrpSpPr/>
          <p:nvPr/>
        </p:nvGrpSpPr>
        <p:grpSpPr>
          <a:xfrm>
            <a:off x="1042602" y="2495368"/>
            <a:ext cx="3053455" cy="1189850"/>
            <a:chOff x="0" y="0"/>
            <a:chExt cx="4071273" cy="1586466"/>
          </a:xfrm>
        </p:grpSpPr>
        <p:grpSp>
          <p:nvGrpSpPr>
            <p:cNvPr id="30" name="Group 30"/>
            <p:cNvGrpSpPr/>
            <p:nvPr/>
          </p:nvGrpSpPr>
          <p:grpSpPr>
            <a:xfrm>
              <a:off x="0" y="0"/>
              <a:ext cx="4071273" cy="1586466"/>
              <a:chOff x="0" y="0"/>
              <a:chExt cx="688421" cy="268259"/>
            </a:xfrm>
          </p:grpSpPr>
          <p:sp>
            <p:nvSpPr>
              <p:cNvPr id="31" name="Freeform 31"/>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32" name="TextBox 32"/>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33" name="TextBox 33"/>
            <p:cNvSpPr txBox="1"/>
            <p:nvPr/>
          </p:nvSpPr>
          <p:spPr>
            <a:xfrm>
              <a:off x="305016" y="234433"/>
              <a:ext cx="3407849" cy="1060450"/>
            </a:xfrm>
            <a:prstGeom prst="rect">
              <a:avLst/>
            </a:prstGeom>
          </p:spPr>
          <p:txBody>
            <a:bodyPr lIns="0" tIns="0" rIns="0" bIns="0" rtlCol="0" anchor="t">
              <a:spAutoFit/>
            </a:bodyPr>
            <a:lstStyle/>
            <a:p>
              <a:pPr algn="ctr">
                <a:lnSpc>
                  <a:spcPts val="6600"/>
                </a:lnSpc>
              </a:pPr>
              <a:r>
                <a:rPr lang="en-US" sz="5000">
                  <a:solidFill>
                    <a:srgbClr val="333333"/>
                  </a:solidFill>
                  <a:latin typeface="Cambria" panose="02040503050406030204"/>
                  <a:ea typeface="Cambria" panose="02040503050406030204"/>
                  <a:cs typeface="Cambria" panose="02040503050406030204"/>
                  <a:sym typeface="Cambria" panose="02040503050406030204"/>
                </a:rPr>
                <a:t>cho</a:t>
              </a:r>
            </a:p>
          </p:txBody>
        </p:sp>
      </p:grpSp>
      <p:grpSp>
        <p:nvGrpSpPr>
          <p:cNvPr id="34" name="Group 34"/>
          <p:cNvGrpSpPr/>
          <p:nvPr/>
        </p:nvGrpSpPr>
        <p:grpSpPr>
          <a:xfrm>
            <a:off x="4867488" y="2495368"/>
            <a:ext cx="3053455" cy="1189850"/>
            <a:chOff x="0" y="0"/>
            <a:chExt cx="4071273" cy="1586466"/>
          </a:xfrm>
        </p:grpSpPr>
        <p:grpSp>
          <p:nvGrpSpPr>
            <p:cNvPr id="35" name="Group 35"/>
            <p:cNvGrpSpPr/>
            <p:nvPr/>
          </p:nvGrpSpPr>
          <p:grpSpPr>
            <a:xfrm>
              <a:off x="0" y="0"/>
              <a:ext cx="4071273" cy="1586466"/>
              <a:chOff x="0" y="0"/>
              <a:chExt cx="688421" cy="268259"/>
            </a:xfrm>
          </p:grpSpPr>
          <p:sp>
            <p:nvSpPr>
              <p:cNvPr id="36" name="Freeform 36"/>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37" name="TextBox 37"/>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38" name="TextBox 38"/>
            <p:cNvSpPr txBox="1"/>
            <p:nvPr/>
          </p:nvSpPr>
          <p:spPr>
            <a:xfrm>
              <a:off x="305016" y="234433"/>
              <a:ext cx="3407849" cy="1060450"/>
            </a:xfrm>
            <a:prstGeom prst="rect">
              <a:avLst/>
            </a:prstGeom>
          </p:spPr>
          <p:txBody>
            <a:bodyPr lIns="0" tIns="0" rIns="0" bIns="0" rtlCol="0" anchor="t">
              <a:spAutoFit/>
            </a:bodyPr>
            <a:lstStyle/>
            <a:p>
              <a:pPr algn="ctr">
                <a:lnSpc>
                  <a:spcPts val="6600"/>
                </a:lnSpc>
              </a:pPr>
              <a:r>
                <a:rPr lang="en-US" sz="5000">
                  <a:solidFill>
                    <a:srgbClr val="333333"/>
                  </a:solidFill>
                  <a:latin typeface="Cambria" panose="02040503050406030204"/>
                  <a:ea typeface="Cambria" panose="02040503050406030204"/>
                  <a:cs typeface="Cambria" panose="02040503050406030204"/>
                  <a:sym typeface="Cambria" panose="02040503050406030204"/>
                </a:rPr>
                <a:t>của</a:t>
              </a:r>
            </a:p>
          </p:txBody>
        </p:sp>
      </p:grpSp>
      <p:grpSp>
        <p:nvGrpSpPr>
          <p:cNvPr id="39" name="Group 39"/>
          <p:cNvGrpSpPr/>
          <p:nvPr/>
        </p:nvGrpSpPr>
        <p:grpSpPr>
          <a:xfrm>
            <a:off x="8850376" y="2495368"/>
            <a:ext cx="3053455" cy="1189850"/>
            <a:chOff x="0" y="0"/>
            <a:chExt cx="4071273" cy="1586466"/>
          </a:xfrm>
        </p:grpSpPr>
        <p:grpSp>
          <p:nvGrpSpPr>
            <p:cNvPr id="40" name="Group 40"/>
            <p:cNvGrpSpPr/>
            <p:nvPr/>
          </p:nvGrpSpPr>
          <p:grpSpPr>
            <a:xfrm>
              <a:off x="0" y="0"/>
              <a:ext cx="4071273" cy="1586466"/>
              <a:chOff x="0" y="0"/>
              <a:chExt cx="688421" cy="268259"/>
            </a:xfrm>
          </p:grpSpPr>
          <p:sp>
            <p:nvSpPr>
              <p:cNvPr id="41" name="Freeform 41"/>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42" name="TextBox 42"/>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43" name="TextBox 43"/>
            <p:cNvSpPr txBox="1"/>
            <p:nvPr/>
          </p:nvSpPr>
          <p:spPr>
            <a:xfrm>
              <a:off x="305016" y="234433"/>
              <a:ext cx="3407849" cy="1060450"/>
            </a:xfrm>
            <a:prstGeom prst="rect">
              <a:avLst/>
            </a:prstGeom>
          </p:spPr>
          <p:txBody>
            <a:bodyPr lIns="0" tIns="0" rIns="0" bIns="0" rtlCol="0" anchor="t">
              <a:spAutoFit/>
            </a:bodyPr>
            <a:lstStyle/>
            <a:p>
              <a:pPr algn="ctr">
                <a:lnSpc>
                  <a:spcPts val="6600"/>
                </a:lnSpc>
              </a:pPr>
              <a:r>
                <a:rPr lang="en-US" sz="5000">
                  <a:solidFill>
                    <a:srgbClr val="333333"/>
                  </a:solidFill>
                  <a:latin typeface="Cambria" panose="02040503050406030204"/>
                  <a:ea typeface="Cambria" panose="02040503050406030204"/>
                  <a:cs typeface="Cambria" panose="02040503050406030204"/>
                  <a:sym typeface="Cambria" panose="02040503050406030204"/>
                </a:rPr>
                <a:t>mà</a:t>
              </a:r>
            </a:p>
          </p:txBody>
        </p:sp>
      </p:grpSp>
      <p:grpSp>
        <p:nvGrpSpPr>
          <p:cNvPr id="44" name="Group 44"/>
          <p:cNvGrpSpPr/>
          <p:nvPr/>
        </p:nvGrpSpPr>
        <p:grpSpPr>
          <a:xfrm>
            <a:off x="13448522" y="2495368"/>
            <a:ext cx="3053455" cy="1189850"/>
            <a:chOff x="0" y="0"/>
            <a:chExt cx="4071273" cy="1586466"/>
          </a:xfrm>
        </p:grpSpPr>
        <p:grpSp>
          <p:nvGrpSpPr>
            <p:cNvPr id="45" name="Group 45"/>
            <p:cNvGrpSpPr/>
            <p:nvPr/>
          </p:nvGrpSpPr>
          <p:grpSpPr>
            <a:xfrm>
              <a:off x="0" y="0"/>
              <a:ext cx="4071273" cy="1586466"/>
              <a:chOff x="0" y="0"/>
              <a:chExt cx="688421" cy="268259"/>
            </a:xfrm>
          </p:grpSpPr>
          <p:sp>
            <p:nvSpPr>
              <p:cNvPr id="46" name="Freeform 46"/>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47" name="TextBox 47"/>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48" name="TextBox 48"/>
            <p:cNvSpPr txBox="1"/>
            <p:nvPr/>
          </p:nvSpPr>
          <p:spPr>
            <a:xfrm>
              <a:off x="305016" y="234433"/>
              <a:ext cx="3407849" cy="1060450"/>
            </a:xfrm>
            <a:prstGeom prst="rect">
              <a:avLst/>
            </a:prstGeom>
          </p:spPr>
          <p:txBody>
            <a:bodyPr lIns="0" tIns="0" rIns="0" bIns="0" rtlCol="0" anchor="t">
              <a:spAutoFit/>
            </a:bodyPr>
            <a:lstStyle/>
            <a:p>
              <a:pPr algn="ctr">
                <a:lnSpc>
                  <a:spcPts val="6600"/>
                </a:lnSpc>
              </a:pPr>
              <a:r>
                <a:rPr lang="en-US" sz="5000">
                  <a:solidFill>
                    <a:srgbClr val="333333"/>
                  </a:solidFill>
                  <a:latin typeface="Cambria" panose="02040503050406030204"/>
                  <a:ea typeface="Cambria" panose="02040503050406030204"/>
                  <a:cs typeface="Cambria" panose="02040503050406030204"/>
                  <a:sym typeface="Cambria" panose="02040503050406030204"/>
                </a:rPr>
                <a:t>và</a:t>
              </a:r>
            </a:p>
          </p:txBody>
        </p:sp>
      </p:grpSp>
      <p:sp>
        <p:nvSpPr>
          <p:cNvPr id="49" name="TextBox 49"/>
          <p:cNvSpPr txBox="1"/>
          <p:nvPr/>
        </p:nvSpPr>
        <p:spPr>
          <a:xfrm>
            <a:off x="2352323" y="933450"/>
            <a:ext cx="15779828" cy="766445"/>
          </a:xfrm>
          <a:prstGeom prst="rect">
            <a:avLst/>
          </a:prstGeom>
        </p:spPr>
        <p:txBody>
          <a:bodyPr lIns="0" tIns="0" rIns="0" bIns="0" rtlCol="0" anchor="t">
            <a:spAutoFit/>
          </a:bodyPr>
          <a:lstStyle/>
          <a:p>
            <a:pPr algn="just">
              <a:lnSpc>
                <a:spcPts val="5980"/>
              </a:lnSpc>
            </a:pPr>
            <a:r>
              <a:rPr lang="en-US" sz="5200" b="1">
                <a:solidFill>
                  <a:srgbClr val="FFFFFF"/>
                </a:solidFill>
                <a:latin typeface="Cambria Bold" panose="02040803050406030204"/>
                <a:ea typeface="Cambria Bold" panose="02040803050406030204"/>
                <a:cs typeface="Cambria Bold" panose="02040803050406030204"/>
                <a:sym typeface="Cambria Bold" panose="02040803050406030204"/>
              </a:rPr>
              <a:t>Chọn kết từ phù hợp thay cho bông hoa.</a:t>
            </a:r>
          </a:p>
        </p:txBody>
      </p:sp>
      <p:sp>
        <p:nvSpPr>
          <p:cNvPr id="50" name="TextBox 50"/>
          <p:cNvSpPr txBox="1"/>
          <p:nvPr/>
        </p:nvSpPr>
        <p:spPr>
          <a:xfrm>
            <a:off x="6167533" y="9403212"/>
            <a:ext cx="7648997" cy="527050"/>
          </a:xfrm>
          <a:prstGeom prst="rect">
            <a:avLst/>
          </a:prstGeom>
        </p:spPr>
        <p:txBody>
          <a:bodyPr lIns="0" tIns="0" rIns="0" bIns="0" rtlCol="0" anchor="t">
            <a:spAutoFit/>
          </a:bodyPr>
          <a:lstStyle/>
          <a:p>
            <a:pPr algn="just">
              <a:lnSpc>
                <a:spcPts val="4025"/>
              </a:lnSpc>
            </a:pPr>
            <a:r>
              <a:rPr lang="en-US" sz="3500" b="1">
                <a:solidFill>
                  <a:srgbClr val="000000"/>
                </a:solidFill>
                <a:latin typeface="Cambria Bold" panose="02040803050406030204"/>
                <a:ea typeface="Cambria Bold" panose="02040803050406030204"/>
                <a:cs typeface="Cambria Bold" panose="02040803050406030204"/>
                <a:sym typeface="Cambria Bold" panose="02040803050406030204"/>
              </a:rPr>
              <a:t>(Theo </a:t>
            </a:r>
            <a:r>
              <a:rPr lang="en-US" sz="3500" b="1" i="1">
                <a:solidFill>
                  <a:srgbClr val="000000"/>
                </a:solidFill>
                <a:latin typeface="Cambria Bold Italics" panose="020408030504060A0204"/>
                <a:ea typeface="Cambria Bold Italics" panose="020408030504060A0204"/>
                <a:cs typeface="Cambria Bold Italics" panose="020408030504060A0204"/>
                <a:sym typeface="Cambria Bold Italics" panose="020408030504060A0204"/>
              </a:rPr>
              <a:t>Kể chuyện danh nhân thế giới</a:t>
            </a:r>
            <a:r>
              <a:rPr lang="en-US" sz="3500" b="1">
                <a:solidFill>
                  <a:srgbClr val="000000"/>
                </a:solidFill>
                <a:latin typeface="Cambria Bold" panose="02040803050406030204"/>
                <a:ea typeface="Cambria Bold" panose="02040803050406030204"/>
                <a:cs typeface="Cambria Bold" panose="02040803050406030204"/>
                <a:sym typeface="Cambria Bold" panose="0204080305040603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par>
                                <p:cTn id="31" presetID="53" presetClass="entr" presetSubtype="16"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par>
                                <p:cTn id="44" presetID="22" presetClass="entr" presetSubtype="1"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par>
                                <p:cTn id="47" presetID="22" presetClass="entr" presetSubtype="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par>
                                <p:cTn id="50" presetID="22" presetClass="entr" presetSubtype="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par>
                                <p:cTn id="53" presetID="22" presetClass="entr" presetSubtype="1"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par>
                                <p:cTn id="56" presetID="22" presetClass="entr" presetSubtype="1"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par>
                                <p:cTn id="59" presetID="22" presetClass="entr" presetSubtype="1"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up)">
                                      <p:cBhvr>
                                        <p:cTn id="61" dur="500"/>
                                        <p:tgtEl>
                                          <p:spTgt spid="28"/>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par>
                                <p:cTn id="65" presetID="2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5552120"/>
            <a:chOff x="0" y="0"/>
            <a:chExt cx="4481339" cy="1462287"/>
          </a:xfrm>
        </p:grpSpPr>
        <p:sp>
          <p:nvSpPr>
            <p:cNvPr id="15" name="Freeform 15"/>
            <p:cNvSpPr/>
            <p:nvPr/>
          </p:nvSpPr>
          <p:spPr>
            <a:xfrm>
              <a:off x="0" y="0"/>
              <a:ext cx="4481339" cy="1462287"/>
            </a:xfrm>
            <a:custGeom>
              <a:avLst/>
              <a:gdLst/>
              <a:ahLst/>
              <a:cxnLst/>
              <a:rect l="l" t="t" r="r" b="b"/>
              <a:pathLst>
                <a:path w="4481339" h="1462287">
                  <a:moveTo>
                    <a:pt x="0" y="0"/>
                  </a:moveTo>
                  <a:lnTo>
                    <a:pt x="4481339" y="0"/>
                  </a:lnTo>
                  <a:lnTo>
                    <a:pt x="4481339" y="1462287"/>
                  </a:lnTo>
                  <a:lnTo>
                    <a:pt x="0" y="1462287"/>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500387"/>
            </a:xfrm>
            <a:prstGeom prst="rect">
              <a:avLst/>
            </a:prstGeom>
          </p:spPr>
          <p:txBody>
            <a:bodyPr lIns="50800" tIns="50800" rIns="50800" bIns="50800" rtlCol="0" anchor="ctr"/>
            <a:lstStyle/>
            <a:p>
              <a:pPr algn="ctr">
                <a:lnSpc>
                  <a:spcPts val="2660"/>
                </a:lnSpc>
                <a:spcBef>
                  <a:spcPct val="0"/>
                </a:spcBef>
              </a:pPr>
              <a:endParaRPr/>
            </a:p>
          </p:txBody>
        </p:sp>
      </p:grpSp>
      <p:sp>
        <p:nvSpPr>
          <p:cNvPr id="17" name="TextBox 17"/>
          <p:cNvSpPr txBox="1"/>
          <p:nvPr/>
        </p:nvSpPr>
        <p:spPr>
          <a:xfrm>
            <a:off x="989624" y="1047750"/>
            <a:ext cx="16227541" cy="3632200"/>
          </a:xfrm>
          <a:prstGeom prst="rect">
            <a:avLst/>
          </a:prstGeom>
        </p:spPr>
        <p:txBody>
          <a:bodyPr lIns="0" tIns="0" rIns="0" bIns="0" rtlCol="0" anchor="t">
            <a:spAutoFit/>
          </a:bodyPr>
          <a:lstStyle/>
          <a:p>
            <a:pPr algn="just">
              <a:lnSpc>
                <a:spcPts val="5750"/>
              </a:lnSpc>
            </a:pP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Nghị</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lực</a:t>
            </a:r>
            <a:r>
              <a:rPr lang="en-US" sz="5000" dirty="0">
                <a:solidFill>
                  <a:srgbClr val="357527"/>
                </a:solidFill>
                <a:latin typeface="Cambria" panose="02040503050406030204"/>
                <a:ea typeface="Cambria" panose="02040503050406030204"/>
                <a:cs typeface="Cambria" panose="02040503050406030204"/>
                <a:sym typeface="Cambria" panose="02040503050406030204"/>
              </a:rPr>
              <a:t> phi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thường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sự</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lãng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mạn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b="1" dirty="0" err="1">
                <a:solidFill>
                  <a:srgbClr val="FF4F61"/>
                </a:solidFill>
                <a:latin typeface="Cambria Bold" panose="02040803050406030204"/>
                <a:ea typeface="Cambria Bold" panose="02040803050406030204"/>
                <a:cs typeface="Cambria Bold" panose="02040803050406030204"/>
                <a:sym typeface="Cambria Bold" panose="02040803050406030204"/>
              </a:rPr>
              <a:t>và</a:t>
            </a:r>
            <a:r>
              <a:rPr lang="en-US" sz="5000" b="1" dirty="0">
                <a:solidFill>
                  <a:srgbClr val="FF5B66"/>
                </a:solidFill>
                <a:latin typeface="Cambria Bold" panose="02040803050406030204"/>
                <a:ea typeface="Cambria Bold" panose="02040803050406030204"/>
                <a:cs typeface="Cambria Bold" panose="02040803050406030204"/>
                <a:sym typeface="Cambria Bold" panose="020408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lòng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nhân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ái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đã</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chắp</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cánh</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b="1" dirty="0" err="1">
                <a:solidFill>
                  <a:srgbClr val="FF4F61"/>
                </a:solidFill>
                <a:latin typeface="Cambria Bold" panose="02040803050406030204"/>
                <a:ea typeface="Cambria Bold" panose="02040803050406030204"/>
                <a:cs typeface="Cambria Bold" panose="02040803050406030204"/>
                <a:sym typeface="Cambria Bold" panose="02040803050406030204"/>
              </a:rPr>
              <a:t>cho</a:t>
            </a:r>
            <a:r>
              <a:rPr lang="en-US" sz="5000" b="1" dirty="0">
                <a:solidFill>
                  <a:srgbClr val="FF5B66"/>
                </a:solidFill>
                <a:latin typeface="Cambria Bold" panose="02040803050406030204"/>
                <a:ea typeface="Cambria Bold" panose="02040803050406030204"/>
                <a:cs typeface="Cambria Bold" panose="02040803050406030204"/>
                <a:sym typeface="Cambria Bold" panose="020408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tài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năng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âm</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nhạc</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b="1" dirty="0" err="1">
                <a:solidFill>
                  <a:srgbClr val="FF4F61"/>
                </a:solidFill>
                <a:latin typeface="Cambria Bold" panose="02040803050406030204"/>
                <a:ea typeface="Cambria Bold" panose="02040803050406030204"/>
                <a:cs typeface="Cambria Bold" panose="02040803050406030204"/>
                <a:sym typeface="Cambria Bold" panose="02040803050406030204"/>
              </a:rPr>
              <a:t>của</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Mô</a:t>
            </a:r>
            <a:r>
              <a:rPr lang="en-US" sz="5000" dirty="0">
                <a:solidFill>
                  <a:srgbClr val="357527"/>
                </a:solidFill>
                <a:latin typeface="Cambria" panose="02040503050406030204"/>
                <a:ea typeface="Cambria" panose="02040503050406030204"/>
                <a:cs typeface="Cambria" panose="02040503050406030204"/>
                <a:sym typeface="Cambria" panose="02040503050406030204"/>
              </a:rPr>
              <a:t>-da. Di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sản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b="1" dirty="0" err="1">
                <a:solidFill>
                  <a:srgbClr val="FF4F61"/>
                </a:solidFill>
                <a:latin typeface="Cambria Bold" panose="02040803050406030204"/>
                <a:ea typeface="Cambria Bold" panose="02040803050406030204"/>
                <a:cs typeface="Cambria Bold" panose="02040803050406030204"/>
                <a:sym typeface="Cambria Bold" panose="02040803050406030204"/>
              </a:rPr>
              <a:t>mà</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ông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để</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lại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b="1" dirty="0" err="1">
                <a:solidFill>
                  <a:srgbClr val="FF4F61"/>
                </a:solidFill>
                <a:latin typeface="Cambria Bold" panose="02040803050406030204"/>
                <a:ea typeface="Cambria Bold" panose="02040803050406030204"/>
                <a:cs typeface="Cambria Bold" panose="02040803050406030204"/>
                <a:sym typeface="Cambria Bold" panose="02040803050406030204"/>
              </a:rPr>
              <a:t>cho</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nhân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loại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thật</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là</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vĩ</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đại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hơn</a:t>
            </a:r>
            <a:r>
              <a:rPr lang="en-US" sz="5000" dirty="0">
                <a:solidFill>
                  <a:srgbClr val="357527"/>
                </a:solidFill>
                <a:latin typeface="Cambria" panose="02040503050406030204"/>
                <a:ea typeface="Cambria" panose="02040503050406030204"/>
                <a:cs typeface="Cambria" panose="02040503050406030204"/>
                <a:sym typeface="Cambria" panose="02040503050406030204"/>
              </a:rPr>
              <a:t> 600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tác</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phẩm</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lớn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nhỏ</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Đây</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là</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một</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cống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hiến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vào</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mức</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kỉ</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lục</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b="1" dirty="0" err="1">
                <a:solidFill>
                  <a:srgbClr val="FF4F61"/>
                </a:solidFill>
                <a:latin typeface="Cambria Bold" panose="02040803050406030204"/>
                <a:ea typeface="Cambria Bold" panose="02040803050406030204"/>
                <a:cs typeface="Cambria Bold" panose="02040803050406030204"/>
                <a:sym typeface="Cambria Bold" panose="02040803050406030204"/>
              </a:rPr>
              <a:t>của</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một</a:t>
            </a:r>
            <a:r>
              <a:rPr lang="en-US" sz="5000" dirty="0">
                <a:solidFill>
                  <a:srgbClr val="357527"/>
                </a:solidFill>
                <a:latin typeface="Cambria" panose="02040503050406030204"/>
                <a:ea typeface="Cambria" panose="02040503050406030204"/>
                <a:cs typeface="Cambria" panose="02040503050406030204"/>
                <a:sym typeface="Cambria" panose="02040503050406030204"/>
              </a:rPr>
              <a:t> con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người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chỉ</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sống</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trên</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đời</a:t>
            </a:r>
            <a:r>
              <a:rPr lang="en-US" sz="5000" dirty="0">
                <a:solidFill>
                  <a:srgbClr val="357527"/>
                </a:solidFill>
                <a:latin typeface="Cambria" panose="02040503050406030204"/>
                <a:ea typeface="Cambria" panose="02040503050406030204"/>
                <a:cs typeface="Cambria" panose="02040503050406030204"/>
                <a:sym typeface="Cambria" panose="02040503050406030204"/>
              </a:rPr>
              <a:t>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có</a:t>
            </a:r>
            <a:r>
              <a:rPr lang="en-US" sz="5000" dirty="0">
                <a:solidFill>
                  <a:srgbClr val="357527"/>
                </a:solidFill>
                <a:latin typeface="Cambria" panose="02040503050406030204"/>
                <a:ea typeface="Cambria" panose="02040503050406030204"/>
                <a:cs typeface="Cambria" panose="02040503050406030204"/>
                <a:sym typeface="Cambria" panose="02040503050406030204"/>
              </a:rPr>
              <a:t> 35 </a:t>
            </a:r>
            <a:r>
              <a:rPr lang="en-US" sz="5000" dirty="0" err="1">
                <a:solidFill>
                  <a:srgbClr val="357527"/>
                </a:solidFill>
                <a:latin typeface="Cambria" panose="02040503050406030204"/>
                <a:ea typeface="Cambria" panose="02040503050406030204"/>
                <a:cs typeface="Cambria" panose="02040503050406030204"/>
                <a:sym typeface="Cambria" panose="02040503050406030204"/>
              </a:rPr>
              <a:t>năm</a:t>
            </a:r>
            <a:r>
              <a:rPr lang="en-US" sz="5000" dirty="0">
                <a:solidFill>
                  <a:srgbClr val="357527"/>
                </a:solidFill>
                <a:latin typeface="Cambria" panose="02040503050406030204"/>
                <a:ea typeface="Cambria" panose="02040503050406030204"/>
                <a:cs typeface="Cambria" panose="02040503050406030204"/>
                <a:sym typeface="Cambria" panose="02040503050406030204"/>
              </a:rPr>
              <a:t>.</a:t>
            </a:r>
          </a:p>
        </p:txBody>
      </p:sp>
      <p:grpSp>
        <p:nvGrpSpPr>
          <p:cNvPr id="22" name="Group 21"/>
          <p:cNvGrpSpPr/>
          <p:nvPr/>
        </p:nvGrpSpPr>
        <p:grpSpPr>
          <a:xfrm>
            <a:off x="2462467" y="1701535"/>
            <a:ext cx="997131" cy="805401"/>
            <a:chOff x="10809358" y="1015880"/>
            <a:chExt cx="997131" cy="805401"/>
          </a:xfrm>
        </p:grpSpPr>
        <p:sp>
          <p:nvSpPr>
            <p:cNvPr id="20" name="Rectangle 19"/>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8"/>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23" name="Group 22"/>
          <p:cNvGrpSpPr/>
          <p:nvPr/>
        </p:nvGrpSpPr>
        <p:grpSpPr>
          <a:xfrm>
            <a:off x="8378105" y="1783009"/>
            <a:ext cx="1070695" cy="747289"/>
            <a:chOff x="10654357" y="522871"/>
            <a:chExt cx="1070695" cy="747289"/>
          </a:xfrm>
        </p:grpSpPr>
        <p:sp>
          <p:nvSpPr>
            <p:cNvPr id="24" name="Rectangle 23"/>
            <p:cNvSpPr/>
            <p:nvPr/>
          </p:nvSpPr>
          <p:spPr>
            <a:xfrm>
              <a:off x="10654357" y="522871"/>
              <a:ext cx="1070695"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8"/>
            <p:cNvSpPr/>
            <p:nvPr/>
          </p:nvSpPr>
          <p:spPr>
            <a:xfrm>
              <a:off x="10767572" y="522871"/>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26" name="Group 25"/>
          <p:cNvGrpSpPr/>
          <p:nvPr/>
        </p:nvGrpSpPr>
        <p:grpSpPr>
          <a:xfrm>
            <a:off x="10809359" y="1015880"/>
            <a:ext cx="802458" cy="800137"/>
            <a:chOff x="10809359" y="1015880"/>
            <a:chExt cx="802458" cy="800137"/>
          </a:xfrm>
        </p:grpSpPr>
        <p:sp>
          <p:nvSpPr>
            <p:cNvPr id="27" name="Rectangle 26"/>
            <p:cNvSpPr/>
            <p:nvPr/>
          </p:nvSpPr>
          <p:spPr>
            <a:xfrm>
              <a:off x="10809359" y="1015880"/>
              <a:ext cx="740826"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18"/>
            <p:cNvSpPr/>
            <p:nvPr/>
          </p:nvSpPr>
          <p:spPr>
            <a:xfrm>
              <a:off x="10809359" y="1068728"/>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29" name="Group 28"/>
          <p:cNvGrpSpPr/>
          <p:nvPr/>
        </p:nvGrpSpPr>
        <p:grpSpPr>
          <a:xfrm>
            <a:off x="13459199" y="1777931"/>
            <a:ext cx="927614" cy="747289"/>
            <a:chOff x="10809359" y="1035399"/>
            <a:chExt cx="927614" cy="747289"/>
          </a:xfrm>
        </p:grpSpPr>
        <p:sp>
          <p:nvSpPr>
            <p:cNvPr id="30" name="Rectangle 29"/>
            <p:cNvSpPr/>
            <p:nvPr/>
          </p:nvSpPr>
          <p:spPr>
            <a:xfrm>
              <a:off x="10809359" y="1035399"/>
              <a:ext cx="927614"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8"/>
            <p:cNvSpPr/>
            <p:nvPr/>
          </p:nvSpPr>
          <p:spPr>
            <a:xfrm>
              <a:off x="10922058" y="1035399"/>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32" name="Group 31"/>
          <p:cNvGrpSpPr/>
          <p:nvPr/>
        </p:nvGrpSpPr>
        <p:grpSpPr>
          <a:xfrm>
            <a:off x="966185" y="2568184"/>
            <a:ext cx="1081843" cy="747289"/>
            <a:chOff x="10809358" y="1017311"/>
            <a:chExt cx="1081843" cy="747289"/>
          </a:xfrm>
        </p:grpSpPr>
        <p:sp>
          <p:nvSpPr>
            <p:cNvPr id="33" name="Rectangle 32"/>
            <p:cNvSpPr/>
            <p:nvPr/>
          </p:nvSpPr>
          <p:spPr>
            <a:xfrm>
              <a:off x="10809358" y="1035399"/>
              <a:ext cx="1081843"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8"/>
            <p:cNvSpPr/>
            <p:nvPr/>
          </p:nvSpPr>
          <p:spPr>
            <a:xfrm>
              <a:off x="11005743" y="1017311"/>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35" name="Group 34"/>
          <p:cNvGrpSpPr/>
          <p:nvPr/>
        </p:nvGrpSpPr>
        <p:grpSpPr>
          <a:xfrm>
            <a:off x="9736647" y="3266977"/>
            <a:ext cx="1037275" cy="809233"/>
            <a:chOff x="12982300" y="-258568"/>
            <a:chExt cx="1037275" cy="809233"/>
          </a:xfrm>
        </p:grpSpPr>
        <p:sp>
          <p:nvSpPr>
            <p:cNvPr id="36" name="Rectangle 35"/>
            <p:cNvSpPr/>
            <p:nvPr/>
          </p:nvSpPr>
          <p:spPr>
            <a:xfrm>
              <a:off x="12982300" y="-258568"/>
              <a:ext cx="1037275"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8"/>
            <p:cNvSpPr/>
            <p:nvPr/>
          </p:nvSpPr>
          <p:spPr>
            <a:xfrm>
              <a:off x="13099708" y="-196624"/>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40" name="Group 39"/>
          <p:cNvGrpSpPr/>
          <p:nvPr/>
        </p:nvGrpSpPr>
        <p:grpSpPr>
          <a:xfrm>
            <a:off x="5621234" y="4715534"/>
            <a:ext cx="6584435" cy="5547358"/>
            <a:chOff x="5621234" y="4715534"/>
            <a:chExt cx="6584435" cy="5547358"/>
          </a:xfrm>
        </p:grpSpPr>
        <p:pic>
          <p:nvPicPr>
            <p:cNvPr id="38" name="Picture 37"/>
            <p:cNvPicPr>
              <a:picLocks noChangeAspect="1"/>
            </p:cNvPicPr>
            <p:nvPr/>
          </p:nvPicPr>
          <p:blipFill>
            <a:blip r:embed="rId15"/>
            <a:stretch>
              <a:fillRect/>
            </a:stretch>
          </p:blipFill>
          <p:spPr>
            <a:xfrm>
              <a:off x="5621234" y="4715534"/>
              <a:ext cx="6584435" cy="2344372"/>
            </a:xfrm>
            <a:prstGeom prst="rect">
              <a:avLst/>
            </a:prstGeom>
          </p:spPr>
        </p:pic>
        <p:sp>
          <p:nvSpPr>
            <p:cNvPr id="39" name="Freeform 49"/>
            <p:cNvSpPr/>
            <p:nvPr/>
          </p:nvSpPr>
          <p:spPr>
            <a:xfrm>
              <a:off x="7328274" y="6764621"/>
              <a:ext cx="3585361" cy="3498271"/>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6"/>
              <a:stretch>
                <a:fillRect/>
              </a:stretch>
            </a:blipFill>
          </p:spPr>
        </p:sp>
      </p:grpSp>
      <p:sp>
        <p:nvSpPr>
          <p:cNvPr id="41" name="Freeform 21"/>
          <p:cNvSpPr/>
          <p:nvPr/>
        </p:nvSpPr>
        <p:spPr>
          <a:xfrm>
            <a:off x="12404794" y="4226126"/>
            <a:ext cx="5189263" cy="5420761"/>
          </a:xfrm>
          <a:custGeom>
            <a:avLst/>
            <a:gdLst/>
            <a:ahLst/>
            <a:cxnLst/>
            <a:rect l="l" t="t" r="r" b="b"/>
            <a:pathLst>
              <a:path w="3753032" h="3920458">
                <a:moveTo>
                  <a:pt x="0" y="0"/>
                </a:moveTo>
                <a:lnTo>
                  <a:pt x="3753032" y="0"/>
                </a:lnTo>
                <a:lnTo>
                  <a:pt x="3753032" y="3920459"/>
                </a:lnTo>
                <a:lnTo>
                  <a:pt x="0" y="3920459"/>
                </a:lnTo>
                <a:lnTo>
                  <a:pt x="0" y="0"/>
                </a:lnTo>
                <a:close/>
              </a:path>
            </a:pathLst>
          </a:custGeom>
          <a:blipFill>
            <a:blip r:embed="rId17"/>
            <a:stretch>
              <a:fillRect l="-166699" t="-47772" r="-8951"/>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22" presetClass="entr" presetSubtype="1"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up)">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4" name="Picture 13"/>
          <p:cNvPicPr>
            <a:picLocks noChangeAspect="1"/>
          </p:cNvPicPr>
          <p:nvPr/>
        </p:nvPicPr>
        <p:blipFill>
          <a:blip r:embed="rId9"/>
          <a:stretch>
            <a:fillRect/>
          </a:stretch>
        </p:blipFill>
        <p:spPr>
          <a:xfrm>
            <a:off x="1752600" y="2579576"/>
            <a:ext cx="14326842" cy="49808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6" name="Group 16"/>
          <p:cNvGrpSpPr/>
          <p:nvPr/>
        </p:nvGrpSpPr>
        <p:grpSpPr>
          <a:xfrm>
            <a:off x="2025357" y="448626"/>
            <a:ext cx="15117742" cy="1767279"/>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8" name="TextBox 48"/>
          <p:cNvSpPr txBox="1"/>
          <p:nvPr/>
        </p:nvSpPr>
        <p:spPr>
          <a:xfrm>
            <a:off x="2231705" y="620784"/>
            <a:ext cx="14526456" cy="1518920"/>
          </a:xfrm>
          <a:prstGeom prst="rect">
            <a:avLst/>
          </a:prstGeom>
        </p:spPr>
        <p:txBody>
          <a:bodyPr lIns="0" tIns="0" rIns="0" bIns="0" rtlCol="0" anchor="t">
            <a:spAutoFit/>
          </a:bodyPr>
          <a:lstStyle/>
          <a:p>
            <a:pPr algn="just">
              <a:lnSpc>
                <a:spcPts val="5980"/>
              </a:lnSpc>
            </a:pP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Hoàn</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thiện</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câu</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hoặc</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b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dưới</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đây</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với</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mỗi</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kết</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từ</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cho</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sẵn</a:t>
            </a:r>
            <a:endPar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endParaRPr>
          </a:p>
        </p:txBody>
      </p:sp>
      <p:grpSp>
        <p:nvGrpSpPr>
          <p:cNvPr id="54" name="Group 53"/>
          <p:cNvGrpSpPr/>
          <p:nvPr/>
        </p:nvGrpSpPr>
        <p:grpSpPr>
          <a:xfrm>
            <a:off x="122477" y="3416346"/>
            <a:ext cx="5351342" cy="3433729"/>
            <a:chOff x="544642" y="4152966"/>
            <a:chExt cx="6002730" cy="3433729"/>
          </a:xfrm>
        </p:grpSpPr>
        <p:grpSp>
          <p:nvGrpSpPr>
            <p:cNvPr id="13" name="Group 13"/>
            <p:cNvGrpSpPr/>
            <p:nvPr/>
          </p:nvGrpSpPr>
          <p:grpSpPr>
            <a:xfrm>
              <a:off x="850274" y="4856612"/>
              <a:ext cx="5236873" cy="2149710"/>
              <a:chOff x="0" y="0"/>
              <a:chExt cx="1379259" cy="566179"/>
            </a:xfrm>
          </p:grpSpPr>
          <p:sp>
            <p:nvSpPr>
              <p:cNvPr id="14" name="Freeform 14"/>
              <p:cNvSpPr/>
              <p:nvPr/>
            </p:nvSpPr>
            <p:spPr>
              <a:xfrm>
                <a:off x="0" y="0"/>
                <a:ext cx="1379259" cy="566179"/>
              </a:xfrm>
              <a:custGeom>
                <a:avLst/>
                <a:gdLst/>
                <a:ahLst/>
                <a:cxnLst/>
                <a:rect l="l" t="t" r="r" b="b"/>
                <a:pathLst>
                  <a:path w="1379259" h="566179">
                    <a:moveTo>
                      <a:pt x="0" y="0"/>
                    </a:moveTo>
                    <a:lnTo>
                      <a:pt x="1379259" y="0"/>
                    </a:lnTo>
                    <a:lnTo>
                      <a:pt x="1379259" y="566179"/>
                    </a:lnTo>
                    <a:lnTo>
                      <a:pt x="0" y="566179"/>
                    </a:lnTo>
                    <a:close/>
                  </a:path>
                </a:pathLst>
              </a:custGeom>
              <a:solidFill>
                <a:srgbClr val="F2C72D">
                  <a:alpha val="95686"/>
                </a:srgbClr>
              </a:solidFill>
              <a:ln cap="sq">
                <a:noFill/>
                <a:prstDash val="dash"/>
                <a:miter/>
              </a:ln>
            </p:spPr>
          </p:sp>
          <p:sp>
            <p:nvSpPr>
              <p:cNvPr id="15" name="TextBox 15"/>
              <p:cNvSpPr txBox="1"/>
              <p:nvPr/>
            </p:nvSpPr>
            <p:spPr>
              <a:xfrm>
                <a:off x="0" y="-38100"/>
                <a:ext cx="1379259" cy="604279"/>
              </a:xfrm>
              <a:prstGeom prst="rect">
                <a:avLst/>
              </a:prstGeom>
            </p:spPr>
            <p:txBody>
              <a:bodyPr lIns="50800" tIns="50800" rIns="50800" bIns="50800" rtlCol="0" anchor="ctr"/>
              <a:lstStyle/>
              <a:p>
                <a:pPr algn="ctr">
                  <a:lnSpc>
                    <a:spcPts val="2660"/>
                  </a:lnSpc>
                  <a:spcBef>
                    <a:spcPct val="0"/>
                  </a:spcBef>
                </a:pPr>
                <a:endParaRPr sz="4800"/>
              </a:p>
            </p:txBody>
          </p:sp>
        </p:grpSp>
        <p:sp>
          <p:nvSpPr>
            <p:cNvPr id="23" name="Freeform 23"/>
            <p:cNvSpPr/>
            <p:nvPr/>
          </p:nvSpPr>
          <p:spPr>
            <a:xfrm>
              <a:off x="544642" y="4152966"/>
              <a:ext cx="6002730" cy="3433729"/>
            </a:xfrm>
            <a:custGeom>
              <a:avLst/>
              <a:gdLst/>
              <a:ahLst/>
              <a:cxnLst/>
              <a:rect l="l" t="t" r="r" b="b"/>
              <a:pathLst>
                <a:path w="6002730" h="3433729">
                  <a:moveTo>
                    <a:pt x="0" y="0"/>
                  </a:moveTo>
                  <a:lnTo>
                    <a:pt x="6002729" y="0"/>
                  </a:lnTo>
                  <a:lnTo>
                    <a:pt x="6002729" y="3433729"/>
                  </a:lnTo>
                  <a:lnTo>
                    <a:pt x="0" y="34337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9" name="TextBox 49"/>
            <p:cNvSpPr txBox="1"/>
            <p:nvPr/>
          </p:nvSpPr>
          <p:spPr>
            <a:xfrm>
              <a:off x="1095346" y="5174610"/>
              <a:ext cx="4639377" cy="1518920"/>
            </a:xfrm>
            <a:prstGeom prst="rect">
              <a:avLst/>
            </a:prstGeom>
          </p:spPr>
          <p:txBody>
            <a:bodyPr lIns="0" tIns="0" rIns="0" bIns="0" rtlCol="0" anchor="t">
              <a:spAutoFit/>
            </a:bodyPr>
            <a:lstStyle/>
            <a:p>
              <a:pPr algn="just">
                <a:lnSpc>
                  <a:spcPts val="5980"/>
                </a:lnSpc>
              </a:pP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a.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Tôi</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học</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chơi</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đàn</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ghi</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-ta</a:t>
              </a:r>
            </a:p>
          </p:txBody>
        </p:sp>
      </p:grpSp>
      <p:grpSp>
        <p:nvGrpSpPr>
          <p:cNvPr id="55" name="Group 54"/>
          <p:cNvGrpSpPr/>
          <p:nvPr/>
        </p:nvGrpSpPr>
        <p:grpSpPr>
          <a:xfrm>
            <a:off x="9535717" y="3353142"/>
            <a:ext cx="5351342" cy="3433729"/>
            <a:chOff x="628519" y="4232755"/>
            <a:chExt cx="6002730" cy="3433729"/>
          </a:xfrm>
        </p:grpSpPr>
        <p:grpSp>
          <p:nvGrpSpPr>
            <p:cNvPr id="56" name="Group 13"/>
            <p:cNvGrpSpPr/>
            <p:nvPr/>
          </p:nvGrpSpPr>
          <p:grpSpPr>
            <a:xfrm>
              <a:off x="850274" y="4856612"/>
              <a:ext cx="5236873" cy="2149710"/>
              <a:chOff x="0" y="0"/>
              <a:chExt cx="1379259" cy="566179"/>
            </a:xfrm>
          </p:grpSpPr>
          <p:sp>
            <p:nvSpPr>
              <p:cNvPr id="59" name="Freeform 14"/>
              <p:cNvSpPr/>
              <p:nvPr/>
            </p:nvSpPr>
            <p:spPr>
              <a:xfrm>
                <a:off x="0" y="0"/>
                <a:ext cx="1379259" cy="566179"/>
              </a:xfrm>
              <a:custGeom>
                <a:avLst/>
                <a:gdLst/>
                <a:ahLst/>
                <a:cxnLst/>
                <a:rect l="l" t="t" r="r" b="b"/>
                <a:pathLst>
                  <a:path w="1379259" h="566179">
                    <a:moveTo>
                      <a:pt x="0" y="0"/>
                    </a:moveTo>
                    <a:lnTo>
                      <a:pt x="1379259" y="0"/>
                    </a:lnTo>
                    <a:lnTo>
                      <a:pt x="1379259" y="566179"/>
                    </a:lnTo>
                    <a:lnTo>
                      <a:pt x="0" y="566179"/>
                    </a:lnTo>
                    <a:close/>
                  </a:path>
                </a:pathLst>
              </a:custGeom>
              <a:solidFill>
                <a:srgbClr val="92D050">
                  <a:alpha val="95686"/>
                </a:srgbClr>
              </a:solidFill>
              <a:ln cap="sq">
                <a:noFill/>
                <a:prstDash val="dash"/>
                <a:miter/>
              </a:ln>
            </p:spPr>
          </p:sp>
          <p:sp>
            <p:nvSpPr>
              <p:cNvPr id="60" name="TextBox 15"/>
              <p:cNvSpPr txBox="1"/>
              <p:nvPr/>
            </p:nvSpPr>
            <p:spPr>
              <a:xfrm>
                <a:off x="0" y="-38100"/>
                <a:ext cx="1379259" cy="604279"/>
              </a:xfrm>
              <a:prstGeom prst="rect">
                <a:avLst/>
              </a:prstGeom>
            </p:spPr>
            <p:txBody>
              <a:bodyPr lIns="50800" tIns="50800" rIns="50800" bIns="50800" rtlCol="0" anchor="ctr"/>
              <a:lstStyle/>
              <a:p>
                <a:pPr algn="ctr">
                  <a:lnSpc>
                    <a:spcPts val="2660"/>
                  </a:lnSpc>
                  <a:spcBef>
                    <a:spcPct val="0"/>
                  </a:spcBef>
                </a:pPr>
                <a:endParaRPr sz="4800"/>
              </a:p>
            </p:txBody>
          </p:sp>
        </p:grpSp>
        <p:sp>
          <p:nvSpPr>
            <p:cNvPr id="57" name="Freeform 23"/>
            <p:cNvSpPr/>
            <p:nvPr/>
          </p:nvSpPr>
          <p:spPr>
            <a:xfrm>
              <a:off x="628519" y="4232755"/>
              <a:ext cx="6002730" cy="3433729"/>
            </a:xfrm>
            <a:custGeom>
              <a:avLst/>
              <a:gdLst/>
              <a:ahLst/>
              <a:cxnLst/>
              <a:rect l="l" t="t" r="r" b="b"/>
              <a:pathLst>
                <a:path w="6002730" h="3433729">
                  <a:moveTo>
                    <a:pt x="0" y="0"/>
                  </a:moveTo>
                  <a:lnTo>
                    <a:pt x="6002729" y="0"/>
                  </a:lnTo>
                  <a:lnTo>
                    <a:pt x="6002729" y="3433729"/>
                  </a:lnTo>
                  <a:lnTo>
                    <a:pt x="0" y="34337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8" name="TextBox 49"/>
            <p:cNvSpPr txBox="1"/>
            <p:nvPr/>
          </p:nvSpPr>
          <p:spPr>
            <a:xfrm>
              <a:off x="1095346" y="4891534"/>
              <a:ext cx="4835681" cy="2308324"/>
            </a:xfrm>
            <a:prstGeom prst="rect">
              <a:avLst/>
            </a:prstGeom>
          </p:spPr>
          <p:txBody>
            <a:bodyPr wrap="square" lIns="0" tIns="0" rIns="0" bIns="0" rtlCol="0" anchor="t">
              <a:spAutoFit/>
            </a:bodyPr>
            <a:lstStyle/>
            <a:p>
              <a:pPr algn="just">
                <a:lnSpc>
                  <a:spcPts val="5980"/>
                </a:lnSpc>
              </a:pP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b.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Môn</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ảo</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thuật</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luôn</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kích</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thích</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người</a:t>
              </a:r>
              <a:r>
                <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000000"/>
                  </a:solidFill>
                  <a:latin typeface="Cambria Bold" panose="02040803050406030204"/>
                  <a:ea typeface="Cambria Bold" panose="02040803050406030204"/>
                  <a:cs typeface="Cambria Bold" panose="02040803050406030204"/>
                  <a:sym typeface="Cambria Bold" panose="02040803050406030204"/>
                </a:rPr>
                <a:t>xem</a:t>
              </a:r>
              <a:endParaRPr lang="en-US" sz="4500" b="1" dirty="0">
                <a:solidFill>
                  <a:srgbClr val="000000"/>
                </a:solidFill>
                <a:latin typeface="Cambria Bold" panose="02040803050406030204"/>
                <a:ea typeface="Cambria Bold" panose="02040803050406030204"/>
                <a:cs typeface="Cambria Bold" panose="02040803050406030204"/>
                <a:sym typeface="Cambria Bold" panose="02040803050406030204"/>
              </a:endParaRPr>
            </a:p>
          </p:txBody>
        </p:sp>
      </p:grpSp>
      <p:grpSp>
        <p:nvGrpSpPr>
          <p:cNvPr id="61" name="Group 60"/>
          <p:cNvGrpSpPr/>
          <p:nvPr/>
        </p:nvGrpSpPr>
        <p:grpSpPr>
          <a:xfrm>
            <a:off x="6204607" y="2710334"/>
            <a:ext cx="2802304" cy="1365500"/>
            <a:chOff x="6561794" y="3224238"/>
            <a:chExt cx="2609623" cy="1365500"/>
          </a:xfrm>
        </p:grpSpPr>
        <p:sp>
          <p:nvSpPr>
            <p:cNvPr id="53" name="Cloud 52"/>
            <p:cNvSpPr/>
            <p:nvPr/>
          </p:nvSpPr>
          <p:spPr>
            <a:xfrm>
              <a:off x="6561794" y="3224238"/>
              <a:ext cx="2609623"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chemeClr val="tx1"/>
                  </a:solidFill>
                  <a:latin typeface="Cambria" panose="02040503050406030204" pitchFamily="18" charset="0"/>
                  <a:ea typeface="Cambria" panose="02040503050406030204" pitchFamily="18" charset="0"/>
                </a:rPr>
                <a:t>và</a:t>
              </a:r>
              <a:r>
                <a:rPr lang="en-US" sz="4500" b="1" dirty="0">
                  <a:solidFill>
                    <a:schemeClr val="tx1"/>
                  </a:solidFill>
                  <a:latin typeface="Cambria" panose="02040503050406030204" pitchFamily="18" charset="0"/>
                  <a:ea typeface="Cambria" panose="02040503050406030204" pitchFamily="18" charset="0"/>
                </a:rPr>
                <a:t>      .</a:t>
              </a:r>
            </a:p>
          </p:txBody>
        </p:sp>
        <p:sp>
          <p:nvSpPr>
            <p:cNvPr id="21" name="Freeform 21"/>
            <p:cNvSpPr/>
            <p:nvPr/>
          </p:nvSpPr>
          <p:spPr>
            <a:xfrm>
              <a:off x="7618289" y="3535118"/>
              <a:ext cx="804552" cy="749239"/>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62" name="Group 61"/>
          <p:cNvGrpSpPr/>
          <p:nvPr/>
        </p:nvGrpSpPr>
        <p:grpSpPr>
          <a:xfrm>
            <a:off x="6252795" y="4433644"/>
            <a:ext cx="2667580" cy="1365500"/>
            <a:chOff x="6479884" y="3224238"/>
            <a:chExt cx="2667580" cy="1365500"/>
          </a:xfrm>
        </p:grpSpPr>
        <p:sp>
          <p:nvSpPr>
            <p:cNvPr id="63" name="Cloud 62"/>
            <p:cNvSpPr/>
            <p:nvPr/>
          </p:nvSpPr>
          <p:spPr>
            <a:xfrm>
              <a:off x="6479884" y="3224238"/>
              <a:ext cx="2667580"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chemeClr val="tx1"/>
                  </a:solidFill>
                  <a:latin typeface="Cambria" panose="02040503050406030204" pitchFamily="18" charset="0"/>
                  <a:ea typeface="Cambria" panose="02040503050406030204" pitchFamily="18" charset="0"/>
                </a:rPr>
                <a:t>để</a:t>
              </a:r>
              <a:r>
                <a:rPr lang="en-US" sz="4500" b="1" dirty="0">
                  <a:solidFill>
                    <a:schemeClr val="tx1"/>
                  </a:solidFill>
                  <a:latin typeface="Cambria" panose="02040503050406030204" pitchFamily="18" charset="0"/>
                  <a:ea typeface="Cambria" panose="02040503050406030204" pitchFamily="18" charset="0"/>
                </a:rPr>
                <a:t>     .</a:t>
              </a:r>
            </a:p>
          </p:txBody>
        </p:sp>
        <p:sp>
          <p:nvSpPr>
            <p:cNvPr id="64" name="Freeform 21"/>
            <p:cNvSpPr/>
            <p:nvPr/>
          </p:nvSpPr>
          <p:spPr>
            <a:xfrm>
              <a:off x="7665115" y="3514204"/>
              <a:ext cx="700463" cy="652306"/>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65" name="Group 64"/>
          <p:cNvGrpSpPr/>
          <p:nvPr/>
        </p:nvGrpSpPr>
        <p:grpSpPr>
          <a:xfrm>
            <a:off x="6176250" y="6343250"/>
            <a:ext cx="2693417" cy="1365500"/>
            <a:chOff x="6561794" y="3224238"/>
            <a:chExt cx="2693417" cy="1365500"/>
          </a:xfrm>
        </p:grpSpPr>
        <p:sp>
          <p:nvSpPr>
            <p:cNvPr id="66" name="Cloud 65"/>
            <p:cNvSpPr/>
            <p:nvPr/>
          </p:nvSpPr>
          <p:spPr>
            <a:xfrm>
              <a:off x="6561794" y="3224238"/>
              <a:ext cx="2693417"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chemeClr val="tx1"/>
                  </a:solidFill>
                  <a:latin typeface="Cambria" panose="02040503050406030204" pitchFamily="18" charset="0"/>
                  <a:ea typeface="Cambria" panose="02040503050406030204" pitchFamily="18" charset="0"/>
                </a:rPr>
                <a:t>vì</a:t>
              </a:r>
              <a:r>
                <a:rPr lang="en-US" sz="4500" b="1" dirty="0">
                  <a:solidFill>
                    <a:schemeClr val="tx1"/>
                  </a:solidFill>
                  <a:latin typeface="Cambria" panose="02040503050406030204" pitchFamily="18" charset="0"/>
                  <a:ea typeface="Cambria" panose="02040503050406030204" pitchFamily="18" charset="0"/>
                </a:rPr>
                <a:t>      .</a:t>
              </a:r>
            </a:p>
          </p:txBody>
        </p:sp>
        <p:sp>
          <p:nvSpPr>
            <p:cNvPr id="67" name="Freeform 21"/>
            <p:cNvSpPr/>
            <p:nvPr/>
          </p:nvSpPr>
          <p:spPr>
            <a:xfrm>
              <a:off x="7601977" y="3435043"/>
              <a:ext cx="842681" cy="784746"/>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86" name="Arc 85"/>
          <p:cNvSpPr/>
          <p:nvPr/>
        </p:nvSpPr>
        <p:spPr>
          <a:xfrm rot="18950719">
            <a:off x="4323301" y="4031476"/>
            <a:ext cx="2475491" cy="763106"/>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p:cNvSpPr/>
          <p:nvPr/>
        </p:nvSpPr>
        <p:spPr>
          <a:xfrm rot="2649281" flipV="1">
            <a:off x="4350974" y="5526857"/>
            <a:ext cx="2449669" cy="719844"/>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2" name="Straight Connector 91"/>
          <p:cNvCxnSpPr/>
          <p:nvPr/>
        </p:nvCxnSpPr>
        <p:spPr>
          <a:xfrm>
            <a:off x="5334000" y="5011730"/>
            <a:ext cx="918795" cy="0"/>
          </a:xfrm>
          <a:prstGeom prst="line">
            <a:avLst/>
          </a:prstGeom>
          <a:ln>
            <a:solidFill>
              <a:srgbClr val="263D30"/>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8950719">
            <a:off x="13694830" y="3973121"/>
            <a:ext cx="2475491" cy="763106"/>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2649281" flipV="1">
            <a:off x="13722503" y="5468502"/>
            <a:ext cx="2449669" cy="719844"/>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5" name="Straight Connector 94"/>
          <p:cNvCxnSpPr/>
          <p:nvPr/>
        </p:nvCxnSpPr>
        <p:spPr>
          <a:xfrm>
            <a:off x="14705529" y="4953375"/>
            <a:ext cx="918795" cy="0"/>
          </a:xfrm>
          <a:prstGeom prst="line">
            <a:avLst/>
          </a:prstGeom>
          <a:ln>
            <a:solidFill>
              <a:srgbClr val="263D30"/>
            </a:solidFil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15313933" y="2621352"/>
            <a:ext cx="2802304" cy="1365500"/>
            <a:chOff x="6561794" y="3224238"/>
            <a:chExt cx="2609623" cy="1365500"/>
          </a:xfrm>
        </p:grpSpPr>
        <p:sp>
          <p:nvSpPr>
            <p:cNvPr id="78" name="Cloud 77"/>
            <p:cNvSpPr/>
            <p:nvPr/>
          </p:nvSpPr>
          <p:spPr>
            <a:xfrm>
              <a:off x="6561794" y="3224238"/>
              <a:ext cx="2609623"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chemeClr val="tx1"/>
                  </a:solidFill>
                  <a:latin typeface="Cambria" panose="02040503050406030204" pitchFamily="18" charset="0"/>
                  <a:ea typeface="Cambria" panose="02040503050406030204" pitchFamily="18" charset="0"/>
                </a:rPr>
                <a:t>bởi</a:t>
              </a:r>
              <a:r>
                <a:rPr lang="en-US" sz="4500" b="1" dirty="0">
                  <a:solidFill>
                    <a:schemeClr val="tx1"/>
                  </a:solidFill>
                  <a:latin typeface="Cambria" panose="02040503050406030204" pitchFamily="18" charset="0"/>
                  <a:ea typeface="Cambria" panose="02040503050406030204" pitchFamily="18" charset="0"/>
                </a:rPr>
                <a:t>    .</a:t>
              </a:r>
            </a:p>
          </p:txBody>
        </p:sp>
        <p:sp>
          <p:nvSpPr>
            <p:cNvPr id="79" name="Freeform 21"/>
            <p:cNvSpPr/>
            <p:nvPr/>
          </p:nvSpPr>
          <p:spPr>
            <a:xfrm>
              <a:off x="7835213" y="3555593"/>
              <a:ext cx="627816" cy="584654"/>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80" name="Group 79"/>
          <p:cNvGrpSpPr/>
          <p:nvPr/>
        </p:nvGrpSpPr>
        <p:grpSpPr>
          <a:xfrm>
            <a:off x="15276357" y="4422585"/>
            <a:ext cx="2667580" cy="1365500"/>
            <a:chOff x="6479884" y="3224238"/>
            <a:chExt cx="2667580" cy="1365500"/>
          </a:xfrm>
        </p:grpSpPr>
        <p:sp>
          <p:nvSpPr>
            <p:cNvPr id="81" name="Cloud 80"/>
            <p:cNvSpPr/>
            <p:nvPr/>
          </p:nvSpPr>
          <p:spPr>
            <a:xfrm>
              <a:off x="6479884" y="3224238"/>
              <a:ext cx="2667580"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chemeClr val="tx1"/>
                  </a:solidFill>
                  <a:latin typeface="Cambria" panose="02040503050406030204" pitchFamily="18" charset="0"/>
                  <a:ea typeface="Cambria" panose="02040503050406030204" pitchFamily="18" charset="0"/>
                </a:rPr>
                <a:t>nên</a:t>
              </a:r>
              <a:r>
                <a:rPr lang="en-US" sz="4500" b="1" dirty="0">
                  <a:solidFill>
                    <a:schemeClr val="tx1"/>
                  </a:solidFill>
                  <a:latin typeface="Cambria" panose="02040503050406030204" pitchFamily="18" charset="0"/>
                  <a:ea typeface="Cambria" panose="02040503050406030204" pitchFamily="18" charset="0"/>
                </a:rPr>
                <a:t>   .</a:t>
              </a:r>
            </a:p>
          </p:txBody>
        </p:sp>
        <p:sp>
          <p:nvSpPr>
            <p:cNvPr id="82" name="Freeform 21"/>
            <p:cNvSpPr/>
            <p:nvPr/>
          </p:nvSpPr>
          <p:spPr>
            <a:xfrm>
              <a:off x="7874087" y="3597539"/>
              <a:ext cx="588718" cy="548243"/>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83" name="Group 82"/>
          <p:cNvGrpSpPr/>
          <p:nvPr/>
        </p:nvGrpSpPr>
        <p:grpSpPr>
          <a:xfrm>
            <a:off x="15285576" y="6254268"/>
            <a:ext cx="2693417" cy="1365500"/>
            <a:chOff x="6561794" y="3224238"/>
            <a:chExt cx="2693417" cy="1365500"/>
          </a:xfrm>
        </p:grpSpPr>
        <p:sp>
          <p:nvSpPr>
            <p:cNvPr id="84" name="Cloud 83"/>
            <p:cNvSpPr/>
            <p:nvPr/>
          </p:nvSpPr>
          <p:spPr>
            <a:xfrm>
              <a:off x="6561794" y="3224238"/>
              <a:ext cx="2693417"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chemeClr val="tx1"/>
                  </a:solidFill>
                  <a:latin typeface="Cambria" panose="02040503050406030204" pitchFamily="18" charset="0"/>
                  <a:ea typeface="Cambria" panose="02040503050406030204" pitchFamily="18" charset="0"/>
                </a:rPr>
                <a:t>với</a:t>
              </a:r>
              <a:r>
                <a:rPr lang="en-US" sz="4500" b="1" dirty="0">
                  <a:solidFill>
                    <a:schemeClr val="tx1"/>
                  </a:solidFill>
                  <a:latin typeface="Cambria" panose="02040503050406030204" pitchFamily="18" charset="0"/>
                  <a:ea typeface="Cambria" panose="02040503050406030204" pitchFamily="18" charset="0"/>
                </a:rPr>
                <a:t>    .</a:t>
              </a:r>
            </a:p>
          </p:txBody>
        </p:sp>
        <p:sp>
          <p:nvSpPr>
            <p:cNvPr id="85" name="Freeform 21"/>
            <p:cNvSpPr/>
            <p:nvPr/>
          </p:nvSpPr>
          <p:spPr>
            <a:xfrm>
              <a:off x="7854131" y="3583668"/>
              <a:ext cx="605096" cy="563495"/>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101" name="Group 100"/>
          <p:cNvGrpSpPr/>
          <p:nvPr/>
        </p:nvGrpSpPr>
        <p:grpSpPr>
          <a:xfrm>
            <a:off x="8049546" y="6254268"/>
            <a:ext cx="10264060" cy="4010162"/>
            <a:chOff x="8049546" y="6254268"/>
            <a:chExt cx="10264060" cy="4010162"/>
          </a:xfrm>
        </p:grpSpPr>
        <p:sp>
          <p:nvSpPr>
            <p:cNvPr id="96" name="Freeform 4"/>
            <p:cNvSpPr/>
            <p:nvPr/>
          </p:nvSpPr>
          <p:spPr>
            <a:xfrm>
              <a:off x="8049546" y="6254268"/>
              <a:ext cx="4467225" cy="4010162"/>
            </a:xfrm>
            <a:custGeom>
              <a:avLst/>
              <a:gdLst/>
              <a:ahLst/>
              <a:cxnLst/>
              <a:rect l="l" t="t" r="r" b="b"/>
              <a:pathLst>
                <a:path w="5129943" h="4319840">
                  <a:moveTo>
                    <a:pt x="0" y="0"/>
                  </a:moveTo>
                  <a:lnTo>
                    <a:pt x="5129943" y="0"/>
                  </a:lnTo>
                  <a:lnTo>
                    <a:pt x="5129943" y="4319840"/>
                  </a:lnTo>
                  <a:lnTo>
                    <a:pt x="0" y="4319840"/>
                  </a:lnTo>
                  <a:lnTo>
                    <a:pt x="0" y="0"/>
                  </a:lnTo>
                  <a:close/>
                </a:path>
              </a:pathLst>
            </a:custGeom>
            <a:blipFill>
              <a:blip r:embed="rId17"/>
              <a:stretch>
                <a:fillRect/>
              </a:stretch>
            </a:blipFill>
          </p:spPr>
        </p:sp>
        <p:pic>
          <p:nvPicPr>
            <p:cNvPr id="100" name="Picture 99"/>
            <p:cNvPicPr>
              <a:picLocks noChangeAspect="1"/>
            </p:cNvPicPr>
            <p:nvPr/>
          </p:nvPicPr>
          <p:blipFill>
            <a:blip r:embed="rId18"/>
            <a:stretch>
              <a:fillRect/>
            </a:stretch>
          </p:blipFill>
          <p:spPr>
            <a:xfrm>
              <a:off x="12067704" y="7706581"/>
              <a:ext cx="6245902" cy="236941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circle(in)">
                                      <p:cBhvr>
                                        <p:cTn id="18" dur="20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left)">
                                      <p:cBhvr>
                                        <p:cTn id="23" dur="500"/>
                                        <p:tgtEl>
                                          <p:spTgt spid="86"/>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500"/>
                                        <p:tgtEl>
                                          <p:spTgt spid="6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500"/>
                                        <p:tgtEl>
                                          <p:spTgt spid="87"/>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circle(in)">
                                      <p:cBhvr>
                                        <p:cTn id="48" dur="20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left)">
                                      <p:cBhvr>
                                        <p:cTn id="53" dur="500"/>
                                        <p:tgtEl>
                                          <p:spTgt spid="93"/>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wipe(left)">
                                      <p:cBhvr>
                                        <p:cTn id="61" dur="500"/>
                                        <p:tgtEl>
                                          <p:spTgt spid="95"/>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wipe(left)">
                                      <p:cBhvr>
                                        <p:cTn id="65" dur="500"/>
                                        <p:tgtEl>
                                          <p:spTgt spid="80"/>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wipe(left)">
                                      <p:cBhvr>
                                        <p:cTn id="69" dur="500"/>
                                        <p:tgtEl>
                                          <p:spTgt spid="94"/>
                                        </p:tgtEl>
                                      </p:cBhvr>
                                    </p:animEffect>
                                  </p:childTnLst>
                                </p:cTn>
                              </p:par>
                            </p:childTnLst>
                          </p:cTn>
                        </p:par>
                        <p:par>
                          <p:cTn id="70" fill="hold">
                            <p:stCondLst>
                              <p:cond delay="2500"/>
                            </p:stCondLst>
                            <p:childTnLst>
                              <p:par>
                                <p:cTn id="71" presetID="22" presetClass="entr" presetSubtype="8" fill="hold" nodeType="after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wipe(left)">
                                      <p:cBhvr>
                                        <p:cTn id="73" dur="500"/>
                                        <p:tgtEl>
                                          <p:spTgt spid="83"/>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barn(inVertical)">
                                      <p:cBhvr>
                                        <p:cTn id="7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6" grpId="0" animBg="1"/>
      <p:bldP spid="87" grpId="0" animBg="1"/>
      <p:bldP spid="93"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60"/>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60"/>
                </a:lnSpc>
                <a:spcBef>
                  <a:spcPct val="0"/>
                </a:spcBef>
              </a:pPr>
              <a:endParaRPr/>
            </a:p>
          </p:txBody>
        </p:sp>
      </p:grpSp>
      <p:pic>
        <p:nvPicPr>
          <p:cNvPr id="20" name="Picture 19"/>
          <p:cNvPicPr>
            <a:picLocks noChangeAspect="1"/>
          </p:cNvPicPr>
          <p:nvPr/>
        </p:nvPicPr>
        <p:blipFill>
          <a:blip r:embed="rId13"/>
          <a:stretch>
            <a:fillRect/>
          </a:stretch>
        </p:blipFill>
        <p:spPr>
          <a:xfrm>
            <a:off x="4934632" y="523259"/>
            <a:ext cx="8195661" cy="4627940"/>
          </a:xfrm>
          <a:prstGeom prst="rect">
            <a:avLst/>
          </a:prstGeom>
        </p:spPr>
      </p:pic>
      <p:grpSp>
        <p:nvGrpSpPr>
          <p:cNvPr id="26" name="Group 25"/>
          <p:cNvGrpSpPr/>
          <p:nvPr/>
        </p:nvGrpSpPr>
        <p:grpSpPr>
          <a:xfrm>
            <a:off x="1028678" y="5496148"/>
            <a:ext cx="16528873" cy="1911940"/>
            <a:chOff x="1028678" y="5940041"/>
            <a:chExt cx="16528873" cy="1911940"/>
          </a:xfrm>
        </p:grpSpPr>
        <p:grpSp>
          <p:nvGrpSpPr>
            <p:cNvPr id="22" name="Group 16"/>
            <p:cNvGrpSpPr/>
            <p:nvPr/>
          </p:nvGrpSpPr>
          <p:grpSpPr>
            <a:xfrm>
              <a:off x="1028678" y="5940041"/>
              <a:ext cx="16528873" cy="1911940"/>
              <a:chOff x="0" y="-38100"/>
              <a:chExt cx="3981628" cy="503556"/>
            </a:xfrm>
          </p:grpSpPr>
          <p:sp>
            <p:nvSpPr>
              <p:cNvPr id="23"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4"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sz="4500"/>
              </a:p>
            </p:txBody>
          </p:sp>
        </p:grpSp>
        <p:sp>
          <p:nvSpPr>
            <p:cNvPr id="25" name="TextBox 48"/>
            <p:cNvSpPr txBox="1"/>
            <p:nvPr/>
          </p:nvSpPr>
          <p:spPr>
            <a:xfrm>
              <a:off x="1351916" y="6224276"/>
              <a:ext cx="15882391" cy="708335"/>
            </a:xfrm>
            <a:prstGeom prst="rect">
              <a:avLst/>
            </a:prstGeom>
          </p:spPr>
          <p:txBody>
            <a:bodyPr wrap="square" lIns="0" tIns="0" rIns="0" bIns="0" rtlCol="0" anchor="t">
              <a:spAutoFit/>
            </a:bodyPr>
            <a:lstStyle/>
            <a:p>
              <a:pPr algn="just">
                <a:lnSpc>
                  <a:spcPts val="5980"/>
                </a:lnSpc>
              </a:pP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Tôi</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học</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đàn</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ghi</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ta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và</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học</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khiêu</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vũ</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a:t>
              </a:r>
            </a:p>
          </p:txBody>
        </p:sp>
      </p:grpSp>
      <p:grpSp>
        <p:nvGrpSpPr>
          <p:cNvPr id="27" name="Group 26"/>
          <p:cNvGrpSpPr/>
          <p:nvPr/>
        </p:nvGrpSpPr>
        <p:grpSpPr>
          <a:xfrm>
            <a:off x="972783" y="6889306"/>
            <a:ext cx="16528873" cy="1911940"/>
            <a:chOff x="1028678" y="5940041"/>
            <a:chExt cx="16528873" cy="1911940"/>
          </a:xfrm>
        </p:grpSpPr>
        <p:grpSp>
          <p:nvGrpSpPr>
            <p:cNvPr id="28" name="Group 16"/>
            <p:cNvGrpSpPr/>
            <p:nvPr/>
          </p:nvGrpSpPr>
          <p:grpSpPr>
            <a:xfrm>
              <a:off x="1028678" y="5940041"/>
              <a:ext cx="16528873" cy="1911940"/>
              <a:chOff x="0" y="-38100"/>
              <a:chExt cx="3981628" cy="503556"/>
            </a:xfrm>
          </p:grpSpPr>
          <p:sp>
            <p:nvSpPr>
              <p:cNvPr id="30"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chemeClr val="accent5">
                  <a:alpha val="95686"/>
                </a:schemeClr>
              </a:solidFill>
              <a:ln w="38100" cap="sq">
                <a:solidFill>
                  <a:srgbClr val="FFFFFF">
                    <a:alpha val="95686"/>
                  </a:srgbClr>
                </a:solidFill>
                <a:prstDash val="dash"/>
                <a:miter/>
              </a:ln>
            </p:spPr>
          </p:sp>
          <p:sp>
            <p:nvSpPr>
              <p:cNvPr id="31"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sz="4500"/>
              </a:p>
            </p:txBody>
          </p:sp>
        </p:grpSp>
        <p:sp>
          <p:nvSpPr>
            <p:cNvPr id="29" name="TextBox 48"/>
            <p:cNvSpPr txBox="1"/>
            <p:nvPr/>
          </p:nvSpPr>
          <p:spPr>
            <a:xfrm>
              <a:off x="1351916" y="6224276"/>
              <a:ext cx="15882391" cy="769441"/>
            </a:xfrm>
            <a:prstGeom prst="rect">
              <a:avLst/>
            </a:prstGeom>
          </p:spPr>
          <p:txBody>
            <a:bodyPr wrap="square" lIns="0" tIns="0" rIns="0" bIns="0" rtlCol="0" anchor="t">
              <a:spAutoFit/>
            </a:bodyPr>
            <a:lstStyle/>
            <a:p>
              <a:pPr algn="just">
                <a:lnSpc>
                  <a:spcPts val="5980"/>
                </a:lnSpc>
              </a:pP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Tôi</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học</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đàn</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ghi</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ta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để</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thỏa</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mãn</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niềm</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đam</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mê</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âm</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nhạc</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a:t>
              </a:r>
            </a:p>
          </p:txBody>
        </p:sp>
      </p:grpSp>
      <p:grpSp>
        <p:nvGrpSpPr>
          <p:cNvPr id="32" name="Group 31"/>
          <p:cNvGrpSpPr/>
          <p:nvPr/>
        </p:nvGrpSpPr>
        <p:grpSpPr>
          <a:xfrm>
            <a:off x="972779" y="8162905"/>
            <a:ext cx="16528873" cy="1911940"/>
            <a:chOff x="1028678" y="5940041"/>
            <a:chExt cx="16528873" cy="1911940"/>
          </a:xfrm>
        </p:grpSpPr>
        <p:grpSp>
          <p:nvGrpSpPr>
            <p:cNvPr id="33" name="Group 16"/>
            <p:cNvGrpSpPr/>
            <p:nvPr/>
          </p:nvGrpSpPr>
          <p:grpSpPr>
            <a:xfrm>
              <a:off x="1028678" y="5940041"/>
              <a:ext cx="16528873" cy="1911940"/>
              <a:chOff x="0" y="-38100"/>
              <a:chExt cx="3981628" cy="503556"/>
            </a:xfrm>
          </p:grpSpPr>
          <p:sp>
            <p:nvSpPr>
              <p:cNvPr id="35"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chemeClr val="accent2">
                  <a:lumMod val="50000"/>
                  <a:alpha val="95686"/>
                </a:schemeClr>
              </a:solidFill>
              <a:ln w="38100" cap="sq">
                <a:solidFill>
                  <a:srgbClr val="FFFFFF">
                    <a:alpha val="95686"/>
                  </a:srgbClr>
                </a:solidFill>
                <a:prstDash val="dash"/>
                <a:miter/>
              </a:ln>
            </p:spPr>
          </p:sp>
          <p:sp>
            <p:nvSpPr>
              <p:cNvPr id="36"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sz="4500"/>
              </a:p>
            </p:txBody>
          </p:sp>
        </p:grpSp>
        <p:sp>
          <p:nvSpPr>
            <p:cNvPr id="34" name="TextBox 48"/>
            <p:cNvSpPr txBox="1"/>
            <p:nvPr/>
          </p:nvSpPr>
          <p:spPr>
            <a:xfrm>
              <a:off x="1351916" y="6224276"/>
              <a:ext cx="15882391" cy="769441"/>
            </a:xfrm>
            <a:prstGeom prst="rect">
              <a:avLst/>
            </a:prstGeom>
          </p:spPr>
          <p:txBody>
            <a:bodyPr wrap="square" lIns="0" tIns="0" rIns="0" bIns="0" rtlCol="0" anchor="t">
              <a:spAutoFit/>
            </a:bodyPr>
            <a:lstStyle/>
            <a:p>
              <a:pPr algn="just">
                <a:lnSpc>
                  <a:spcPts val="5980"/>
                </a:lnSpc>
              </a:pP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Tôi</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học</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đàn</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4500" b="1" dirty="0" err="1">
                  <a:solidFill>
                    <a:srgbClr val="FFFFFF"/>
                  </a:solidFill>
                  <a:latin typeface="Cambria Bold" panose="02040803050406030204"/>
                  <a:ea typeface="Cambria Bold" panose="02040803050406030204"/>
                  <a:cs typeface="Cambria Bold" panose="02040803050406030204"/>
                  <a:sym typeface="Cambria Bold" panose="02040803050406030204"/>
                </a:rPr>
                <a:t>ghi</a:t>
              </a:r>
              <a:r>
                <a:rPr lang="en-US" sz="4500" b="1" dirty="0">
                  <a:solidFill>
                    <a:srgbClr val="FFFFFF"/>
                  </a:solidFill>
                  <a:latin typeface="Cambria Bold" panose="02040803050406030204"/>
                  <a:ea typeface="Cambria Bold" panose="02040803050406030204"/>
                  <a:cs typeface="Cambria Bold" panose="02040803050406030204"/>
                  <a:sym typeface="Cambria Bold" panose="02040803050406030204"/>
                </a:rPr>
                <a:t>- ta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vì</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nó</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giúp</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tôi</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giải</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tỏa</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căng</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 </a:t>
              </a:r>
              <a:r>
                <a:rPr lang="en-US" sz="4500" b="1" i="1" dirty="0" err="1">
                  <a:solidFill>
                    <a:srgbClr val="FFFF00"/>
                  </a:solidFill>
                  <a:latin typeface="Cambria Bold" panose="02040803050406030204"/>
                  <a:ea typeface="Cambria Bold" panose="02040803050406030204"/>
                  <a:cs typeface="Cambria Bold" panose="02040803050406030204"/>
                  <a:sym typeface="Cambria Bold" panose="02040803050406030204"/>
                </a:rPr>
                <a:t>thẳng</a:t>
              </a:r>
              <a:r>
                <a:rPr lang="en-US" sz="4500" b="1" i="1" dirty="0">
                  <a:solidFill>
                    <a:srgbClr val="FFFF00"/>
                  </a:solidFill>
                  <a:latin typeface="Cambria Bold" panose="02040803050406030204"/>
                  <a:ea typeface="Cambria Bold" panose="02040803050406030204"/>
                  <a:cs typeface="Cambria Bold" panose="02040803050406030204"/>
                  <a:sym typeface="Cambria Bold" panose="02040803050406030204"/>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60"/>
                </a:lnSpc>
                <a:spcBef>
                  <a:spcPct val="0"/>
                </a:spcBef>
              </a:pPr>
              <a:endParaRPr/>
            </a:p>
          </p:txBody>
        </p:sp>
      </p:grpSp>
      <p:pic>
        <p:nvPicPr>
          <p:cNvPr id="17" name="Picture 16"/>
          <p:cNvPicPr>
            <a:picLocks noChangeAspect="1"/>
          </p:cNvPicPr>
          <p:nvPr/>
        </p:nvPicPr>
        <p:blipFill>
          <a:blip r:embed="rId13"/>
          <a:stretch>
            <a:fillRect/>
          </a:stretch>
        </p:blipFill>
        <p:spPr>
          <a:xfrm>
            <a:off x="5429766" y="726587"/>
            <a:ext cx="7500385" cy="4385413"/>
          </a:xfrm>
          <a:prstGeom prst="rect">
            <a:avLst/>
          </a:prstGeom>
        </p:spPr>
      </p:pic>
      <p:grpSp>
        <p:nvGrpSpPr>
          <p:cNvPr id="21" name="Group 20"/>
          <p:cNvGrpSpPr/>
          <p:nvPr/>
        </p:nvGrpSpPr>
        <p:grpSpPr>
          <a:xfrm>
            <a:off x="1028678" y="5496148"/>
            <a:ext cx="16528873" cy="1911940"/>
            <a:chOff x="1028678" y="5940041"/>
            <a:chExt cx="16528873" cy="1911940"/>
          </a:xfrm>
        </p:grpSpPr>
        <p:grpSp>
          <p:nvGrpSpPr>
            <p:cNvPr id="22" name="Group 16"/>
            <p:cNvGrpSpPr/>
            <p:nvPr/>
          </p:nvGrpSpPr>
          <p:grpSpPr>
            <a:xfrm>
              <a:off x="1028678" y="5940041"/>
              <a:ext cx="16528873" cy="1911940"/>
              <a:chOff x="0" y="-38100"/>
              <a:chExt cx="3981628" cy="503556"/>
            </a:xfrm>
          </p:grpSpPr>
          <p:sp>
            <p:nvSpPr>
              <p:cNvPr id="24"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rgbClr val="0070C0">
                  <a:alpha val="95686"/>
                </a:srgbClr>
              </a:solidFill>
              <a:ln w="38100" cap="sq">
                <a:solidFill>
                  <a:srgbClr val="FFFFFF">
                    <a:alpha val="95686"/>
                  </a:srgbClr>
                </a:solidFill>
                <a:prstDash val="dash"/>
                <a:miter/>
              </a:ln>
            </p:spPr>
          </p:sp>
          <p:sp>
            <p:nvSpPr>
              <p:cNvPr id="25"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sz="4000"/>
              </a:p>
            </p:txBody>
          </p:sp>
        </p:grpSp>
        <p:sp>
          <p:nvSpPr>
            <p:cNvPr id="23" name="TextBox 48"/>
            <p:cNvSpPr txBox="1"/>
            <p:nvPr/>
          </p:nvSpPr>
          <p:spPr>
            <a:xfrm>
              <a:off x="1351916" y="6224276"/>
              <a:ext cx="15882391" cy="693716"/>
            </a:xfrm>
            <a:prstGeom prst="rect">
              <a:avLst/>
            </a:prstGeom>
          </p:spPr>
          <p:txBody>
            <a:bodyPr wrap="square" lIns="0" tIns="0" rIns="0" bIns="0" rtlCol="0" anchor="t">
              <a:spAutoFit/>
            </a:bodyPr>
            <a:lstStyle/>
            <a:p>
              <a:pPr algn="just">
                <a:lnSpc>
                  <a:spcPts val="5980"/>
                </a:lnSpc>
              </a:pPr>
              <a:r>
                <a:rPr lang="en-US" sz="4000" b="1" dirty="0" err="1">
                  <a:latin typeface="Cambria Bold" panose="02040803050406030204"/>
                  <a:ea typeface="Cambria Bold" panose="02040803050406030204"/>
                  <a:cs typeface="Cambria Bold" panose="02040803050406030204"/>
                  <a:sym typeface="Cambria Bold" panose="02040803050406030204"/>
                </a:rPr>
                <a:t>Môn</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ảo</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thuật</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luôn</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kích</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thích</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người</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xem</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bởi</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những</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điều</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bất</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ngờ</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a:t>
              </a:r>
            </a:p>
          </p:txBody>
        </p:sp>
      </p:grpSp>
      <p:grpSp>
        <p:nvGrpSpPr>
          <p:cNvPr id="26" name="Group 25"/>
          <p:cNvGrpSpPr/>
          <p:nvPr/>
        </p:nvGrpSpPr>
        <p:grpSpPr>
          <a:xfrm>
            <a:off x="972779" y="6735917"/>
            <a:ext cx="16528873" cy="1911940"/>
            <a:chOff x="1028678" y="5940041"/>
            <a:chExt cx="16528873" cy="1911940"/>
          </a:xfrm>
        </p:grpSpPr>
        <p:grpSp>
          <p:nvGrpSpPr>
            <p:cNvPr id="27" name="Group 16"/>
            <p:cNvGrpSpPr/>
            <p:nvPr/>
          </p:nvGrpSpPr>
          <p:grpSpPr>
            <a:xfrm>
              <a:off x="1028678" y="5940041"/>
              <a:ext cx="16528873" cy="1911940"/>
              <a:chOff x="0" y="-38100"/>
              <a:chExt cx="3981628" cy="503556"/>
            </a:xfrm>
          </p:grpSpPr>
          <p:sp>
            <p:nvSpPr>
              <p:cNvPr id="29"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chemeClr val="accent6">
                  <a:lumMod val="75000"/>
                  <a:alpha val="95686"/>
                </a:schemeClr>
              </a:solidFill>
              <a:ln w="38100" cap="sq">
                <a:solidFill>
                  <a:srgbClr val="FFFFFF">
                    <a:alpha val="95686"/>
                  </a:srgbClr>
                </a:solidFill>
                <a:prstDash val="dash"/>
                <a:miter/>
              </a:ln>
            </p:spPr>
          </p:sp>
          <p:sp>
            <p:nvSpPr>
              <p:cNvPr id="30"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sz="4000"/>
              </a:p>
            </p:txBody>
          </p:sp>
        </p:grpSp>
        <p:sp>
          <p:nvSpPr>
            <p:cNvPr id="28" name="TextBox 48"/>
            <p:cNvSpPr txBox="1"/>
            <p:nvPr/>
          </p:nvSpPr>
          <p:spPr>
            <a:xfrm>
              <a:off x="1351916" y="6224276"/>
              <a:ext cx="15882391" cy="693716"/>
            </a:xfrm>
            <a:prstGeom prst="rect">
              <a:avLst/>
            </a:prstGeom>
          </p:spPr>
          <p:txBody>
            <a:bodyPr wrap="square" lIns="0" tIns="0" rIns="0" bIns="0" rtlCol="0" anchor="t">
              <a:spAutoFit/>
            </a:bodyPr>
            <a:lstStyle/>
            <a:p>
              <a:pPr algn="just">
                <a:lnSpc>
                  <a:spcPts val="5980"/>
                </a:lnSpc>
              </a:pPr>
              <a:r>
                <a:rPr lang="en-US" sz="4000" b="1" dirty="0" err="1">
                  <a:latin typeface="Cambria Bold" panose="02040803050406030204"/>
                  <a:ea typeface="Cambria Bold" panose="02040803050406030204"/>
                  <a:cs typeface="Cambria Bold" panose="02040803050406030204"/>
                  <a:sym typeface="Cambria Bold" panose="02040803050406030204"/>
                </a:rPr>
                <a:t>Môn</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ảo</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thuật</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luôn</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kích</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thích</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người</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xem</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nên</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nhiều</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người</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thích</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nó</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a:t>
              </a:r>
            </a:p>
          </p:txBody>
        </p:sp>
      </p:grpSp>
      <p:grpSp>
        <p:nvGrpSpPr>
          <p:cNvPr id="31" name="Group 30"/>
          <p:cNvGrpSpPr/>
          <p:nvPr/>
        </p:nvGrpSpPr>
        <p:grpSpPr>
          <a:xfrm>
            <a:off x="926673" y="7989700"/>
            <a:ext cx="16528873" cy="1911940"/>
            <a:chOff x="1028678" y="5940041"/>
            <a:chExt cx="16528873" cy="1911940"/>
          </a:xfrm>
        </p:grpSpPr>
        <p:grpSp>
          <p:nvGrpSpPr>
            <p:cNvPr id="32" name="Group 16"/>
            <p:cNvGrpSpPr/>
            <p:nvPr/>
          </p:nvGrpSpPr>
          <p:grpSpPr>
            <a:xfrm>
              <a:off x="1028678" y="5940041"/>
              <a:ext cx="16528873" cy="1911940"/>
              <a:chOff x="0" y="-38100"/>
              <a:chExt cx="3981628" cy="503556"/>
            </a:xfrm>
          </p:grpSpPr>
          <p:sp>
            <p:nvSpPr>
              <p:cNvPr id="34" name="Freeform 17"/>
              <p:cNvSpPr/>
              <p:nvPr/>
            </p:nvSpPr>
            <p:spPr>
              <a:xfrm>
                <a:off x="0" y="-9860"/>
                <a:ext cx="3981628" cy="442063"/>
              </a:xfrm>
              <a:custGeom>
                <a:avLst/>
                <a:gdLst/>
                <a:ahLst/>
                <a:cxnLst/>
                <a:rect l="l" t="t" r="r" b="b"/>
                <a:pathLst>
                  <a:path w="3981628" h="465456">
                    <a:moveTo>
                      <a:pt x="0" y="0"/>
                    </a:moveTo>
                    <a:lnTo>
                      <a:pt x="3981628" y="0"/>
                    </a:lnTo>
                    <a:lnTo>
                      <a:pt x="3981628" y="465456"/>
                    </a:lnTo>
                    <a:lnTo>
                      <a:pt x="0" y="465456"/>
                    </a:lnTo>
                    <a:close/>
                  </a:path>
                </a:pathLst>
              </a:custGeom>
              <a:solidFill>
                <a:schemeClr val="accent4">
                  <a:lumMod val="75000"/>
                  <a:alpha val="95686"/>
                </a:schemeClr>
              </a:solidFill>
              <a:ln w="38100" cap="sq">
                <a:solidFill>
                  <a:srgbClr val="FFFFFF">
                    <a:alpha val="95686"/>
                  </a:srgbClr>
                </a:solidFill>
                <a:prstDash val="dash"/>
                <a:miter/>
              </a:ln>
            </p:spPr>
          </p:sp>
          <p:sp>
            <p:nvSpPr>
              <p:cNvPr id="35" name="TextBox 18"/>
              <p:cNvSpPr txBox="1"/>
              <p:nvPr/>
            </p:nvSpPr>
            <p:spPr>
              <a:xfrm>
                <a:off x="0" y="-38100"/>
                <a:ext cx="3981627" cy="503556"/>
              </a:xfrm>
              <a:prstGeom prst="rect">
                <a:avLst/>
              </a:prstGeom>
            </p:spPr>
            <p:txBody>
              <a:bodyPr lIns="50800" tIns="50800" rIns="50800" bIns="50800" rtlCol="0" anchor="ctr"/>
              <a:lstStyle/>
              <a:p>
                <a:pPr algn="ctr">
                  <a:lnSpc>
                    <a:spcPts val="2660"/>
                  </a:lnSpc>
                  <a:spcBef>
                    <a:spcPct val="0"/>
                  </a:spcBef>
                </a:pPr>
                <a:endParaRPr sz="4000"/>
              </a:p>
            </p:txBody>
          </p:sp>
        </p:grpSp>
        <p:sp>
          <p:nvSpPr>
            <p:cNvPr id="33" name="TextBox 48"/>
            <p:cNvSpPr txBox="1"/>
            <p:nvPr/>
          </p:nvSpPr>
          <p:spPr>
            <a:xfrm>
              <a:off x="1351916" y="6186832"/>
              <a:ext cx="15882391" cy="1538883"/>
            </a:xfrm>
            <a:prstGeom prst="rect">
              <a:avLst/>
            </a:prstGeom>
          </p:spPr>
          <p:txBody>
            <a:bodyPr wrap="square" lIns="0" tIns="0" rIns="0" bIns="0" rtlCol="0" anchor="t">
              <a:spAutoFit/>
            </a:bodyPr>
            <a:lstStyle/>
            <a:p>
              <a:pPr algn="just">
                <a:lnSpc>
                  <a:spcPts val="5980"/>
                </a:lnSpc>
              </a:pPr>
              <a:r>
                <a:rPr lang="en-US" sz="4000" b="1" dirty="0" err="1">
                  <a:latin typeface="Cambria Bold" panose="02040803050406030204"/>
                  <a:ea typeface="Cambria Bold" panose="02040803050406030204"/>
                  <a:cs typeface="Cambria Bold" panose="02040803050406030204"/>
                  <a:sym typeface="Cambria Bold" panose="02040803050406030204"/>
                </a:rPr>
                <a:t>Môn</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ảo</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thuật</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luôn</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kích</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thích</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người</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dirty="0" err="1">
                  <a:latin typeface="Cambria Bold" panose="02040803050406030204"/>
                  <a:ea typeface="Cambria Bold" panose="02040803050406030204"/>
                  <a:cs typeface="Cambria Bold" panose="02040803050406030204"/>
                  <a:sym typeface="Cambria Bold" panose="02040803050406030204"/>
                </a:rPr>
                <a:t>xem</a:t>
              </a:r>
              <a:r>
                <a:rPr lang="en-US" sz="4000" b="1" dirty="0">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với</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nhiều</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cung</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bậc</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cảm</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xúc</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khác</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 </a:t>
              </a:r>
              <a:r>
                <a:rPr lang="en-US" sz="4000" b="1" i="1" dirty="0" err="1">
                  <a:solidFill>
                    <a:schemeClr val="bg1"/>
                  </a:solidFill>
                  <a:latin typeface="Cambria Bold" panose="02040803050406030204"/>
                  <a:ea typeface="Cambria Bold" panose="02040803050406030204"/>
                  <a:cs typeface="Cambria Bold" panose="02040803050406030204"/>
                  <a:sym typeface="Cambria Bold" panose="02040803050406030204"/>
                </a:rPr>
                <a:t>nhau</a:t>
              </a:r>
              <a:r>
                <a:rPr lang="en-US" sz="4000" b="1" i="1" dirty="0">
                  <a:solidFill>
                    <a:schemeClr val="bg1"/>
                  </a:solidFill>
                  <a:latin typeface="Cambria Bold" panose="02040803050406030204"/>
                  <a:ea typeface="Cambria Bold" panose="02040803050406030204"/>
                  <a:cs typeface="Cambria Bold" panose="02040803050406030204"/>
                  <a:sym typeface="Cambria Bold" panose="02040803050406030204"/>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9" name="Picture 18"/>
          <p:cNvPicPr>
            <a:picLocks noChangeAspect="1"/>
          </p:cNvPicPr>
          <p:nvPr/>
        </p:nvPicPr>
        <p:blipFill>
          <a:blip r:embed="rId13"/>
          <a:stretch>
            <a:fillRect/>
          </a:stretch>
        </p:blipFill>
        <p:spPr>
          <a:xfrm>
            <a:off x="2294244" y="522635"/>
            <a:ext cx="13887892" cy="5102794"/>
          </a:xfrm>
          <a:prstGeom prst="rect">
            <a:avLst/>
          </a:prstGeom>
        </p:spPr>
      </p:pic>
      <p:grpSp>
        <p:nvGrpSpPr>
          <p:cNvPr id="20" name="Group 19"/>
          <p:cNvGrpSpPr/>
          <p:nvPr/>
        </p:nvGrpSpPr>
        <p:grpSpPr>
          <a:xfrm>
            <a:off x="2203955" y="4366032"/>
            <a:ext cx="13237349" cy="4416291"/>
            <a:chOff x="2153922" y="4175986"/>
            <a:chExt cx="13237349" cy="4416291"/>
          </a:xfrm>
        </p:grpSpPr>
        <p:grpSp>
          <p:nvGrpSpPr>
            <p:cNvPr id="42" name="Group 7"/>
            <p:cNvGrpSpPr/>
            <p:nvPr/>
          </p:nvGrpSpPr>
          <p:grpSpPr>
            <a:xfrm>
              <a:off x="2153922" y="4175986"/>
              <a:ext cx="13237349" cy="4416291"/>
              <a:chOff x="0" y="0"/>
              <a:chExt cx="2112964" cy="990306"/>
            </a:xfrm>
          </p:grpSpPr>
          <p:sp>
            <p:nvSpPr>
              <p:cNvPr id="43" name="Freeform 8"/>
              <p:cNvSpPr/>
              <p:nvPr/>
            </p:nvSpPr>
            <p:spPr>
              <a:xfrm>
                <a:off x="0" y="0"/>
                <a:ext cx="2112964" cy="990306"/>
              </a:xfrm>
              <a:custGeom>
                <a:avLst/>
                <a:gdLst/>
                <a:ahLst/>
                <a:cxnLst/>
                <a:rect l="l" t="t" r="r" b="b"/>
                <a:pathLst>
                  <a:path w="2112964" h="990306">
                    <a:moveTo>
                      <a:pt x="49215" y="0"/>
                    </a:moveTo>
                    <a:lnTo>
                      <a:pt x="2063748" y="0"/>
                    </a:lnTo>
                    <a:cubicBezTo>
                      <a:pt x="2090929" y="0"/>
                      <a:pt x="2112964" y="22034"/>
                      <a:pt x="2112964" y="49215"/>
                    </a:cubicBezTo>
                    <a:lnTo>
                      <a:pt x="2112964" y="941091"/>
                    </a:lnTo>
                    <a:cubicBezTo>
                      <a:pt x="2112964" y="968271"/>
                      <a:pt x="2090929" y="990306"/>
                      <a:pt x="2063748" y="990306"/>
                    </a:cubicBezTo>
                    <a:lnTo>
                      <a:pt x="49215" y="990306"/>
                    </a:lnTo>
                    <a:cubicBezTo>
                      <a:pt x="22034" y="990306"/>
                      <a:pt x="0" y="968271"/>
                      <a:pt x="0" y="941091"/>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44" name="TextBox 9"/>
              <p:cNvSpPr txBox="1"/>
              <p:nvPr/>
            </p:nvSpPr>
            <p:spPr>
              <a:xfrm>
                <a:off x="0" y="-38100"/>
                <a:ext cx="2112964" cy="1028406"/>
              </a:xfrm>
              <a:prstGeom prst="rect">
                <a:avLst/>
              </a:prstGeom>
            </p:spPr>
            <p:txBody>
              <a:bodyPr lIns="50800" tIns="50800" rIns="50800" bIns="50800" rtlCol="0" anchor="ctr"/>
              <a:lstStyle/>
              <a:p>
                <a:pPr algn="ctr">
                  <a:lnSpc>
                    <a:spcPts val="2660"/>
                  </a:lnSpc>
                </a:pPr>
                <a:endParaRPr/>
              </a:p>
            </p:txBody>
          </p:sp>
        </p:grpSp>
        <p:sp>
          <p:nvSpPr>
            <p:cNvPr id="45" name="TextBox 23"/>
            <p:cNvSpPr txBox="1"/>
            <p:nvPr/>
          </p:nvSpPr>
          <p:spPr>
            <a:xfrm>
              <a:off x="2740474" y="5781525"/>
              <a:ext cx="12175471" cy="1231106"/>
            </a:xfrm>
            <a:prstGeom prst="rect">
              <a:avLst/>
            </a:prstGeom>
          </p:spPr>
          <p:txBody>
            <a:bodyPr wrap="square" lIns="0" tIns="0" rIns="0" bIns="0" rtlCol="0" anchor="t">
              <a:spAutoFit/>
            </a:bodyPr>
            <a:lstStyle/>
            <a:p>
              <a:pPr marL="269875" lvl="1" algn="l"/>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Sử</a:t>
              </a:r>
              <a:r>
                <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 </a:t>
              </a:r>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dụng</a:t>
              </a:r>
              <a:r>
                <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 </a:t>
              </a:r>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kết</a:t>
              </a:r>
              <a:r>
                <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 </a:t>
              </a:r>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từ</a:t>
              </a:r>
              <a:r>
                <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 </a:t>
              </a:r>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đúng</a:t>
              </a:r>
              <a:r>
                <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 </a:t>
              </a:r>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ngữ</a:t>
              </a:r>
              <a:r>
                <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 </a:t>
              </a:r>
              <a:r>
                <a:rPr lang="en-US" sz="8000" dirty="0" err="1">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rPr>
                <a:t>cảnh</a:t>
              </a:r>
              <a:endParaRPr lang="en-US" sz="8000" dirty="0">
                <a:solidFill>
                  <a:srgbClr val="333333"/>
                </a:solidFill>
                <a:latin typeface="Hina-Mincho" panose="02000000000000000000" charset="-128"/>
                <a:ea typeface="Hina-Mincho" panose="02000000000000000000" charset="-128"/>
                <a:cs typeface="Hina-Mincho" panose="02000000000000000000" charset="-128"/>
                <a:sym typeface="Hina-Mincho" panose="02000000000000000000" charset="-128"/>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8" name="Picture 17"/>
          <p:cNvPicPr>
            <a:picLocks noChangeAspect="1"/>
          </p:cNvPicPr>
          <p:nvPr/>
        </p:nvPicPr>
        <p:blipFill>
          <a:blip r:embed="rId13"/>
          <a:stretch>
            <a:fillRect/>
          </a:stretch>
        </p:blipFill>
        <p:spPr>
          <a:xfrm>
            <a:off x="473634" y="3180716"/>
            <a:ext cx="17340688" cy="39255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4" name="Picture 13"/>
          <p:cNvPicPr>
            <a:picLocks noChangeAspect="1"/>
          </p:cNvPicPr>
          <p:nvPr/>
        </p:nvPicPr>
        <p:blipFill>
          <a:blip r:embed="rId9"/>
          <a:stretch>
            <a:fillRect/>
          </a:stretch>
        </p:blipFill>
        <p:spPr>
          <a:xfrm>
            <a:off x="762000" y="2629685"/>
            <a:ext cx="16314310" cy="50113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56" name="Group 55"/>
          <p:cNvGrpSpPr/>
          <p:nvPr/>
        </p:nvGrpSpPr>
        <p:grpSpPr>
          <a:xfrm>
            <a:off x="294397" y="5143500"/>
            <a:ext cx="8265128" cy="1586507"/>
            <a:chOff x="294397" y="5143500"/>
            <a:chExt cx="8265128" cy="1586507"/>
          </a:xfrm>
        </p:grpSpPr>
        <p:grpSp>
          <p:nvGrpSpPr>
            <p:cNvPr id="20" name="Group 20"/>
            <p:cNvGrpSpPr/>
            <p:nvPr/>
          </p:nvGrpSpPr>
          <p:grpSpPr>
            <a:xfrm>
              <a:off x="294397" y="5143500"/>
              <a:ext cx="8265128" cy="1586507"/>
              <a:chOff x="0" y="0"/>
              <a:chExt cx="2176824" cy="417845"/>
            </a:xfrm>
          </p:grpSpPr>
          <p:sp>
            <p:nvSpPr>
              <p:cNvPr id="21" name="Freeform 21"/>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2" name="TextBox 22"/>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3" name="TextBox 43"/>
            <p:cNvSpPr txBox="1"/>
            <p:nvPr/>
          </p:nvSpPr>
          <p:spPr>
            <a:xfrm>
              <a:off x="507234" y="5259364"/>
              <a:ext cx="7790769" cy="127063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b.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Nếu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không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tính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toán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thật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kĩ</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lưỡng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luyện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tập</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tỉ</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mỉ</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trong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mỗi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cảnh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quay</a:t>
              </a:r>
            </a:p>
          </p:txBody>
        </p:sp>
      </p:grpSp>
      <p:grpSp>
        <p:nvGrpSpPr>
          <p:cNvPr id="57" name="Group 56"/>
          <p:cNvGrpSpPr/>
          <p:nvPr/>
        </p:nvGrpSpPr>
        <p:grpSpPr>
          <a:xfrm>
            <a:off x="294397" y="6863357"/>
            <a:ext cx="8265128" cy="1586507"/>
            <a:chOff x="294397" y="6863357"/>
            <a:chExt cx="8265128" cy="1586507"/>
          </a:xfrm>
        </p:grpSpPr>
        <p:grpSp>
          <p:nvGrpSpPr>
            <p:cNvPr id="23" name="Group 23"/>
            <p:cNvGrpSpPr/>
            <p:nvPr/>
          </p:nvGrpSpPr>
          <p:grpSpPr>
            <a:xfrm>
              <a:off x="294397" y="6863357"/>
              <a:ext cx="8265128" cy="1586507"/>
              <a:chOff x="0" y="0"/>
              <a:chExt cx="2176824" cy="417845"/>
            </a:xfrm>
          </p:grpSpPr>
          <p:sp>
            <p:nvSpPr>
              <p:cNvPr id="24" name="Freeform 24"/>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5" name="TextBox 25"/>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4" name="TextBox 44"/>
            <p:cNvSpPr txBox="1"/>
            <p:nvPr/>
          </p:nvSpPr>
          <p:spPr>
            <a:xfrm>
              <a:off x="507234" y="7051905"/>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c.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Âm</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không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những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làm</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tăng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sự</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quan</a:t>
              </a:r>
              <a:endParaRPr lang="en-US" sz="3600" dirty="0">
                <a:solidFill>
                  <a:srgbClr val="000000"/>
                </a:solidFill>
                <a:latin typeface="Cambria" panose="02040503050406030204"/>
                <a:ea typeface="Cambria" panose="02040503050406030204"/>
                <a:cs typeface="Cambria" panose="02040503050406030204"/>
                <a:sym typeface="Cambria" panose="02040503050406030204"/>
              </a:endParaRPr>
            </a:p>
          </p:txBody>
        </p:sp>
      </p:grpSp>
      <p:grpSp>
        <p:nvGrpSpPr>
          <p:cNvPr id="59" name="Group 58"/>
          <p:cNvGrpSpPr/>
          <p:nvPr/>
        </p:nvGrpSpPr>
        <p:grpSpPr>
          <a:xfrm>
            <a:off x="294397" y="8583214"/>
            <a:ext cx="8265128" cy="1586507"/>
            <a:chOff x="294397" y="8583214"/>
            <a:chExt cx="8265128" cy="1586507"/>
          </a:xfrm>
        </p:grpSpPr>
        <p:grpSp>
          <p:nvGrpSpPr>
            <p:cNvPr id="26" name="Group 26"/>
            <p:cNvGrpSpPr/>
            <p:nvPr/>
          </p:nvGrpSpPr>
          <p:grpSpPr>
            <a:xfrm>
              <a:off x="294397" y="8583214"/>
              <a:ext cx="8265128" cy="1586507"/>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5" name="TextBox 45"/>
            <p:cNvSpPr txBox="1"/>
            <p:nvPr/>
          </p:nvSpPr>
          <p:spPr>
            <a:xfrm>
              <a:off x="507234" y="8773714"/>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d.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Mặc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dù</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nhiều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bức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tranh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của</a:t>
              </a:r>
              <a:r>
                <a:rPr lang="en-US" sz="3600" dirty="0">
                  <a:solidFill>
                    <a:srgbClr val="000000"/>
                  </a:solidFill>
                  <a:latin typeface="Cambria" panose="02040503050406030204"/>
                  <a:ea typeface="Cambria" panose="02040503050406030204"/>
                  <a:cs typeface="Cambria" panose="02040503050406030204"/>
                  <a:sym typeface="Cambria" panose="02040503050406030204"/>
                </a:rPr>
                <a:t> Van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Gốc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có</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màu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chói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chang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đến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mắt</a:t>
              </a:r>
              <a:endParaRPr lang="en-US" sz="3600" dirty="0">
                <a:solidFill>
                  <a:srgbClr val="000000"/>
                </a:solidFill>
                <a:latin typeface="Cambria" panose="02040503050406030204"/>
                <a:ea typeface="Cambria" panose="02040503050406030204"/>
                <a:cs typeface="Cambria" panose="02040503050406030204"/>
                <a:sym typeface="Cambria" panose="02040503050406030204"/>
              </a:endParaRPr>
            </a:p>
          </p:txBody>
        </p:sp>
      </p:grpSp>
      <p:grpSp>
        <p:nvGrpSpPr>
          <p:cNvPr id="61" name="Group 60"/>
          <p:cNvGrpSpPr/>
          <p:nvPr/>
        </p:nvGrpSpPr>
        <p:grpSpPr>
          <a:xfrm>
            <a:off x="9499962" y="5139185"/>
            <a:ext cx="8265128" cy="1586507"/>
            <a:chOff x="9499962" y="5139185"/>
            <a:chExt cx="8265128" cy="1586507"/>
          </a:xfrm>
        </p:grpSpPr>
        <p:grpSp>
          <p:nvGrpSpPr>
            <p:cNvPr id="32" name="Group 32"/>
            <p:cNvGrpSpPr/>
            <p:nvPr/>
          </p:nvGrpSpPr>
          <p:grpSpPr>
            <a:xfrm>
              <a:off x="9499962" y="5139185"/>
              <a:ext cx="8265128" cy="1586507"/>
              <a:chOff x="0" y="0"/>
              <a:chExt cx="2176824" cy="417845"/>
            </a:xfrm>
          </p:grpSpPr>
          <p:sp>
            <p:nvSpPr>
              <p:cNvPr id="33" name="Freeform 33"/>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4" name="TextBox 34"/>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6" name="TextBox 46"/>
            <p:cNvSpPr txBox="1"/>
            <p:nvPr/>
          </p:nvSpPr>
          <p:spPr>
            <a:xfrm>
              <a:off x="9724970" y="5246884"/>
              <a:ext cx="7790769" cy="127063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(2)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còn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giúp</a:t>
              </a:r>
              <a:r>
                <a:rPr lang="en-US" sz="3600" dirty="0">
                  <a:solidFill>
                    <a:srgbClr val="000000"/>
                  </a:solidFill>
                  <a:latin typeface="Cambria" panose="02040503050406030204"/>
                  <a:ea typeface="Cambria" panose="02040503050406030204"/>
                  <a:cs typeface="Cambria" panose="02040503050406030204"/>
                  <a:sym typeface="Cambria" panose="02040503050406030204"/>
                </a:rPr>
                <a:t> ta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ngủ</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sâu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hoàn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toàn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thư</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giãn</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grpSp>
        <p:nvGrpSpPr>
          <p:cNvPr id="62" name="Group 61"/>
          <p:cNvGrpSpPr/>
          <p:nvPr/>
        </p:nvGrpSpPr>
        <p:grpSpPr>
          <a:xfrm>
            <a:off x="9499962" y="6859042"/>
            <a:ext cx="8265128" cy="1586507"/>
            <a:chOff x="9499962" y="6859042"/>
            <a:chExt cx="8265128" cy="1586507"/>
          </a:xfrm>
        </p:grpSpPr>
        <p:grpSp>
          <p:nvGrpSpPr>
            <p:cNvPr id="35" name="Group 35"/>
            <p:cNvGrpSpPr/>
            <p:nvPr/>
          </p:nvGrpSpPr>
          <p:grpSpPr>
            <a:xfrm>
              <a:off x="9499962" y="6859042"/>
              <a:ext cx="8265128" cy="1586507"/>
              <a:chOff x="0" y="0"/>
              <a:chExt cx="2176824" cy="417845"/>
            </a:xfrm>
          </p:grpSpPr>
          <p:sp>
            <p:nvSpPr>
              <p:cNvPr id="36" name="Freeform 36"/>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7" name="TextBox 37"/>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7" name="TextBox 47"/>
            <p:cNvSpPr txBox="1"/>
            <p:nvPr/>
          </p:nvSpPr>
          <p:spPr>
            <a:xfrm>
              <a:off x="9724970" y="7039425"/>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(3)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thì</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diễn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viên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đóng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sẽ</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rất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dễ</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gặp</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nguy</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hiểm</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grpSp>
        <p:nvGrpSpPr>
          <p:cNvPr id="63" name="Group 62"/>
          <p:cNvGrpSpPr/>
          <p:nvPr/>
        </p:nvGrpSpPr>
        <p:grpSpPr>
          <a:xfrm>
            <a:off x="9499962" y="8578899"/>
            <a:ext cx="8265128" cy="1586507"/>
            <a:chOff x="9499962" y="8578899"/>
            <a:chExt cx="8265128" cy="1586507"/>
          </a:xfrm>
        </p:grpSpPr>
        <p:grpSp>
          <p:nvGrpSpPr>
            <p:cNvPr id="38" name="Group 38"/>
            <p:cNvGrpSpPr/>
            <p:nvPr/>
          </p:nvGrpSpPr>
          <p:grpSpPr>
            <a:xfrm>
              <a:off x="9499962" y="8578899"/>
              <a:ext cx="8265128" cy="1586507"/>
              <a:chOff x="0" y="0"/>
              <a:chExt cx="2176824" cy="417845"/>
            </a:xfrm>
          </p:grpSpPr>
          <p:sp>
            <p:nvSpPr>
              <p:cNvPr id="39" name="Freeform 39"/>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0" name="TextBox 40"/>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8" name="TextBox 48"/>
            <p:cNvSpPr txBox="1"/>
            <p:nvPr/>
          </p:nvSpPr>
          <p:spPr>
            <a:xfrm>
              <a:off x="9724970" y="8761234"/>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(4)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bởi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nhiều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sĩ</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nổi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tiếng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giới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đều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đã</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sống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ở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đây</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54" name="Group 53"/>
          <p:cNvGrpSpPr/>
          <p:nvPr/>
        </p:nvGrpSpPr>
        <p:grpSpPr>
          <a:xfrm>
            <a:off x="1144901" y="372426"/>
            <a:ext cx="15998198" cy="2090325"/>
            <a:chOff x="1144901" y="372426"/>
            <a:chExt cx="15998198" cy="2090325"/>
          </a:xfrm>
        </p:grpSpPr>
        <p:grpSp>
          <p:nvGrpSpPr>
            <p:cNvPr id="14" name="Group 14"/>
            <p:cNvGrpSpPr/>
            <p:nvPr/>
          </p:nvGrpSpPr>
          <p:grpSpPr>
            <a:xfrm>
              <a:off x="1144901" y="372426"/>
              <a:ext cx="15998198" cy="2090325"/>
              <a:chOff x="0" y="0"/>
              <a:chExt cx="4213517" cy="550538"/>
            </a:xfrm>
          </p:grpSpPr>
          <p:sp>
            <p:nvSpPr>
              <p:cNvPr id="15" name="Freeform 15"/>
              <p:cNvSpPr/>
              <p:nvPr/>
            </p:nvSpPr>
            <p:spPr>
              <a:xfrm>
                <a:off x="0" y="0"/>
                <a:ext cx="4213517" cy="550538"/>
              </a:xfrm>
              <a:custGeom>
                <a:avLst/>
                <a:gdLst/>
                <a:ahLst/>
                <a:cxnLst/>
                <a:rect l="l" t="t" r="r" b="b"/>
                <a:pathLst>
                  <a:path w="4213517" h="550538">
                    <a:moveTo>
                      <a:pt x="0" y="0"/>
                    </a:moveTo>
                    <a:lnTo>
                      <a:pt x="4213517" y="0"/>
                    </a:lnTo>
                    <a:lnTo>
                      <a:pt x="4213517" y="550538"/>
                    </a:lnTo>
                    <a:lnTo>
                      <a:pt x="0" y="550538"/>
                    </a:lnTo>
                    <a:close/>
                  </a:path>
                </a:pathLst>
              </a:custGeom>
              <a:solidFill>
                <a:srgbClr val="357527">
                  <a:alpha val="95686"/>
                </a:srgbClr>
              </a:solidFill>
              <a:ln w="38100" cap="sq">
                <a:solidFill>
                  <a:srgbClr val="FFFFFF">
                    <a:alpha val="95686"/>
                  </a:srgbClr>
                </a:solidFill>
                <a:prstDash val="dash"/>
                <a:miter/>
              </a:ln>
            </p:spPr>
          </p:sp>
          <p:sp>
            <p:nvSpPr>
              <p:cNvPr id="16" name="TextBox 16"/>
              <p:cNvSpPr txBox="1"/>
              <p:nvPr/>
            </p:nvSpPr>
            <p:spPr>
              <a:xfrm>
                <a:off x="0" y="-38100"/>
                <a:ext cx="4213517" cy="588638"/>
              </a:xfrm>
              <a:prstGeom prst="rect">
                <a:avLst/>
              </a:prstGeom>
            </p:spPr>
            <p:txBody>
              <a:bodyPr lIns="50800" tIns="50800" rIns="50800" bIns="50800" rtlCol="0" anchor="ctr"/>
              <a:lstStyle/>
              <a:p>
                <a:pPr algn="ctr">
                  <a:lnSpc>
                    <a:spcPts val="2660"/>
                  </a:lnSpc>
                  <a:spcBef>
                    <a:spcPct val="0"/>
                  </a:spcBef>
                </a:pPr>
                <a:endParaRPr/>
              </a:p>
            </p:txBody>
          </p:sp>
        </p:grpSp>
        <p:sp>
          <p:nvSpPr>
            <p:cNvPr id="51" name="TextBox 51"/>
            <p:cNvSpPr txBox="1"/>
            <p:nvPr/>
          </p:nvSpPr>
          <p:spPr>
            <a:xfrm>
              <a:off x="1363271" y="668457"/>
              <a:ext cx="15779828" cy="1518920"/>
            </a:xfrm>
            <a:prstGeom prst="rect">
              <a:avLst/>
            </a:prstGeom>
          </p:spPr>
          <p:txBody>
            <a:bodyPr lIns="0" tIns="0" rIns="0" bIns="0" rtlCol="0" anchor="t">
              <a:spAutoFit/>
            </a:bodyPr>
            <a:lstStyle/>
            <a:p>
              <a:pPr algn="just">
                <a:lnSpc>
                  <a:spcPts val="5980"/>
                </a:lnSpc>
              </a:pP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Chọn</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từ</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ngữ</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ở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cột</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phù</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hợp</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với</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từ</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ngữ</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ở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cột</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B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để</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tạo</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câu</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Chỉ</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ra</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các</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kết</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từ</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trong</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mỗi</a:t>
              </a:r>
              <a:r>
                <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rPr>
                <a:t> </a:t>
              </a:r>
              <a:r>
                <a:rPr lang="en-US" sz="5200" b="1" dirty="0" err="1">
                  <a:solidFill>
                    <a:srgbClr val="FFFFFF"/>
                  </a:solidFill>
                  <a:latin typeface="Cambria Bold" panose="02040803050406030204"/>
                  <a:ea typeface="Cambria Bold" panose="02040803050406030204"/>
                  <a:cs typeface="Cambria Bold" panose="02040803050406030204"/>
                  <a:sym typeface="Cambria Bold" panose="02040803050406030204"/>
                </a:rPr>
                <a:t>câu</a:t>
              </a:r>
              <a:endParaRPr lang="en-US" sz="5200" b="1" dirty="0">
                <a:solidFill>
                  <a:srgbClr val="FFFFFF"/>
                </a:solidFill>
                <a:latin typeface="Cambria Bold" panose="02040803050406030204"/>
                <a:ea typeface="Cambria Bold" panose="02040803050406030204"/>
                <a:cs typeface="Cambria Bold" panose="02040803050406030204"/>
                <a:sym typeface="Cambria Bold" panose="02040803050406030204"/>
              </a:endParaRPr>
            </a:p>
          </p:txBody>
        </p:sp>
      </p:grpSp>
      <p:grpSp>
        <p:nvGrpSpPr>
          <p:cNvPr id="55" name="Group 54"/>
          <p:cNvGrpSpPr/>
          <p:nvPr/>
        </p:nvGrpSpPr>
        <p:grpSpPr>
          <a:xfrm>
            <a:off x="294397" y="3425223"/>
            <a:ext cx="8265128" cy="1586507"/>
            <a:chOff x="294397" y="3425223"/>
            <a:chExt cx="8265128" cy="1586507"/>
          </a:xfrm>
        </p:grpSpPr>
        <p:grpSp>
          <p:nvGrpSpPr>
            <p:cNvPr id="17" name="Group 17"/>
            <p:cNvGrpSpPr/>
            <p:nvPr/>
          </p:nvGrpSpPr>
          <p:grpSpPr>
            <a:xfrm>
              <a:off x="294397" y="3425223"/>
              <a:ext cx="8265128" cy="1586507"/>
              <a:chOff x="0" y="0"/>
              <a:chExt cx="2176824" cy="417845"/>
            </a:xfrm>
          </p:grpSpPr>
          <p:sp>
            <p:nvSpPr>
              <p:cNvPr id="18" name="Freeform 18"/>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9" name="TextBox 19"/>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52" name="TextBox 52"/>
            <p:cNvSpPr txBox="1"/>
            <p:nvPr/>
          </p:nvSpPr>
          <p:spPr>
            <a:xfrm>
              <a:off x="531577" y="3535982"/>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a.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Nước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Áo</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được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coi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nước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của</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âm</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nhạc</a:t>
              </a:r>
              <a:endParaRPr lang="en-US" sz="3600" dirty="0">
                <a:solidFill>
                  <a:srgbClr val="000000"/>
                </a:solidFill>
                <a:latin typeface="Cambria" panose="02040503050406030204"/>
                <a:ea typeface="Cambria" panose="02040503050406030204"/>
                <a:cs typeface="Cambria" panose="02040503050406030204"/>
                <a:sym typeface="Cambria" panose="02040503050406030204"/>
              </a:endParaRPr>
            </a:p>
          </p:txBody>
        </p:sp>
      </p:grpSp>
      <p:grpSp>
        <p:nvGrpSpPr>
          <p:cNvPr id="60" name="Group 59"/>
          <p:cNvGrpSpPr/>
          <p:nvPr/>
        </p:nvGrpSpPr>
        <p:grpSpPr>
          <a:xfrm>
            <a:off x="9499962" y="3420908"/>
            <a:ext cx="8265128" cy="1586507"/>
            <a:chOff x="9499962" y="3420908"/>
            <a:chExt cx="8265128" cy="1586507"/>
          </a:xfrm>
        </p:grpSpPr>
        <p:grpSp>
          <p:nvGrpSpPr>
            <p:cNvPr id="29" name="Group 29"/>
            <p:cNvGrpSpPr/>
            <p:nvPr/>
          </p:nvGrpSpPr>
          <p:grpSpPr>
            <a:xfrm>
              <a:off x="9499962" y="3420908"/>
              <a:ext cx="8265128" cy="1586507"/>
              <a:chOff x="0" y="0"/>
              <a:chExt cx="2176824" cy="417845"/>
            </a:xfrm>
          </p:grpSpPr>
          <p:sp>
            <p:nvSpPr>
              <p:cNvPr id="30" name="Freeform 30"/>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1" name="TextBox 31"/>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53" name="TextBox 53"/>
            <p:cNvSpPr txBox="1"/>
            <p:nvPr/>
          </p:nvSpPr>
          <p:spPr>
            <a:xfrm>
              <a:off x="9749313" y="3523502"/>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(1)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nhưng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đó</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vẫn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những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bức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tranh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đắt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giới</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sp>
        <p:nvSpPr>
          <p:cNvPr id="41" name="Freeform 41"/>
          <p:cNvSpPr/>
          <p:nvPr/>
        </p:nvSpPr>
        <p:spPr>
          <a:xfrm>
            <a:off x="3835770" y="2377213"/>
            <a:ext cx="969546" cy="1053854"/>
          </a:xfrm>
          <a:custGeom>
            <a:avLst/>
            <a:gdLst/>
            <a:ahLst/>
            <a:cxnLst/>
            <a:rect l="l" t="t" r="r" b="b"/>
            <a:pathLst>
              <a:path w="969546" h="1053854">
                <a:moveTo>
                  <a:pt x="0" y="0"/>
                </a:moveTo>
                <a:lnTo>
                  <a:pt x="969545" y="0"/>
                </a:lnTo>
                <a:lnTo>
                  <a:pt x="969545" y="1053854"/>
                </a:lnTo>
                <a:lnTo>
                  <a:pt x="0" y="1053854"/>
                </a:lnTo>
                <a:lnTo>
                  <a:pt x="0" y="0"/>
                </a:lnTo>
                <a:close/>
              </a:path>
            </a:pathLst>
          </a:custGeom>
          <a:blipFill>
            <a:blip r:embed="rId15"/>
            <a:stretch>
              <a:fillRect/>
            </a:stretch>
          </a:blipFill>
        </p:spPr>
      </p:sp>
      <p:sp>
        <p:nvSpPr>
          <p:cNvPr id="42" name="Freeform 42"/>
          <p:cNvSpPr/>
          <p:nvPr/>
        </p:nvSpPr>
        <p:spPr>
          <a:xfrm>
            <a:off x="13259549" y="2239710"/>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68" name="Group 67"/>
          <p:cNvGrpSpPr/>
          <p:nvPr/>
        </p:nvGrpSpPr>
        <p:grpSpPr>
          <a:xfrm>
            <a:off x="5105171" y="4152627"/>
            <a:ext cx="8239496" cy="6684594"/>
            <a:chOff x="5213605" y="2535740"/>
            <a:chExt cx="8239496" cy="6684594"/>
          </a:xfrm>
        </p:grpSpPr>
        <p:pic>
          <p:nvPicPr>
            <p:cNvPr id="67" name="Picture 66"/>
            <p:cNvPicPr>
              <a:picLocks noChangeAspect="1"/>
            </p:cNvPicPr>
            <p:nvPr/>
          </p:nvPicPr>
          <p:blipFill>
            <a:blip r:embed="rId18"/>
            <a:stretch>
              <a:fillRect/>
            </a:stretch>
          </p:blipFill>
          <p:spPr>
            <a:xfrm>
              <a:off x="5213605" y="2535740"/>
              <a:ext cx="8239496" cy="3615241"/>
            </a:xfrm>
            <a:prstGeom prst="rect">
              <a:avLst/>
            </a:prstGeom>
          </p:spPr>
        </p:pic>
        <p:sp>
          <p:nvSpPr>
            <p:cNvPr id="49" name="Freeform 49"/>
            <p:cNvSpPr/>
            <p:nvPr/>
          </p:nvSpPr>
          <p:spPr>
            <a:xfrm>
              <a:off x="7381646" y="4799748"/>
              <a:ext cx="4232711" cy="4420586"/>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9"/>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1000"/>
                                        <p:tgtEl>
                                          <p:spTgt spid="59"/>
                                        </p:tgtEl>
                                      </p:cBhvr>
                                    </p:animEffect>
                                    <p:anim calcmode="lin" valueType="num">
                                      <p:cBhvr>
                                        <p:cTn id="37" dur="1000" fill="hold"/>
                                        <p:tgtEl>
                                          <p:spTgt spid="59"/>
                                        </p:tgtEl>
                                        <p:attrNameLst>
                                          <p:attrName>ppt_x</p:attrName>
                                        </p:attrNameLst>
                                      </p:cBhvr>
                                      <p:tavLst>
                                        <p:tav tm="0">
                                          <p:val>
                                            <p:strVal val="#ppt_x"/>
                                          </p:val>
                                        </p:tav>
                                        <p:tav tm="100000">
                                          <p:val>
                                            <p:strVal val="#ppt_x"/>
                                          </p:val>
                                        </p:tav>
                                      </p:tavLst>
                                    </p:anim>
                                    <p:anim calcmode="lin" valueType="num">
                                      <p:cBhvr>
                                        <p:cTn id="3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ppt_w</p:attrName>
                                        </p:attrNameLst>
                                      </p:cBhvr>
                                      <p:tavLst>
                                        <p:tav tm="0">
                                          <p:val>
                                            <p:fltVal val="0"/>
                                          </p:val>
                                        </p:tav>
                                        <p:tav tm="100000">
                                          <p:val>
                                            <p:strVal val="#ppt_w"/>
                                          </p:val>
                                        </p:tav>
                                      </p:tavLst>
                                    </p:anim>
                                    <p:anim calcmode="lin" valueType="num">
                                      <p:cBhvr>
                                        <p:cTn id="44" dur="500" fill="hold"/>
                                        <p:tgtEl>
                                          <p:spTgt spid="42"/>
                                        </p:tgtEl>
                                        <p:attrNameLst>
                                          <p:attrName>ppt_h</p:attrName>
                                        </p:attrNameLst>
                                      </p:cBhvr>
                                      <p:tavLst>
                                        <p:tav tm="0">
                                          <p:val>
                                            <p:fltVal val="0"/>
                                          </p:val>
                                        </p:tav>
                                        <p:tav tm="100000">
                                          <p:val>
                                            <p:strVal val="#ppt_h"/>
                                          </p:val>
                                        </p:tav>
                                      </p:tavLst>
                                    </p:anim>
                                    <p:animEffect transition="in" filter="fade">
                                      <p:cBhvr>
                                        <p:cTn id="45" dur="500"/>
                                        <p:tgtEl>
                                          <p:spTgt spid="42"/>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1000"/>
                                        <p:tgtEl>
                                          <p:spTgt spid="60"/>
                                        </p:tgtEl>
                                      </p:cBhvr>
                                    </p:animEffect>
                                    <p:anim calcmode="lin" valueType="num">
                                      <p:cBhvr>
                                        <p:cTn id="50" dur="1000" fill="hold"/>
                                        <p:tgtEl>
                                          <p:spTgt spid="60"/>
                                        </p:tgtEl>
                                        <p:attrNameLst>
                                          <p:attrName>ppt_x</p:attrName>
                                        </p:attrNameLst>
                                      </p:cBhvr>
                                      <p:tavLst>
                                        <p:tav tm="0">
                                          <p:val>
                                            <p:strVal val="#ppt_x"/>
                                          </p:val>
                                        </p:tav>
                                        <p:tav tm="100000">
                                          <p:val>
                                            <p:strVal val="#ppt_x"/>
                                          </p:val>
                                        </p:tav>
                                      </p:tavLst>
                                    </p:anim>
                                    <p:anim calcmode="lin" valueType="num">
                                      <p:cBhvr>
                                        <p:cTn id="51" dur="1000" fill="hold"/>
                                        <p:tgtEl>
                                          <p:spTgt spid="6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1000"/>
                                        <p:tgtEl>
                                          <p:spTgt spid="61"/>
                                        </p:tgtEl>
                                      </p:cBhvr>
                                    </p:animEffect>
                                    <p:anim calcmode="lin" valueType="num">
                                      <p:cBhvr>
                                        <p:cTn id="55" dur="1000" fill="hold"/>
                                        <p:tgtEl>
                                          <p:spTgt spid="61"/>
                                        </p:tgtEl>
                                        <p:attrNameLst>
                                          <p:attrName>ppt_x</p:attrName>
                                        </p:attrNameLst>
                                      </p:cBhvr>
                                      <p:tavLst>
                                        <p:tav tm="0">
                                          <p:val>
                                            <p:strVal val="#ppt_x"/>
                                          </p:val>
                                        </p:tav>
                                        <p:tav tm="100000">
                                          <p:val>
                                            <p:strVal val="#ppt_x"/>
                                          </p:val>
                                        </p:tav>
                                      </p:tavLst>
                                    </p:anim>
                                    <p:anim calcmode="lin" valueType="num">
                                      <p:cBhvr>
                                        <p:cTn id="56" dur="1000" fill="hold"/>
                                        <p:tgtEl>
                                          <p:spTgt spid="6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1000"/>
                                        <p:tgtEl>
                                          <p:spTgt spid="62"/>
                                        </p:tgtEl>
                                      </p:cBhvr>
                                    </p:animEffect>
                                    <p:anim calcmode="lin" valueType="num">
                                      <p:cBhvr>
                                        <p:cTn id="60" dur="1000" fill="hold"/>
                                        <p:tgtEl>
                                          <p:spTgt spid="62"/>
                                        </p:tgtEl>
                                        <p:attrNameLst>
                                          <p:attrName>ppt_x</p:attrName>
                                        </p:attrNameLst>
                                      </p:cBhvr>
                                      <p:tavLst>
                                        <p:tav tm="0">
                                          <p:val>
                                            <p:strVal val="#ppt_x"/>
                                          </p:val>
                                        </p:tav>
                                        <p:tav tm="100000">
                                          <p:val>
                                            <p:strVal val="#ppt_x"/>
                                          </p:val>
                                        </p:tav>
                                      </p:tavLst>
                                    </p:anim>
                                    <p:anim calcmode="lin" valueType="num">
                                      <p:cBhvr>
                                        <p:cTn id="61" dur="1000" fill="hold"/>
                                        <p:tgtEl>
                                          <p:spTgt spid="6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1000"/>
                                        <p:tgtEl>
                                          <p:spTgt spid="63"/>
                                        </p:tgtEl>
                                      </p:cBhvr>
                                    </p:animEffect>
                                    <p:anim calcmode="lin" valueType="num">
                                      <p:cBhvr>
                                        <p:cTn id="65" dur="1000" fill="hold"/>
                                        <p:tgtEl>
                                          <p:spTgt spid="63"/>
                                        </p:tgtEl>
                                        <p:attrNameLst>
                                          <p:attrName>ppt_x</p:attrName>
                                        </p:attrNameLst>
                                      </p:cBhvr>
                                      <p:tavLst>
                                        <p:tav tm="0">
                                          <p:val>
                                            <p:strVal val="#ppt_x"/>
                                          </p:val>
                                        </p:tav>
                                        <p:tav tm="100000">
                                          <p:val>
                                            <p:strVal val="#ppt_x"/>
                                          </p:val>
                                        </p:tav>
                                      </p:tavLst>
                                    </p:anim>
                                    <p:anim calcmode="lin" valueType="num">
                                      <p:cBhvr>
                                        <p:cTn id="6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5">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6">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60"/>
                </a:lnSpc>
                <a:spcBef>
                  <a:spcPct val="0"/>
                </a:spcBef>
              </a:pPr>
              <a:endParaRPr/>
            </a:p>
          </p:txBody>
        </p:sp>
      </p:grpSp>
      <p:pic>
        <p:nvPicPr>
          <p:cNvPr id="20" name="Picture 19"/>
          <p:cNvPicPr>
            <a:picLocks noChangeAspect="1"/>
          </p:cNvPicPr>
          <p:nvPr/>
        </p:nvPicPr>
        <p:blipFill>
          <a:blip r:embed="rId15"/>
          <a:stretch>
            <a:fillRect/>
          </a:stretch>
        </p:blipFill>
        <p:spPr>
          <a:xfrm>
            <a:off x="5211139" y="494126"/>
            <a:ext cx="12244219" cy="5601124"/>
          </a:xfrm>
          <a:prstGeom prst="rect">
            <a:avLst/>
          </a:prstGeom>
        </p:spPr>
      </p:pic>
      <p:grpSp>
        <p:nvGrpSpPr>
          <p:cNvPr id="17" name="Group 16"/>
          <p:cNvGrpSpPr/>
          <p:nvPr/>
        </p:nvGrpSpPr>
        <p:grpSpPr>
          <a:xfrm>
            <a:off x="923759" y="5298957"/>
            <a:ext cx="5383343" cy="4684856"/>
            <a:chOff x="5975491" y="2995783"/>
            <a:chExt cx="6699272" cy="6275076"/>
          </a:xfrm>
        </p:grpSpPr>
        <p:pic>
          <p:nvPicPr>
            <p:cNvPr id="18" name="Picture 17"/>
            <p:cNvPicPr>
              <a:picLocks noChangeAspect="1"/>
            </p:cNvPicPr>
            <p:nvPr/>
          </p:nvPicPr>
          <p:blipFill>
            <a:blip r:embed="rId16"/>
            <a:stretch>
              <a:fillRect/>
            </a:stretch>
          </p:blipFill>
          <p:spPr>
            <a:xfrm>
              <a:off x="5975491" y="2995783"/>
              <a:ext cx="6699272" cy="2735110"/>
            </a:xfrm>
            <a:prstGeom prst="rect">
              <a:avLst/>
            </a:prstGeom>
          </p:spPr>
        </p:pic>
        <p:sp>
          <p:nvSpPr>
            <p:cNvPr id="19" name="Freeform 49"/>
            <p:cNvSpPr/>
            <p:nvPr/>
          </p:nvSpPr>
          <p:spPr>
            <a:xfrm>
              <a:off x="7422966" y="4850273"/>
              <a:ext cx="4232711" cy="4420586"/>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7"/>
              <a:stretch>
                <a:fillRect/>
              </a:stretch>
            </a:blipFill>
          </p:spPr>
        </p:sp>
      </p:grpSp>
      <p:pic>
        <p:nvPicPr>
          <p:cNvPr id="21" name="5 Minute Timer - Different Music">
            <a:hlinkClick r:id="" action="ppaction://media"/>
          </p:cNvPr>
          <p:cNvPicPr>
            <a:picLocks noChangeAspect="1"/>
          </p:cNvPicPr>
          <p:nvPr>
            <a:videoFile r:link="rId1"/>
            <p:extLst>
              <p:ext uri="{DAA4B4D4-6D71-4841-9C94-3DE7FCFB9230}">
                <p14:media xmlns:p14="http://schemas.microsoft.com/office/powerpoint/2010/main" r:embed="rId2">
                  <p14:trim st="120074"/>
                </p14:media>
              </p:ext>
            </p:extLst>
          </p:nvPr>
        </p:nvPicPr>
        <p:blipFill>
          <a:blip r:embed="rId18"/>
          <a:stretch>
            <a:fillRect/>
          </a:stretch>
        </p:blipFill>
        <p:spPr>
          <a:xfrm>
            <a:off x="6651342" y="6372186"/>
            <a:ext cx="5454736" cy="306828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60"/>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917844" y="1153750"/>
            <a:ext cx="969546" cy="1053854"/>
          </a:xfrm>
          <a:custGeom>
            <a:avLst/>
            <a:gdLst/>
            <a:ahLst/>
            <a:cxnLst/>
            <a:rect l="l" t="t" r="r" b="b"/>
            <a:pathLst>
              <a:path w="969546" h="1053854">
                <a:moveTo>
                  <a:pt x="0" y="0"/>
                </a:moveTo>
                <a:lnTo>
                  <a:pt x="969546" y="0"/>
                </a:lnTo>
                <a:lnTo>
                  <a:pt x="969546" y="1053854"/>
                </a:lnTo>
                <a:lnTo>
                  <a:pt x="0" y="1053854"/>
                </a:lnTo>
                <a:lnTo>
                  <a:pt x="0" y="0"/>
                </a:lnTo>
                <a:close/>
              </a:path>
            </a:pathLst>
          </a:custGeom>
          <a:blipFill>
            <a:blip r:embed="rId11"/>
            <a:stretch>
              <a:fillRect/>
            </a:stretch>
          </a:blipFill>
        </p:spPr>
      </p:sp>
      <p:sp>
        <p:nvSpPr>
          <p:cNvPr id="14" name="Freeform 14"/>
          <p:cNvSpPr/>
          <p:nvPr/>
        </p:nvSpPr>
        <p:spPr>
          <a:xfrm>
            <a:off x="13448521" y="1167537"/>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5" name="Group 15"/>
          <p:cNvGrpSpPr/>
          <p:nvPr/>
        </p:nvGrpSpPr>
        <p:grpSpPr>
          <a:xfrm>
            <a:off x="294397" y="4198626"/>
            <a:ext cx="8265128" cy="1586507"/>
            <a:chOff x="0" y="0"/>
            <a:chExt cx="11020171" cy="2115342"/>
          </a:xfrm>
        </p:grpSpPr>
        <p:grpSp>
          <p:nvGrpSpPr>
            <p:cNvPr id="16" name="Group 16"/>
            <p:cNvGrpSpPr/>
            <p:nvPr/>
          </p:nvGrpSpPr>
          <p:grpSpPr>
            <a:xfrm>
              <a:off x="0" y="0"/>
              <a:ext cx="11020171" cy="2115342"/>
              <a:chOff x="0" y="0"/>
              <a:chExt cx="2176824" cy="417845"/>
            </a:xfrm>
          </p:grpSpPr>
          <p:sp>
            <p:nvSpPr>
              <p:cNvPr id="17" name="Freeform 1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8" name="TextBox 1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19" name="TextBox 19"/>
            <p:cNvSpPr txBox="1"/>
            <p:nvPr/>
          </p:nvSpPr>
          <p:spPr>
            <a:xfrm>
              <a:off x="283782" y="183060"/>
              <a:ext cx="10387691" cy="1665604"/>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panose="02040503050406030204"/>
                  <a:ea typeface="Cambria" panose="02040503050406030204"/>
                  <a:cs typeface="Cambria" panose="02040503050406030204"/>
                  <a:sym typeface="Cambria" panose="02040503050406030204"/>
                </a:rPr>
                <a:t>b. Nếu không tính toán thật kĩ lưỡng và luyện tập tỉ mỉ trong mỗi cảnh quay</a:t>
              </a:r>
            </a:p>
          </p:txBody>
        </p:sp>
      </p:grpSp>
      <p:grpSp>
        <p:nvGrpSpPr>
          <p:cNvPr id="20" name="Group 20"/>
          <p:cNvGrpSpPr/>
          <p:nvPr/>
        </p:nvGrpSpPr>
        <p:grpSpPr>
          <a:xfrm>
            <a:off x="294397" y="5918482"/>
            <a:ext cx="8265128" cy="1586507"/>
            <a:chOff x="0" y="0"/>
            <a:chExt cx="11020171" cy="2115342"/>
          </a:xfrm>
        </p:grpSpPr>
        <p:grpSp>
          <p:nvGrpSpPr>
            <p:cNvPr id="21" name="Group 21"/>
            <p:cNvGrpSpPr/>
            <p:nvPr/>
          </p:nvGrpSpPr>
          <p:grpSpPr>
            <a:xfrm>
              <a:off x="0" y="0"/>
              <a:ext cx="11020171" cy="2115342"/>
              <a:chOff x="0" y="0"/>
              <a:chExt cx="2176824" cy="417845"/>
            </a:xfrm>
          </p:grpSpPr>
          <p:sp>
            <p:nvSpPr>
              <p:cNvPr id="22" name="Freeform 2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3" name="TextBox 2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24" name="TextBox 24"/>
            <p:cNvSpPr txBox="1"/>
            <p:nvPr/>
          </p:nvSpPr>
          <p:spPr>
            <a:xfrm>
              <a:off x="283782" y="279972"/>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panose="02040503050406030204"/>
                  <a:ea typeface="Cambria" panose="02040503050406030204"/>
                  <a:cs typeface="Cambria" panose="02040503050406030204"/>
                  <a:sym typeface="Cambria" panose="02040503050406030204"/>
                </a:rPr>
                <a:t>c. Âm nhạc không những làm tăng sự lạc quan</a:t>
              </a:r>
            </a:p>
          </p:txBody>
        </p:sp>
      </p:grpSp>
      <p:grpSp>
        <p:nvGrpSpPr>
          <p:cNvPr id="25" name="Group 25"/>
          <p:cNvGrpSpPr/>
          <p:nvPr/>
        </p:nvGrpSpPr>
        <p:grpSpPr>
          <a:xfrm>
            <a:off x="294397" y="7638339"/>
            <a:ext cx="8265128" cy="1586507"/>
            <a:chOff x="0" y="0"/>
            <a:chExt cx="11020171" cy="2115342"/>
          </a:xfrm>
        </p:grpSpPr>
        <p:grpSp>
          <p:nvGrpSpPr>
            <p:cNvPr id="26" name="Group 26"/>
            <p:cNvGrpSpPr/>
            <p:nvPr/>
          </p:nvGrpSpPr>
          <p:grpSpPr>
            <a:xfrm>
              <a:off x="0" y="0"/>
              <a:ext cx="11020171" cy="2115342"/>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29" name="TextBox 29"/>
            <p:cNvSpPr txBox="1"/>
            <p:nvPr/>
          </p:nvSpPr>
          <p:spPr>
            <a:xfrm>
              <a:off x="283782" y="282575"/>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panose="02040503050406030204"/>
                  <a:ea typeface="Cambria" panose="02040503050406030204"/>
                  <a:cs typeface="Cambria" panose="02040503050406030204"/>
                  <a:sym typeface="Cambria" panose="02040503050406030204"/>
                </a:rPr>
                <a:t>d. Mặc dù nhiều bức tranh của Van Gốc có màu vàng chói chang đến nhức mắt</a:t>
              </a:r>
            </a:p>
          </p:txBody>
        </p:sp>
      </p:grpSp>
      <p:grpSp>
        <p:nvGrpSpPr>
          <p:cNvPr id="30" name="Group 30"/>
          <p:cNvGrpSpPr/>
          <p:nvPr/>
        </p:nvGrpSpPr>
        <p:grpSpPr>
          <a:xfrm>
            <a:off x="9499962" y="4194311"/>
            <a:ext cx="8265128" cy="1586507"/>
            <a:chOff x="0" y="0"/>
            <a:chExt cx="11020171" cy="2115342"/>
          </a:xfrm>
        </p:grpSpPr>
        <p:grpSp>
          <p:nvGrpSpPr>
            <p:cNvPr id="31" name="Group 31"/>
            <p:cNvGrpSpPr/>
            <p:nvPr/>
          </p:nvGrpSpPr>
          <p:grpSpPr>
            <a:xfrm>
              <a:off x="0" y="0"/>
              <a:ext cx="11020171" cy="2115342"/>
              <a:chOff x="0" y="0"/>
              <a:chExt cx="2176824" cy="417845"/>
            </a:xfrm>
          </p:grpSpPr>
          <p:sp>
            <p:nvSpPr>
              <p:cNvPr id="32" name="Freeform 3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3" name="TextBox 3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34" name="TextBox 34"/>
            <p:cNvSpPr txBox="1"/>
            <p:nvPr/>
          </p:nvSpPr>
          <p:spPr>
            <a:xfrm>
              <a:off x="300011" y="172173"/>
              <a:ext cx="10387691" cy="166560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(2)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còn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giúp</a:t>
              </a:r>
              <a:r>
                <a:rPr lang="en-US" sz="3600" dirty="0">
                  <a:solidFill>
                    <a:srgbClr val="000000"/>
                  </a:solidFill>
                  <a:latin typeface="Cambria" panose="02040503050406030204"/>
                  <a:ea typeface="Cambria" panose="02040503050406030204"/>
                  <a:cs typeface="Cambria" panose="02040503050406030204"/>
                  <a:sym typeface="Cambria" panose="02040503050406030204"/>
                </a:rPr>
                <a:t> ta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ngủ</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sâu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hoàn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toàn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thư</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giãn</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grpSp>
        <p:nvGrpSpPr>
          <p:cNvPr id="35" name="Group 35"/>
          <p:cNvGrpSpPr/>
          <p:nvPr/>
        </p:nvGrpSpPr>
        <p:grpSpPr>
          <a:xfrm>
            <a:off x="9499962" y="5914168"/>
            <a:ext cx="8265128" cy="1586507"/>
            <a:chOff x="0" y="0"/>
            <a:chExt cx="11020171" cy="2115342"/>
          </a:xfrm>
        </p:grpSpPr>
        <p:grpSp>
          <p:nvGrpSpPr>
            <p:cNvPr id="36" name="Group 36"/>
            <p:cNvGrpSpPr/>
            <p:nvPr/>
          </p:nvGrpSpPr>
          <p:grpSpPr>
            <a:xfrm>
              <a:off x="0" y="0"/>
              <a:ext cx="11020171" cy="2115342"/>
              <a:chOff x="0" y="0"/>
              <a:chExt cx="2176824" cy="417845"/>
            </a:xfrm>
          </p:grpSpPr>
          <p:sp>
            <p:nvSpPr>
              <p:cNvPr id="37" name="Freeform 3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8" name="TextBox 3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39" name="TextBox 39"/>
            <p:cNvSpPr txBox="1"/>
            <p:nvPr/>
          </p:nvSpPr>
          <p:spPr>
            <a:xfrm>
              <a:off x="300011" y="269085"/>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panose="02040503050406030204"/>
                  <a:ea typeface="Cambria" panose="02040503050406030204"/>
                  <a:cs typeface="Cambria" panose="02040503050406030204"/>
                  <a:sym typeface="Cambria" panose="02040503050406030204"/>
                </a:rPr>
                <a:t>(3) thì các diễn viên đóng thế sẽ rất dễ gặp nguy hiểm.</a:t>
              </a:r>
            </a:p>
          </p:txBody>
        </p:sp>
      </p:grpSp>
      <p:grpSp>
        <p:nvGrpSpPr>
          <p:cNvPr id="40" name="Group 40"/>
          <p:cNvGrpSpPr/>
          <p:nvPr/>
        </p:nvGrpSpPr>
        <p:grpSpPr>
          <a:xfrm>
            <a:off x="9499962" y="7634025"/>
            <a:ext cx="8265128" cy="1586507"/>
            <a:chOff x="0" y="0"/>
            <a:chExt cx="11020171" cy="2115342"/>
          </a:xfrm>
        </p:grpSpPr>
        <p:grpSp>
          <p:nvGrpSpPr>
            <p:cNvPr id="41" name="Group 41"/>
            <p:cNvGrpSpPr/>
            <p:nvPr/>
          </p:nvGrpSpPr>
          <p:grpSpPr>
            <a:xfrm>
              <a:off x="0" y="0"/>
              <a:ext cx="11020171" cy="2115342"/>
              <a:chOff x="0" y="0"/>
              <a:chExt cx="2176824" cy="417845"/>
            </a:xfrm>
          </p:grpSpPr>
          <p:sp>
            <p:nvSpPr>
              <p:cNvPr id="42" name="Freeform 4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3" name="TextBox 4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4" name="TextBox 44"/>
            <p:cNvSpPr txBox="1"/>
            <p:nvPr/>
          </p:nvSpPr>
          <p:spPr>
            <a:xfrm>
              <a:off x="300011" y="271688"/>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panose="02040503050406030204"/>
                  <a:ea typeface="Cambria" panose="02040503050406030204"/>
                  <a:cs typeface="Cambria" panose="02040503050406030204"/>
                  <a:sym typeface="Cambria" panose="02040503050406030204"/>
                </a:rPr>
                <a:t>(4) bởi nhiều nhạc sĩ nổi tiếng thế giới đều đã sống ở đây.</a:t>
              </a:r>
            </a:p>
          </p:txBody>
        </p:sp>
      </p:grpSp>
      <p:grpSp>
        <p:nvGrpSpPr>
          <p:cNvPr id="45" name="Group 45"/>
          <p:cNvGrpSpPr/>
          <p:nvPr/>
        </p:nvGrpSpPr>
        <p:grpSpPr>
          <a:xfrm>
            <a:off x="294397" y="2480349"/>
            <a:ext cx="8265128" cy="1586507"/>
            <a:chOff x="0" y="0"/>
            <a:chExt cx="11020171" cy="2115342"/>
          </a:xfrm>
        </p:grpSpPr>
        <p:grpSp>
          <p:nvGrpSpPr>
            <p:cNvPr id="46" name="Group 46"/>
            <p:cNvGrpSpPr/>
            <p:nvPr/>
          </p:nvGrpSpPr>
          <p:grpSpPr>
            <a:xfrm>
              <a:off x="0" y="0"/>
              <a:ext cx="11020171" cy="2115342"/>
              <a:chOff x="0" y="0"/>
              <a:chExt cx="2176824" cy="417845"/>
            </a:xfrm>
          </p:grpSpPr>
          <p:sp>
            <p:nvSpPr>
              <p:cNvPr id="47" name="Freeform 4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8" name="TextBox 4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9" name="TextBox 49"/>
            <p:cNvSpPr txBox="1"/>
            <p:nvPr/>
          </p:nvSpPr>
          <p:spPr>
            <a:xfrm>
              <a:off x="316240" y="176253"/>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panose="02040503050406030204"/>
                  <a:ea typeface="Cambria" panose="02040503050406030204"/>
                  <a:cs typeface="Cambria" panose="02040503050406030204"/>
                  <a:sym typeface="Cambria" panose="02040503050406030204"/>
                </a:rPr>
                <a:t>a. Nước Áo được coi là đất nước của âm nhạc</a:t>
              </a:r>
            </a:p>
          </p:txBody>
        </p:sp>
      </p:grpSp>
      <p:grpSp>
        <p:nvGrpSpPr>
          <p:cNvPr id="50" name="Group 50"/>
          <p:cNvGrpSpPr/>
          <p:nvPr/>
        </p:nvGrpSpPr>
        <p:grpSpPr>
          <a:xfrm>
            <a:off x="9499962" y="2476034"/>
            <a:ext cx="8265128" cy="1586507"/>
            <a:chOff x="0" y="0"/>
            <a:chExt cx="11020171" cy="2115342"/>
          </a:xfrm>
        </p:grpSpPr>
        <p:grpSp>
          <p:nvGrpSpPr>
            <p:cNvPr id="51" name="Group 51"/>
            <p:cNvGrpSpPr/>
            <p:nvPr/>
          </p:nvGrpSpPr>
          <p:grpSpPr>
            <a:xfrm>
              <a:off x="0" y="0"/>
              <a:ext cx="11020171" cy="2115342"/>
              <a:chOff x="0" y="0"/>
              <a:chExt cx="2176824" cy="417845"/>
            </a:xfrm>
          </p:grpSpPr>
          <p:sp>
            <p:nvSpPr>
              <p:cNvPr id="52" name="Freeform 5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53" name="TextBox 5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54" name="TextBox 54"/>
            <p:cNvSpPr txBox="1"/>
            <p:nvPr/>
          </p:nvSpPr>
          <p:spPr>
            <a:xfrm>
              <a:off x="332468" y="165367"/>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(1)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nhưng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đó</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vẫn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những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bức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tranh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đắt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giới</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94444E-7 3.08642E-6 L -3.33333E-6 0.50139 " pathEditMode="relative" rAng="0" ptsTypes="AA">
                                      <p:cBhvr>
                                        <p:cTn id="6" dur="2000" fill="hold"/>
                                        <p:tgtEl>
                                          <p:spTgt spid="50"/>
                                        </p:tgtEl>
                                        <p:attrNameLst>
                                          <p:attrName>ppt_x</p:attrName>
                                          <p:attrName>ppt_y</p:attrName>
                                        </p:attrNameLst>
                                      </p:cBhvr>
                                      <p:rCtr x="17" y="25401"/>
                                    </p:animMotion>
                                  </p:childTnLst>
                                </p:cTn>
                              </p:par>
                              <p:par>
                                <p:cTn id="7" presetID="42" presetClass="path" presetSubtype="0" accel="50000" decel="50000" fill="hold" nodeType="withEffect">
                                  <p:stCondLst>
                                    <p:cond delay="0"/>
                                  </p:stCondLst>
                                  <p:childTnLst>
                                    <p:animMotion origin="layout" path="M 6.94444E-7 -2.22222E-6 L -3.33333E-6 0.16729 " pathEditMode="relative" rAng="0" ptsTypes="AA">
                                      <p:cBhvr>
                                        <p:cTn id="8" dur="2000" fill="hold"/>
                                        <p:tgtEl>
                                          <p:spTgt spid="30"/>
                                        </p:tgtEl>
                                        <p:attrNameLst>
                                          <p:attrName>ppt_x</p:attrName>
                                          <p:attrName>ppt_y</p:attrName>
                                        </p:attrNameLst>
                                      </p:cBhvr>
                                      <p:rCtr x="17" y="8534"/>
                                    </p:animMotion>
                                  </p:childTnLst>
                                </p:cTn>
                              </p:par>
                              <p:par>
                                <p:cTn id="9" presetID="42" presetClass="path" presetSubtype="0" accel="50000" decel="50000" fill="hold" nodeType="withEffect">
                                  <p:stCondLst>
                                    <p:cond delay="0"/>
                                  </p:stCondLst>
                                  <p:childTnLst>
                                    <p:animMotion origin="layout" path="M 6.94444E-7 3.82716E-6 L -3.33333E-6 -0.16728 " pathEditMode="relative" rAng="0" ptsTypes="AA">
                                      <p:cBhvr>
                                        <p:cTn id="10" dur="2000" fill="hold"/>
                                        <p:tgtEl>
                                          <p:spTgt spid="35"/>
                                        </p:tgtEl>
                                        <p:attrNameLst>
                                          <p:attrName>ppt_x</p:attrName>
                                          <p:attrName>ppt_y</p:attrName>
                                        </p:attrNameLst>
                                      </p:cBhvr>
                                      <p:rCtr x="17" y="-7716"/>
                                    </p:animMotion>
                                  </p:childTnLst>
                                </p:cTn>
                              </p:par>
                              <p:par>
                                <p:cTn id="11" presetID="42" presetClass="path" presetSubtype="0" accel="50000" decel="50000" fill="hold" nodeType="withEffect">
                                  <p:stCondLst>
                                    <p:cond delay="0"/>
                                  </p:stCondLst>
                                  <p:childTnLst>
                                    <p:animMotion origin="layout" path="M 6.94444E-7 4.19753E-6 L -4.02778E-6 -0.50138 " pathEditMode="relative" rAng="0" ptsTypes="AA">
                                      <p:cBhvr>
                                        <p:cTn id="12" dur="2000" fill="hold"/>
                                        <p:tgtEl>
                                          <p:spTgt spid="40"/>
                                        </p:tgtEl>
                                        <p:attrNameLst>
                                          <p:attrName>ppt_x</p:attrName>
                                          <p:attrName>ppt_y</p:attrName>
                                        </p:attrNameLst>
                                      </p:cBhvr>
                                      <p:rCtr x="-373" y="-251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901187" y="1191969"/>
            <a:ext cx="969546" cy="1053854"/>
          </a:xfrm>
          <a:custGeom>
            <a:avLst/>
            <a:gdLst/>
            <a:ahLst/>
            <a:cxnLst/>
            <a:rect l="l" t="t" r="r" b="b"/>
            <a:pathLst>
              <a:path w="969546" h="1053854">
                <a:moveTo>
                  <a:pt x="0" y="0"/>
                </a:moveTo>
                <a:lnTo>
                  <a:pt x="969546" y="0"/>
                </a:lnTo>
                <a:lnTo>
                  <a:pt x="969546" y="1053854"/>
                </a:lnTo>
                <a:lnTo>
                  <a:pt x="0" y="1053854"/>
                </a:lnTo>
                <a:lnTo>
                  <a:pt x="0" y="0"/>
                </a:lnTo>
                <a:close/>
              </a:path>
            </a:pathLst>
          </a:custGeom>
          <a:blipFill>
            <a:blip r:embed="rId11"/>
            <a:stretch>
              <a:fillRect/>
            </a:stretch>
          </a:blipFill>
        </p:spPr>
      </p:sp>
      <p:sp>
        <p:nvSpPr>
          <p:cNvPr id="14" name="Freeform 14"/>
          <p:cNvSpPr/>
          <p:nvPr/>
        </p:nvSpPr>
        <p:spPr>
          <a:xfrm>
            <a:off x="13259549" y="1128711"/>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5" name="Group 15"/>
          <p:cNvGrpSpPr/>
          <p:nvPr/>
        </p:nvGrpSpPr>
        <p:grpSpPr>
          <a:xfrm>
            <a:off x="294397" y="4198626"/>
            <a:ext cx="8265128" cy="1586507"/>
            <a:chOff x="0" y="0"/>
            <a:chExt cx="11020171" cy="2115342"/>
          </a:xfrm>
        </p:grpSpPr>
        <p:grpSp>
          <p:nvGrpSpPr>
            <p:cNvPr id="16" name="Group 16"/>
            <p:cNvGrpSpPr/>
            <p:nvPr/>
          </p:nvGrpSpPr>
          <p:grpSpPr>
            <a:xfrm>
              <a:off x="0" y="0"/>
              <a:ext cx="11020171" cy="2115342"/>
              <a:chOff x="0" y="0"/>
              <a:chExt cx="2176824" cy="417845"/>
            </a:xfrm>
          </p:grpSpPr>
          <p:sp>
            <p:nvSpPr>
              <p:cNvPr id="17" name="Freeform 1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8" name="TextBox 1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19" name="TextBox 19"/>
            <p:cNvSpPr txBox="1"/>
            <p:nvPr/>
          </p:nvSpPr>
          <p:spPr>
            <a:xfrm>
              <a:off x="283782" y="183060"/>
              <a:ext cx="10387691" cy="166560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b.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Nếu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không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tính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toán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thật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kĩ</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lưỡng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luyện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tập</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tỉ</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mỉ</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trong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mỗi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cảnh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quay</a:t>
              </a:r>
            </a:p>
          </p:txBody>
        </p:sp>
      </p:grpSp>
      <p:grpSp>
        <p:nvGrpSpPr>
          <p:cNvPr id="20" name="Group 20"/>
          <p:cNvGrpSpPr/>
          <p:nvPr/>
        </p:nvGrpSpPr>
        <p:grpSpPr>
          <a:xfrm>
            <a:off x="294397" y="5918482"/>
            <a:ext cx="8265128" cy="1586507"/>
            <a:chOff x="0" y="0"/>
            <a:chExt cx="11020171" cy="2115342"/>
          </a:xfrm>
        </p:grpSpPr>
        <p:grpSp>
          <p:nvGrpSpPr>
            <p:cNvPr id="21" name="Group 21"/>
            <p:cNvGrpSpPr/>
            <p:nvPr/>
          </p:nvGrpSpPr>
          <p:grpSpPr>
            <a:xfrm>
              <a:off x="0" y="0"/>
              <a:ext cx="11020171" cy="2115342"/>
              <a:chOff x="0" y="0"/>
              <a:chExt cx="2176824" cy="417845"/>
            </a:xfrm>
          </p:grpSpPr>
          <p:sp>
            <p:nvSpPr>
              <p:cNvPr id="22" name="Freeform 2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3" name="TextBox 2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24" name="TextBox 24"/>
            <p:cNvSpPr txBox="1"/>
            <p:nvPr/>
          </p:nvSpPr>
          <p:spPr>
            <a:xfrm>
              <a:off x="283782" y="279972"/>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c.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Âm</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không</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những</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làm</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tăng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sự</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quan</a:t>
              </a:r>
              <a:endParaRPr lang="en-US" sz="3600" dirty="0">
                <a:solidFill>
                  <a:srgbClr val="000000"/>
                </a:solidFill>
                <a:latin typeface="Cambria" panose="02040503050406030204"/>
                <a:ea typeface="Cambria" panose="02040503050406030204"/>
                <a:cs typeface="Cambria" panose="02040503050406030204"/>
                <a:sym typeface="Cambria" panose="02040503050406030204"/>
              </a:endParaRPr>
            </a:p>
          </p:txBody>
        </p:sp>
      </p:grpSp>
      <p:grpSp>
        <p:nvGrpSpPr>
          <p:cNvPr id="25" name="Group 25"/>
          <p:cNvGrpSpPr/>
          <p:nvPr/>
        </p:nvGrpSpPr>
        <p:grpSpPr>
          <a:xfrm>
            <a:off x="294397" y="7638339"/>
            <a:ext cx="8265128" cy="1586507"/>
            <a:chOff x="0" y="0"/>
            <a:chExt cx="11020171" cy="2115342"/>
          </a:xfrm>
        </p:grpSpPr>
        <p:grpSp>
          <p:nvGrpSpPr>
            <p:cNvPr id="26" name="Group 26"/>
            <p:cNvGrpSpPr/>
            <p:nvPr/>
          </p:nvGrpSpPr>
          <p:grpSpPr>
            <a:xfrm>
              <a:off x="0" y="0"/>
              <a:ext cx="11020171" cy="2115342"/>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29" name="TextBox 29"/>
            <p:cNvSpPr txBox="1"/>
            <p:nvPr/>
          </p:nvSpPr>
          <p:spPr>
            <a:xfrm>
              <a:off x="283782" y="282575"/>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d.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Mặc</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dù</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nhiều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bức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tranh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của</a:t>
              </a:r>
              <a:r>
                <a:rPr lang="en-US" sz="3600" dirty="0">
                  <a:solidFill>
                    <a:srgbClr val="000000"/>
                  </a:solidFill>
                  <a:latin typeface="Cambria" panose="02040503050406030204"/>
                  <a:ea typeface="Cambria" panose="02040503050406030204"/>
                  <a:cs typeface="Cambria" panose="02040503050406030204"/>
                  <a:sym typeface="Cambria" panose="02040503050406030204"/>
                </a:rPr>
                <a:t> Van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Gốc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có</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màu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chói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chang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đến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mắt</a:t>
              </a:r>
              <a:endParaRPr lang="en-US" sz="3600" dirty="0">
                <a:solidFill>
                  <a:srgbClr val="000000"/>
                </a:solidFill>
                <a:latin typeface="Cambria" panose="02040503050406030204"/>
                <a:ea typeface="Cambria" panose="02040503050406030204"/>
                <a:cs typeface="Cambria" panose="02040503050406030204"/>
                <a:sym typeface="Cambria" panose="02040503050406030204"/>
              </a:endParaRPr>
            </a:p>
          </p:txBody>
        </p:sp>
      </p:grpSp>
      <p:grpSp>
        <p:nvGrpSpPr>
          <p:cNvPr id="30" name="Group 30"/>
          <p:cNvGrpSpPr/>
          <p:nvPr/>
        </p:nvGrpSpPr>
        <p:grpSpPr>
          <a:xfrm>
            <a:off x="9499962" y="5941563"/>
            <a:ext cx="8265128" cy="1586507"/>
            <a:chOff x="0" y="0"/>
            <a:chExt cx="11020171" cy="2115342"/>
          </a:xfrm>
        </p:grpSpPr>
        <p:grpSp>
          <p:nvGrpSpPr>
            <p:cNvPr id="31" name="Group 31"/>
            <p:cNvGrpSpPr/>
            <p:nvPr/>
          </p:nvGrpSpPr>
          <p:grpSpPr>
            <a:xfrm>
              <a:off x="0" y="0"/>
              <a:ext cx="11020171" cy="2115342"/>
              <a:chOff x="0" y="0"/>
              <a:chExt cx="2176824" cy="417845"/>
            </a:xfrm>
          </p:grpSpPr>
          <p:sp>
            <p:nvSpPr>
              <p:cNvPr id="32" name="Freeform 3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3" name="TextBox 3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34" name="TextBox 34"/>
            <p:cNvSpPr txBox="1"/>
            <p:nvPr/>
          </p:nvSpPr>
          <p:spPr>
            <a:xfrm>
              <a:off x="300011" y="172173"/>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(2)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mà</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còn</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giúp</a:t>
              </a:r>
              <a:r>
                <a:rPr lang="en-US" sz="3600" dirty="0">
                  <a:solidFill>
                    <a:srgbClr val="000000"/>
                  </a:solidFill>
                  <a:latin typeface="Cambria" panose="02040503050406030204"/>
                  <a:ea typeface="Cambria" panose="02040503050406030204"/>
                  <a:cs typeface="Cambria" panose="02040503050406030204"/>
                  <a:sym typeface="Cambria" panose="02040503050406030204"/>
                </a:rPr>
                <a:t> ta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ngủ</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sâu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hoàn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toàn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thư</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giãn</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grpSp>
        <p:nvGrpSpPr>
          <p:cNvPr id="35" name="Group 35"/>
          <p:cNvGrpSpPr/>
          <p:nvPr/>
        </p:nvGrpSpPr>
        <p:grpSpPr>
          <a:xfrm>
            <a:off x="9499962" y="4198626"/>
            <a:ext cx="8265128" cy="1586507"/>
            <a:chOff x="0" y="0"/>
            <a:chExt cx="11020171" cy="2115342"/>
          </a:xfrm>
        </p:grpSpPr>
        <p:grpSp>
          <p:nvGrpSpPr>
            <p:cNvPr id="36" name="Group 36"/>
            <p:cNvGrpSpPr/>
            <p:nvPr/>
          </p:nvGrpSpPr>
          <p:grpSpPr>
            <a:xfrm>
              <a:off x="0" y="0"/>
              <a:ext cx="11020171" cy="2115342"/>
              <a:chOff x="0" y="0"/>
              <a:chExt cx="2176824" cy="417845"/>
            </a:xfrm>
          </p:grpSpPr>
          <p:sp>
            <p:nvSpPr>
              <p:cNvPr id="37" name="Freeform 3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8" name="TextBox 3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39" name="TextBox 39"/>
            <p:cNvSpPr txBox="1"/>
            <p:nvPr/>
          </p:nvSpPr>
          <p:spPr>
            <a:xfrm>
              <a:off x="300011" y="269085"/>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(3)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thì</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diễn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viên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đóng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sẽ</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rất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dễ</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gặp</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nguy</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hiểm</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grpSp>
        <p:nvGrpSpPr>
          <p:cNvPr id="40" name="Group 40"/>
          <p:cNvGrpSpPr/>
          <p:nvPr/>
        </p:nvGrpSpPr>
        <p:grpSpPr>
          <a:xfrm>
            <a:off x="9499962" y="2456204"/>
            <a:ext cx="8265128" cy="1586507"/>
            <a:chOff x="0" y="0"/>
            <a:chExt cx="11020171" cy="2115342"/>
          </a:xfrm>
        </p:grpSpPr>
        <p:grpSp>
          <p:nvGrpSpPr>
            <p:cNvPr id="41" name="Group 41"/>
            <p:cNvGrpSpPr/>
            <p:nvPr/>
          </p:nvGrpSpPr>
          <p:grpSpPr>
            <a:xfrm>
              <a:off x="0" y="0"/>
              <a:ext cx="11020171" cy="2115342"/>
              <a:chOff x="0" y="0"/>
              <a:chExt cx="2176824" cy="417845"/>
            </a:xfrm>
          </p:grpSpPr>
          <p:sp>
            <p:nvSpPr>
              <p:cNvPr id="42" name="Freeform 4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3" name="TextBox 4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4" name="TextBox 44"/>
            <p:cNvSpPr txBox="1"/>
            <p:nvPr/>
          </p:nvSpPr>
          <p:spPr>
            <a:xfrm>
              <a:off x="300011" y="271688"/>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(4)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bởi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nhiều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nhạc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sĩ</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nổi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tiếng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giới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đều</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đã</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sống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ở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đây</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grpSp>
        <p:nvGrpSpPr>
          <p:cNvPr id="45" name="Group 45"/>
          <p:cNvGrpSpPr/>
          <p:nvPr/>
        </p:nvGrpSpPr>
        <p:grpSpPr>
          <a:xfrm>
            <a:off x="294397" y="2480349"/>
            <a:ext cx="8265128" cy="1586507"/>
            <a:chOff x="0" y="0"/>
            <a:chExt cx="11020171" cy="2115342"/>
          </a:xfrm>
        </p:grpSpPr>
        <p:grpSp>
          <p:nvGrpSpPr>
            <p:cNvPr id="46" name="Group 46"/>
            <p:cNvGrpSpPr/>
            <p:nvPr/>
          </p:nvGrpSpPr>
          <p:grpSpPr>
            <a:xfrm>
              <a:off x="0" y="0"/>
              <a:ext cx="11020171" cy="2115342"/>
              <a:chOff x="0" y="0"/>
              <a:chExt cx="2176824" cy="417845"/>
            </a:xfrm>
          </p:grpSpPr>
          <p:sp>
            <p:nvSpPr>
              <p:cNvPr id="47" name="Freeform 4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8" name="TextBox 48"/>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49" name="TextBox 49"/>
            <p:cNvSpPr txBox="1"/>
            <p:nvPr/>
          </p:nvSpPr>
          <p:spPr>
            <a:xfrm>
              <a:off x="316240" y="176253"/>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a.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Nước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Áo</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được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coi</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nước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của</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âm</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nhạc</a:t>
              </a:r>
              <a:endParaRPr lang="en-US" sz="3600" dirty="0">
                <a:solidFill>
                  <a:srgbClr val="000000"/>
                </a:solidFill>
                <a:latin typeface="Cambria" panose="02040503050406030204"/>
                <a:ea typeface="Cambria" panose="02040503050406030204"/>
                <a:cs typeface="Cambria" panose="02040503050406030204"/>
                <a:sym typeface="Cambria" panose="02040503050406030204"/>
              </a:endParaRPr>
            </a:p>
          </p:txBody>
        </p:sp>
      </p:grpSp>
      <p:grpSp>
        <p:nvGrpSpPr>
          <p:cNvPr id="50" name="Group 50"/>
          <p:cNvGrpSpPr/>
          <p:nvPr/>
        </p:nvGrpSpPr>
        <p:grpSpPr>
          <a:xfrm>
            <a:off x="9487790" y="7672731"/>
            <a:ext cx="8265128" cy="1586507"/>
            <a:chOff x="0" y="0"/>
            <a:chExt cx="11020171" cy="2115342"/>
          </a:xfrm>
        </p:grpSpPr>
        <p:grpSp>
          <p:nvGrpSpPr>
            <p:cNvPr id="51" name="Group 51"/>
            <p:cNvGrpSpPr/>
            <p:nvPr/>
          </p:nvGrpSpPr>
          <p:grpSpPr>
            <a:xfrm>
              <a:off x="0" y="0"/>
              <a:ext cx="11020171" cy="2115342"/>
              <a:chOff x="0" y="0"/>
              <a:chExt cx="2176824" cy="417845"/>
            </a:xfrm>
          </p:grpSpPr>
          <p:sp>
            <p:nvSpPr>
              <p:cNvPr id="52" name="Freeform 5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53" name="TextBox 53"/>
              <p:cNvSpPr txBox="1"/>
              <p:nvPr/>
            </p:nvSpPr>
            <p:spPr>
              <a:xfrm>
                <a:off x="0" y="-38100"/>
                <a:ext cx="2176824" cy="455945"/>
              </a:xfrm>
              <a:prstGeom prst="rect">
                <a:avLst/>
              </a:prstGeom>
            </p:spPr>
            <p:txBody>
              <a:bodyPr lIns="50800" tIns="50800" rIns="50800" bIns="50800" rtlCol="0" anchor="ctr"/>
              <a:lstStyle/>
              <a:p>
                <a:pPr algn="ctr">
                  <a:lnSpc>
                    <a:spcPts val="2660"/>
                  </a:lnSpc>
                  <a:spcBef>
                    <a:spcPct val="0"/>
                  </a:spcBef>
                </a:pPr>
                <a:endParaRPr/>
              </a:p>
            </p:txBody>
          </p:sp>
        </p:grpSp>
        <p:sp>
          <p:nvSpPr>
            <p:cNvPr id="54" name="TextBox 54"/>
            <p:cNvSpPr txBox="1"/>
            <p:nvPr/>
          </p:nvSpPr>
          <p:spPr>
            <a:xfrm>
              <a:off x="332468" y="165367"/>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panose="02040503050406030204"/>
                  <a:ea typeface="Cambria" panose="02040503050406030204"/>
                  <a:cs typeface="Cambria" panose="02040503050406030204"/>
                  <a:sym typeface="Cambria" panose="02040503050406030204"/>
                </a:rPr>
                <a:t>(1) </a:t>
              </a:r>
              <a:r>
                <a:rPr lang="en-US" sz="3600" b="1" dirty="0" err="1">
                  <a:solidFill>
                    <a:srgbClr val="FF0000"/>
                  </a:solidFill>
                  <a:latin typeface="Cambria" panose="02040503050406030204"/>
                  <a:ea typeface="Cambria" panose="02040503050406030204"/>
                  <a:cs typeface="Cambria" panose="02040503050406030204"/>
                  <a:sym typeface="Cambria" panose="02040503050406030204"/>
                </a:rPr>
                <a:t>nhưng</a:t>
              </a:r>
              <a:r>
                <a:rPr lang="en-US" sz="3600" b="1" dirty="0">
                  <a:solidFill>
                    <a:srgbClr val="FF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đó</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vẫn</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là</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những</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bức</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tranh</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đắt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nhất</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thế</a:t>
              </a:r>
              <a:r>
                <a:rPr lang="en-US" sz="3600" dirty="0">
                  <a:solidFill>
                    <a:srgbClr val="000000"/>
                  </a:solidFill>
                  <a:latin typeface="Cambria" panose="02040503050406030204"/>
                  <a:ea typeface="Cambria" panose="02040503050406030204"/>
                  <a:cs typeface="Cambria" panose="02040503050406030204"/>
                  <a:sym typeface="Cambria" panose="02040503050406030204"/>
                </a:rPr>
                <a:t> </a:t>
              </a:r>
              <a:r>
                <a:rPr lang="en-US" sz="3600" dirty="0" err="1">
                  <a:solidFill>
                    <a:srgbClr val="000000"/>
                  </a:solidFill>
                  <a:latin typeface="Cambria" panose="02040503050406030204"/>
                  <a:ea typeface="Cambria" panose="02040503050406030204"/>
                  <a:cs typeface="Cambria" panose="02040503050406030204"/>
                  <a:sym typeface="Cambria" panose="02040503050406030204"/>
                </a:rPr>
                <a:t>giới</a:t>
              </a:r>
              <a:r>
                <a:rPr lang="en-US" sz="3600" dirty="0">
                  <a:solidFill>
                    <a:srgbClr val="000000"/>
                  </a:solidFill>
                  <a:latin typeface="Cambria" panose="02040503050406030204"/>
                  <a:ea typeface="Cambria" panose="02040503050406030204"/>
                  <a:cs typeface="Cambria" panose="02040503050406030204"/>
                  <a:sym typeface="Cambria" panose="02040503050406030204"/>
                </a:rPr>
                <a:t>.</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80000"/>
            </a:blip>
            <a:stretch>
              <a:fillRect/>
            </a:stretch>
          </a:blipFill>
        </p:spPr>
      </p:sp>
      <p:grpSp>
        <p:nvGrpSpPr>
          <p:cNvPr id="4" name="Group 4"/>
          <p:cNvGrpSpPr/>
          <p:nvPr/>
        </p:nvGrpSpPr>
        <p:grpSpPr>
          <a:xfrm>
            <a:off x="6315706" y="1912909"/>
            <a:ext cx="11100756" cy="4552309"/>
            <a:chOff x="0" y="0"/>
            <a:chExt cx="2923656" cy="1198962"/>
          </a:xfrm>
        </p:grpSpPr>
        <p:sp>
          <p:nvSpPr>
            <p:cNvPr id="5" name="Freeform 5"/>
            <p:cNvSpPr/>
            <p:nvPr/>
          </p:nvSpPr>
          <p:spPr>
            <a:xfrm>
              <a:off x="0" y="0"/>
              <a:ext cx="2923656" cy="1198962"/>
            </a:xfrm>
            <a:custGeom>
              <a:avLst/>
              <a:gdLst/>
              <a:ahLst/>
              <a:cxnLst/>
              <a:rect l="l" t="t" r="r" b="b"/>
              <a:pathLst>
                <a:path w="2923656" h="1198962">
                  <a:moveTo>
                    <a:pt x="35569" y="0"/>
                  </a:moveTo>
                  <a:lnTo>
                    <a:pt x="2888087" y="0"/>
                  </a:lnTo>
                  <a:cubicBezTo>
                    <a:pt x="2907731" y="0"/>
                    <a:pt x="2923656" y="15925"/>
                    <a:pt x="2923656" y="35569"/>
                  </a:cubicBezTo>
                  <a:lnTo>
                    <a:pt x="2923656" y="1163393"/>
                  </a:lnTo>
                  <a:cubicBezTo>
                    <a:pt x="2923656" y="1183037"/>
                    <a:pt x="2907731" y="1198962"/>
                    <a:pt x="2888087" y="1198962"/>
                  </a:cubicBezTo>
                  <a:lnTo>
                    <a:pt x="35569" y="1198962"/>
                  </a:lnTo>
                  <a:cubicBezTo>
                    <a:pt x="15925" y="1198962"/>
                    <a:pt x="0" y="1183037"/>
                    <a:pt x="0" y="1163393"/>
                  </a:cubicBezTo>
                  <a:lnTo>
                    <a:pt x="0" y="35569"/>
                  </a:lnTo>
                  <a:cubicBezTo>
                    <a:pt x="0" y="15925"/>
                    <a:pt x="15925" y="0"/>
                    <a:pt x="35569" y="0"/>
                  </a:cubicBezTo>
                  <a:close/>
                </a:path>
              </a:pathLst>
            </a:custGeom>
            <a:solidFill>
              <a:srgbClr val="FFFFFF"/>
            </a:solidFill>
            <a:ln w="19050" cap="rnd">
              <a:solidFill>
                <a:srgbClr val="333333"/>
              </a:solidFill>
              <a:prstDash val="solid"/>
              <a:round/>
            </a:ln>
          </p:spPr>
        </p:sp>
        <p:sp>
          <p:nvSpPr>
            <p:cNvPr id="6" name="TextBox 6"/>
            <p:cNvSpPr txBox="1"/>
            <p:nvPr/>
          </p:nvSpPr>
          <p:spPr>
            <a:xfrm>
              <a:off x="0" y="-38100"/>
              <a:ext cx="2923656" cy="1237062"/>
            </a:xfrm>
            <a:prstGeom prst="rect">
              <a:avLst/>
            </a:prstGeom>
          </p:spPr>
          <p:txBody>
            <a:bodyPr lIns="50800" tIns="50800" rIns="50800" bIns="50800" rtlCol="0" anchor="ctr"/>
            <a:lstStyle/>
            <a:p>
              <a:pPr algn="ctr">
                <a:lnSpc>
                  <a:spcPts val="2660"/>
                </a:lnSpc>
                <a:spcBef>
                  <a:spcPct val="0"/>
                </a:spcBef>
              </a:pPr>
              <a:endParaRPr/>
            </a:p>
          </p:txBody>
        </p:sp>
      </p:grpSp>
      <p:sp>
        <p:nvSpPr>
          <p:cNvPr id="7" name="Freeform 7"/>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60000"/>
            </a:blip>
            <a:stretch>
              <a:fillRect/>
            </a:stretch>
          </a:blipFill>
        </p:spPr>
      </p:sp>
      <p:sp>
        <p:nvSpPr>
          <p:cNvPr id="8" name="AutoShape 8"/>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9" name="AutoShape 9"/>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0" name="Group 10"/>
          <p:cNvGrpSpPr/>
          <p:nvPr/>
        </p:nvGrpSpPr>
        <p:grpSpPr>
          <a:xfrm>
            <a:off x="1525294" y="2130054"/>
            <a:ext cx="4355414" cy="5512020"/>
            <a:chOff x="0" y="0"/>
            <a:chExt cx="6021070" cy="7620000"/>
          </a:xfrm>
        </p:grpSpPr>
        <p:sp>
          <p:nvSpPr>
            <p:cNvPr id="11" name="Freeform 11"/>
            <p:cNvSpPr/>
            <p:nvPr/>
          </p:nvSpPr>
          <p:spPr>
            <a:xfrm>
              <a:off x="0" y="0"/>
              <a:ext cx="6022340" cy="7620000"/>
            </a:xfrm>
            <a:custGeom>
              <a:avLst/>
              <a:gdLst/>
              <a:ahLst/>
              <a:cxnLst/>
              <a:rect l="l" t="t" r="r" b="b"/>
              <a:pathLst>
                <a:path w="6022340" h="7620000">
                  <a:moveTo>
                    <a:pt x="3011170" y="0"/>
                  </a:moveTo>
                  <a:cubicBezTo>
                    <a:pt x="1348147" y="0"/>
                    <a:pt x="0" y="1705795"/>
                    <a:pt x="0" y="3810000"/>
                  </a:cubicBezTo>
                  <a:cubicBezTo>
                    <a:pt x="0" y="5914205"/>
                    <a:pt x="1348147" y="7620000"/>
                    <a:pt x="3011170" y="7620000"/>
                  </a:cubicBezTo>
                  <a:cubicBezTo>
                    <a:pt x="4674193" y="7620000"/>
                    <a:pt x="6022340" y="5914205"/>
                    <a:pt x="6022340" y="3810000"/>
                  </a:cubicBezTo>
                  <a:cubicBezTo>
                    <a:pt x="6022340" y="1705795"/>
                    <a:pt x="4674193" y="0"/>
                    <a:pt x="3011170" y="0"/>
                  </a:cubicBezTo>
                  <a:close/>
                </a:path>
              </a:pathLst>
            </a:custGeom>
            <a:blipFill>
              <a:blip r:embed="rId5"/>
              <a:stretch>
                <a:fillRect t="-9535" b="-9535"/>
              </a:stretch>
            </a:blipFill>
            <a:ln w="38100" cap="sq">
              <a:solidFill>
                <a:srgbClr val="333333"/>
              </a:solidFill>
              <a:prstDash val="solid"/>
              <a:miter/>
            </a:ln>
          </p:spPr>
        </p:sp>
      </p:grpSp>
      <p:sp>
        <p:nvSpPr>
          <p:cNvPr id="12" name="Freeform 12"/>
          <p:cNvSpPr/>
          <p:nvPr/>
        </p:nvSpPr>
        <p:spPr>
          <a:xfrm>
            <a:off x="2582210" y="1685925"/>
            <a:ext cx="2241581" cy="996811"/>
          </a:xfrm>
          <a:custGeom>
            <a:avLst/>
            <a:gdLst/>
            <a:ahLst/>
            <a:cxnLst/>
            <a:rect l="l" t="t" r="r" b="b"/>
            <a:pathLst>
              <a:path w="2241581" h="996811">
                <a:moveTo>
                  <a:pt x="0" y="0"/>
                </a:moveTo>
                <a:lnTo>
                  <a:pt x="2241581" y="0"/>
                </a:lnTo>
                <a:lnTo>
                  <a:pt x="2241581" y="996811"/>
                </a:lnTo>
                <a:lnTo>
                  <a:pt x="0" y="996811"/>
                </a:lnTo>
                <a:lnTo>
                  <a:pt x="0" y="0"/>
                </a:lnTo>
                <a:close/>
              </a:path>
            </a:pathLst>
          </a:custGeom>
          <a:blipFill>
            <a:blip r:embed="rId6">
              <a:extLst>
                <a:ext uri="{96DAC541-7B7A-43D3-8B79-37D633B846F1}">
                  <asvg:svgBlip xmlns:asvg="http://schemas.microsoft.com/office/drawing/2016/SVG/main" r:embed="rId7"/>
                </a:ext>
              </a:extLst>
            </a:blip>
            <a:stretch>
              <a:fillRect b="-130425"/>
            </a:stretch>
          </a:blipFill>
        </p:spPr>
      </p:sp>
      <p:sp>
        <p:nvSpPr>
          <p:cNvPr id="13" name="Freeform 13"/>
          <p:cNvSpPr/>
          <p:nvPr/>
        </p:nvSpPr>
        <p:spPr>
          <a:xfrm flipV="1">
            <a:off x="2582210" y="7083114"/>
            <a:ext cx="2241581" cy="996811"/>
          </a:xfrm>
          <a:custGeom>
            <a:avLst/>
            <a:gdLst/>
            <a:ahLst/>
            <a:cxnLst/>
            <a:rect l="l" t="t" r="r" b="b"/>
            <a:pathLst>
              <a:path w="2241581" h="996811">
                <a:moveTo>
                  <a:pt x="0" y="996811"/>
                </a:moveTo>
                <a:lnTo>
                  <a:pt x="2241581" y="996811"/>
                </a:lnTo>
                <a:lnTo>
                  <a:pt x="2241581" y="0"/>
                </a:lnTo>
                <a:lnTo>
                  <a:pt x="0" y="0"/>
                </a:lnTo>
                <a:lnTo>
                  <a:pt x="0" y="996811"/>
                </a:lnTo>
                <a:close/>
              </a:path>
            </a:pathLst>
          </a:custGeom>
          <a:blipFill>
            <a:blip r:embed="rId6">
              <a:extLst>
                <a:ext uri="{96DAC541-7B7A-43D3-8B79-37D633B846F1}">
                  <asvg:svgBlip xmlns:asvg="http://schemas.microsoft.com/office/drawing/2016/SVG/main" r:embed="rId7"/>
                </a:ext>
              </a:extLst>
            </a:blip>
            <a:stretch>
              <a:fillRect b="-130425"/>
            </a:stretch>
          </a:blipFill>
        </p:spPr>
      </p:sp>
      <p:sp>
        <p:nvSpPr>
          <p:cNvPr id="14" name="Freeform 14"/>
          <p:cNvSpPr/>
          <p:nvPr/>
        </p:nvSpPr>
        <p:spPr>
          <a:xfrm>
            <a:off x="17058831" y="5024373"/>
            <a:ext cx="2071467" cy="2071467"/>
          </a:xfrm>
          <a:custGeom>
            <a:avLst/>
            <a:gdLst/>
            <a:ahLst/>
            <a:cxnLst/>
            <a:rect l="l" t="t" r="r" b="b"/>
            <a:pathLst>
              <a:path w="2071467" h="2071467">
                <a:moveTo>
                  <a:pt x="0" y="0"/>
                </a:moveTo>
                <a:lnTo>
                  <a:pt x="2071467" y="0"/>
                </a:lnTo>
                <a:lnTo>
                  <a:pt x="2071467" y="2071467"/>
                </a:lnTo>
                <a:lnTo>
                  <a:pt x="0" y="20714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6712963" y="2269264"/>
            <a:ext cx="10345867" cy="3797046"/>
          </a:xfrm>
          <a:prstGeom prst="rect">
            <a:avLst/>
          </a:prstGeom>
        </p:spPr>
        <p:txBody>
          <a:bodyPr lIns="0" tIns="0" rIns="0" bIns="0" rtlCol="0" anchor="t">
            <a:spAutoFit/>
          </a:bodyPr>
          <a:lstStyle/>
          <a:p>
            <a:pPr algn="just">
              <a:lnSpc>
                <a:spcPts val="6070"/>
              </a:lnSpc>
            </a:pPr>
            <a:r>
              <a:rPr lang="en-US" sz="4600" b="1">
                <a:solidFill>
                  <a:srgbClr val="333333"/>
                </a:solidFill>
                <a:latin typeface="Cambria Bold" panose="02040803050406030204"/>
                <a:ea typeface="Cambria Bold" panose="02040803050406030204"/>
                <a:cs typeface="Cambria Bold" panose="02040803050406030204"/>
                <a:sym typeface="Cambria Bold" panose="02040803050406030204"/>
              </a:rPr>
              <a:t>Vincent Willem Van Gogh</a:t>
            </a:r>
            <a:r>
              <a:rPr lang="en-US" sz="4600">
                <a:solidFill>
                  <a:srgbClr val="333333"/>
                </a:solidFill>
                <a:latin typeface="Cambria" panose="02040503050406030204"/>
                <a:ea typeface="Cambria" panose="02040503050406030204"/>
                <a:cs typeface="Cambria" panose="02040503050406030204"/>
                <a:sym typeface="Cambria" panose="02040503050406030204"/>
              </a:rPr>
              <a:t> là một họa sĩ hậu ấn tượng người Hà Lan, được đánh giá là một trong những nhân vật nổi tiếng và có ảnh hưởng nhất trong lịch sử nghệ thuật phương Tây.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4">
              <a:alphaModFix amt="80000"/>
            </a:blip>
            <a:stretch>
              <a:fillRect/>
            </a:stretch>
          </a:blipFill>
        </p:spPr>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5">
              <a:alphaModFix amt="6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1028781" y="2085513"/>
            <a:ext cx="3979873" cy="3057987"/>
            <a:chOff x="0" y="0"/>
            <a:chExt cx="5306497" cy="4077316"/>
          </a:xfrm>
        </p:grpSpPr>
        <p:grpSp>
          <p:nvGrpSpPr>
            <p:cNvPr id="8" name="Group 8"/>
            <p:cNvGrpSpPr/>
            <p:nvPr/>
          </p:nvGrpSpPr>
          <p:grpSpPr>
            <a:xfrm>
              <a:off x="176700" y="183904"/>
              <a:ext cx="5129797" cy="3893411"/>
              <a:chOff x="0" y="0"/>
              <a:chExt cx="2290317" cy="1738304"/>
            </a:xfrm>
          </p:grpSpPr>
          <p:sp>
            <p:nvSpPr>
              <p:cNvPr id="9" name="Freeform 9"/>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10" name="TextBox 10"/>
              <p:cNvSpPr txBox="1"/>
              <p:nvPr/>
            </p:nvSpPr>
            <p:spPr>
              <a:xfrm>
                <a:off x="0" y="-38100"/>
                <a:ext cx="2290317" cy="1776404"/>
              </a:xfrm>
              <a:prstGeom prst="rect">
                <a:avLst/>
              </a:prstGeom>
            </p:spPr>
            <p:txBody>
              <a:bodyPr lIns="42679" tIns="42679" rIns="42679" bIns="42679" rtlCol="0" anchor="ctr"/>
              <a:lstStyle/>
              <a:p>
                <a:pPr algn="ctr">
                  <a:lnSpc>
                    <a:spcPts val="2660"/>
                  </a:lnSpc>
                </a:pPr>
                <a:endParaRPr/>
              </a:p>
            </p:txBody>
          </p:sp>
        </p:grpSp>
        <p:grpSp>
          <p:nvGrpSpPr>
            <p:cNvPr id="11" name="Group 11"/>
            <p:cNvGrpSpPr/>
            <p:nvPr/>
          </p:nvGrpSpPr>
          <p:grpSpPr>
            <a:xfrm>
              <a:off x="0" y="0"/>
              <a:ext cx="5129917" cy="3893411"/>
              <a:chOff x="0" y="0"/>
              <a:chExt cx="2190747" cy="1662694"/>
            </a:xfrm>
          </p:grpSpPr>
          <p:sp>
            <p:nvSpPr>
              <p:cNvPr id="12" name="Freeform 12"/>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6"/>
                <a:stretch>
                  <a:fillRect t="-16210" b="-16210"/>
                </a:stretch>
              </a:blipFill>
              <a:ln w="38100" cap="rnd">
                <a:solidFill>
                  <a:srgbClr val="333333"/>
                </a:solidFill>
                <a:prstDash val="solid"/>
                <a:round/>
              </a:ln>
            </p:spPr>
          </p:sp>
        </p:grpSp>
      </p:grpSp>
      <p:grpSp>
        <p:nvGrpSpPr>
          <p:cNvPr id="13" name="Group 13"/>
          <p:cNvGrpSpPr/>
          <p:nvPr/>
        </p:nvGrpSpPr>
        <p:grpSpPr>
          <a:xfrm>
            <a:off x="5332243" y="2085513"/>
            <a:ext cx="3979873" cy="3057987"/>
            <a:chOff x="0" y="0"/>
            <a:chExt cx="5306497" cy="4077316"/>
          </a:xfrm>
        </p:grpSpPr>
        <p:grpSp>
          <p:nvGrpSpPr>
            <p:cNvPr id="14" name="Group 14"/>
            <p:cNvGrpSpPr/>
            <p:nvPr/>
          </p:nvGrpSpPr>
          <p:grpSpPr>
            <a:xfrm>
              <a:off x="176700" y="183904"/>
              <a:ext cx="5129797" cy="3893411"/>
              <a:chOff x="0" y="0"/>
              <a:chExt cx="2290317" cy="1738304"/>
            </a:xfrm>
          </p:grpSpPr>
          <p:sp>
            <p:nvSpPr>
              <p:cNvPr id="15" name="Freeform 15"/>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16" name="TextBox 16"/>
              <p:cNvSpPr txBox="1"/>
              <p:nvPr/>
            </p:nvSpPr>
            <p:spPr>
              <a:xfrm>
                <a:off x="0" y="-38100"/>
                <a:ext cx="2290317" cy="1776404"/>
              </a:xfrm>
              <a:prstGeom prst="rect">
                <a:avLst/>
              </a:prstGeom>
            </p:spPr>
            <p:txBody>
              <a:bodyPr lIns="42679" tIns="42679" rIns="42679" bIns="42679" rtlCol="0" anchor="ctr"/>
              <a:lstStyle/>
              <a:p>
                <a:pPr algn="ctr">
                  <a:lnSpc>
                    <a:spcPts val="2660"/>
                  </a:lnSpc>
                </a:pPr>
                <a:endParaRPr/>
              </a:p>
            </p:txBody>
          </p:sp>
        </p:grpSp>
        <p:grpSp>
          <p:nvGrpSpPr>
            <p:cNvPr id="17" name="Group 17"/>
            <p:cNvGrpSpPr/>
            <p:nvPr/>
          </p:nvGrpSpPr>
          <p:grpSpPr>
            <a:xfrm>
              <a:off x="0" y="0"/>
              <a:ext cx="5129917" cy="3893411"/>
              <a:chOff x="0" y="0"/>
              <a:chExt cx="2190747" cy="1662694"/>
            </a:xfrm>
          </p:grpSpPr>
          <p:sp>
            <p:nvSpPr>
              <p:cNvPr id="18" name="Freeform 18"/>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7"/>
                <a:stretch>
                  <a:fillRect l="-6957" r="-6957"/>
                </a:stretch>
              </a:blipFill>
              <a:ln w="38100" cap="rnd">
                <a:solidFill>
                  <a:srgbClr val="333333"/>
                </a:solidFill>
                <a:prstDash val="solid"/>
                <a:round/>
              </a:ln>
            </p:spPr>
          </p:sp>
        </p:grpSp>
      </p:grpSp>
      <p:sp>
        <p:nvSpPr>
          <p:cNvPr id="19" name="Freeform 19"/>
          <p:cNvSpPr/>
          <p:nvPr/>
        </p:nvSpPr>
        <p:spPr>
          <a:xfrm>
            <a:off x="15610902" y="1614027"/>
            <a:ext cx="379234" cy="379234"/>
          </a:xfrm>
          <a:custGeom>
            <a:avLst/>
            <a:gdLst/>
            <a:ahLst/>
            <a:cxnLst/>
            <a:rect l="l" t="t" r="r" b="b"/>
            <a:pathLst>
              <a:path w="379234" h="379234">
                <a:moveTo>
                  <a:pt x="0" y="0"/>
                </a:moveTo>
                <a:lnTo>
                  <a:pt x="379234" y="0"/>
                </a:lnTo>
                <a:lnTo>
                  <a:pt x="379234" y="379234"/>
                </a:lnTo>
                <a:lnTo>
                  <a:pt x="0" y="3792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5990136" y="1993261"/>
            <a:ext cx="226834" cy="226834"/>
          </a:xfrm>
          <a:custGeom>
            <a:avLst/>
            <a:gdLst/>
            <a:ahLst/>
            <a:cxnLst/>
            <a:rect l="l" t="t" r="r" b="b"/>
            <a:pathLst>
              <a:path w="226834" h="226834">
                <a:moveTo>
                  <a:pt x="0" y="0"/>
                </a:moveTo>
                <a:lnTo>
                  <a:pt x="226834" y="0"/>
                </a:lnTo>
                <a:lnTo>
                  <a:pt x="226834" y="226833"/>
                </a:lnTo>
                <a:lnTo>
                  <a:pt x="0" y="2268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028781" y="6200313"/>
            <a:ext cx="3979873" cy="3057987"/>
            <a:chOff x="0" y="0"/>
            <a:chExt cx="5306497" cy="4077316"/>
          </a:xfrm>
        </p:grpSpPr>
        <p:grpSp>
          <p:nvGrpSpPr>
            <p:cNvPr id="22" name="Group 22"/>
            <p:cNvGrpSpPr/>
            <p:nvPr/>
          </p:nvGrpSpPr>
          <p:grpSpPr>
            <a:xfrm>
              <a:off x="176700" y="183904"/>
              <a:ext cx="5129797" cy="3893411"/>
              <a:chOff x="0" y="0"/>
              <a:chExt cx="2290317" cy="1738304"/>
            </a:xfrm>
          </p:grpSpPr>
          <p:sp>
            <p:nvSpPr>
              <p:cNvPr id="23" name="Freeform 23"/>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24" name="TextBox 24"/>
              <p:cNvSpPr txBox="1"/>
              <p:nvPr/>
            </p:nvSpPr>
            <p:spPr>
              <a:xfrm>
                <a:off x="0" y="-38100"/>
                <a:ext cx="2290317" cy="1776404"/>
              </a:xfrm>
              <a:prstGeom prst="rect">
                <a:avLst/>
              </a:prstGeom>
            </p:spPr>
            <p:txBody>
              <a:bodyPr lIns="42679" tIns="42679" rIns="42679" bIns="42679" rtlCol="0" anchor="ctr"/>
              <a:lstStyle/>
              <a:p>
                <a:pPr algn="ctr">
                  <a:lnSpc>
                    <a:spcPts val="2660"/>
                  </a:lnSpc>
                </a:pPr>
                <a:endParaRPr/>
              </a:p>
            </p:txBody>
          </p:sp>
        </p:grpSp>
        <p:grpSp>
          <p:nvGrpSpPr>
            <p:cNvPr id="25" name="Group 25"/>
            <p:cNvGrpSpPr/>
            <p:nvPr/>
          </p:nvGrpSpPr>
          <p:grpSpPr>
            <a:xfrm>
              <a:off x="0" y="0"/>
              <a:ext cx="5129917" cy="3893411"/>
              <a:chOff x="0" y="0"/>
              <a:chExt cx="2190747" cy="1662694"/>
            </a:xfrm>
          </p:grpSpPr>
          <p:sp>
            <p:nvSpPr>
              <p:cNvPr id="26" name="Freeform 26"/>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10"/>
                <a:stretch>
                  <a:fillRect l="-10647" r="-10647"/>
                </a:stretch>
              </a:blipFill>
              <a:ln w="38100" cap="rnd">
                <a:solidFill>
                  <a:srgbClr val="333333"/>
                </a:solidFill>
                <a:prstDash val="solid"/>
                <a:round/>
              </a:ln>
            </p:spPr>
          </p:sp>
        </p:grpSp>
      </p:grpSp>
      <p:grpSp>
        <p:nvGrpSpPr>
          <p:cNvPr id="27" name="Group 27"/>
          <p:cNvGrpSpPr/>
          <p:nvPr/>
        </p:nvGrpSpPr>
        <p:grpSpPr>
          <a:xfrm>
            <a:off x="5332243" y="6130486"/>
            <a:ext cx="3979873" cy="3057987"/>
            <a:chOff x="0" y="0"/>
            <a:chExt cx="5306497" cy="4077316"/>
          </a:xfrm>
        </p:grpSpPr>
        <p:grpSp>
          <p:nvGrpSpPr>
            <p:cNvPr id="28" name="Group 28"/>
            <p:cNvGrpSpPr/>
            <p:nvPr/>
          </p:nvGrpSpPr>
          <p:grpSpPr>
            <a:xfrm>
              <a:off x="176700" y="183904"/>
              <a:ext cx="5129797" cy="3893411"/>
              <a:chOff x="0" y="0"/>
              <a:chExt cx="2290317" cy="1738304"/>
            </a:xfrm>
          </p:grpSpPr>
          <p:sp>
            <p:nvSpPr>
              <p:cNvPr id="29" name="Freeform 29"/>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30" name="TextBox 30"/>
              <p:cNvSpPr txBox="1"/>
              <p:nvPr/>
            </p:nvSpPr>
            <p:spPr>
              <a:xfrm>
                <a:off x="0" y="-38100"/>
                <a:ext cx="2290317" cy="1776404"/>
              </a:xfrm>
              <a:prstGeom prst="rect">
                <a:avLst/>
              </a:prstGeom>
            </p:spPr>
            <p:txBody>
              <a:bodyPr lIns="42679" tIns="42679" rIns="42679" bIns="42679" rtlCol="0" anchor="ctr"/>
              <a:lstStyle/>
              <a:p>
                <a:pPr algn="ctr">
                  <a:lnSpc>
                    <a:spcPts val="2660"/>
                  </a:lnSpc>
                </a:pPr>
                <a:endParaRPr/>
              </a:p>
            </p:txBody>
          </p:sp>
        </p:grpSp>
        <p:grpSp>
          <p:nvGrpSpPr>
            <p:cNvPr id="31" name="Group 31"/>
            <p:cNvGrpSpPr/>
            <p:nvPr/>
          </p:nvGrpSpPr>
          <p:grpSpPr>
            <a:xfrm>
              <a:off x="0" y="0"/>
              <a:ext cx="5129917" cy="3893411"/>
              <a:chOff x="0" y="0"/>
              <a:chExt cx="2190747" cy="1662694"/>
            </a:xfrm>
          </p:grpSpPr>
          <p:sp>
            <p:nvSpPr>
              <p:cNvPr id="32" name="Freeform 32"/>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11"/>
                <a:stretch>
                  <a:fillRect l="-8269" r="-8269"/>
                </a:stretch>
              </a:blipFill>
              <a:ln w="38100" cap="rnd">
                <a:solidFill>
                  <a:srgbClr val="333333"/>
                </a:solidFill>
                <a:prstDash val="solid"/>
                <a:round/>
              </a:ln>
            </p:spPr>
          </p:sp>
        </p:grpSp>
      </p:grpSp>
      <p:sp>
        <p:nvSpPr>
          <p:cNvPr id="33" name="Freeform 33"/>
          <p:cNvSpPr/>
          <p:nvPr/>
        </p:nvSpPr>
        <p:spPr>
          <a:xfrm>
            <a:off x="11519342" y="2927240"/>
            <a:ext cx="4091560" cy="7162469"/>
          </a:xfrm>
          <a:custGeom>
            <a:avLst/>
            <a:gdLst/>
            <a:ahLst/>
            <a:cxnLst/>
            <a:rect l="l" t="t" r="r" b="b"/>
            <a:pathLst>
              <a:path w="4091560" h="7162469">
                <a:moveTo>
                  <a:pt x="0" y="0"/>
                </a:moveTo>
                <a:lnTo>
                  <a:pt x="4091560" y="0"/>
                </a:lnTo>
                <a:lnTo>
                  <a:pt x="4091560" y="7162469"/>
                </a:lnTo>
                <a:lnTo>
                  <a:pt x="0" y="7162469"/>
                </a:lnTo>
                <a:lnTo>
                  <a:pt x="0" y="0"/>
                </a:lnTo>
                <a:close/>
              </a:path>
            </a:pathLst>
          </a:custGeom>
          <a:blipFill>
            <a:blip r:embed="rId12"/>
            <a:stretch>
              <a:fillRect/>
            </a:stretch>
          </a:blipFill>
        </p:spPr>
      </p:sp>
      <p:grpSp>
        <p:nvGrpSpPr>
          <p:cNvPr id="34" name="Group 34"/>
          <p:cNvGrpSpPr/>
          <p:nvPr/>
        </p:nvGrpSpPr>
        <p:grpSpPr>
          <a:xfrm>
            <a:off x="1028781" y="5210175"/>
            <a:ext cx="4032759" cy="859038"/>
            <a:chOff x="0" y="0"/>
            <a:chExt cx="5377012" cy="1145384"/>
          </a:xfrm>
        </p:grpSpPr>
        <p:grpSp>
          <p:nvGrpSpPr>
            <p:cNvPr id="35" name="Group 35"/>
            <p:cNvGrpSpPr/>
            <p:nvPr/>
          </p:nvGrpSpPr>
          <p:grpSpPr>
            <a:xfrm>
              <a:off x="0" y="0"/>
              <a:ext cx="5377012" cy="1145384"/>
              <a:chOff x="0" y="0"/>
              <a:chExt cx="1062126" cy="226249"/>
            </a:xfrm>
          </p:grpSpPr>
          <p:sp>
            <p:nvSpPr>
              <p:cNvPr id="36" name="Freeform 36"/>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37" name="TextBox 37"/>
              <p:cNvSpPr txBox="1"/>
              <p:nvPr/>
            </p:nvSpPr>
            <p:spPr>
              <a:xfrm>
                <a:off x="0" y="-38100"/>
                <a:ext cx="1062126" cy="264349"/>
              </a:xfrm>
              <a:prstGeom prst="rect">
                <a:avLst/>
              </a:prstGeom>
            </p:spPr>
            <p:txBody>
              <a:bodyPr lIns="50800" tIns="50800" rIns="50800" bIns="50800" rtlCol="0" anchor="ctr"/>
              <a:lstStyle/>
              <a:p>
                <a:pPr algn="ctr">
                  <a:lnSpc>
                    <a:spcPts val="2660"/>
                  </a:lnSpc>
                  <a:spcBef>
                    <a:spcPct val="0"/>
                  </a:spcBef>
                </a:pPr>
                <a:endParaRPr/>
              </a:p>
            </p:txBody>
          </p:sp>
        </p:grpSp>
        <p:sp>
          <p:nvSpPr>
            <p:cNvPr id="38" name="TextBox 38"/>
            <p:cNvSpPr txBox="1"/>
            <p:nvPr/>
          </p:nvSpPr>
          <p:spPr>
            <a:xfrm>
              <a:off x="402841" y="201979"/>
              <a:ext cx="4500814" cy="693801"/>
            </a:xfrm>
            <a:prstGeom prst="rect">
              <a:avLst/>
            </a:prstGeom>
          </p:spPr>
          <p:txBody>
            <a:bodyPr lIns="0" tIns="0" rIns="0" bIns="0" rtlCol="0" anchor="t">
              <a:spAutoFit/>
            </a:bodyPr>
            <a:lstStyle/>
            <a:p>
              <a:pPr algn="ctr">
                <a:lnSpc>
                  <a:spcPts val="4225"/>
                </a:lnSpc>
              </a:pPr>
              <a:r>
                <a:rPr lang="en-US" sz="3200">
                  <a:solidFill>
                    <a:srgbClr val="333333"/>
                  </a:solidFill>
                  <a:latin typeface="Cambria" panose="02040503050406030204"/>
                  <a:ea typeface="Cambria" panose="02040503050406030204"/>
                  <a:cs typeface="Cambria" panose="02040503050406030204"/>
                  <a:sym typeface="Cambria" panose="02040503050406030204"/>
                </a:rPr>
                <a:t>Ở Trung Âu</a:t>
              </a:r>
            </a:p>
          </p:txBody>
        </p:sp>
      </p:grpSp>
      <p:grpSp>
        <p:nvGrpSpPr>
          <p:cNvPr id="39" name="Group 39"/>
          <p:cNvGrpSpPr/>
          <p:nvPr/>
        </p:nvGrpSpPr>
        <p:grpSpPr>
          <a:xfrm>
            <a:off x="5305800" y="5207474"/>
            <a:ext cx="4032759" cy="859038"/>
            <a:chOff x="0" y="0"/>
            <a:chExt cx="5377012" cy="1145384"/>
          </a:xfrm>
        </p:grpSpPr>
        <p:grpSp>
          <p:nvGrpSpPr>
            <p:cNvPr id="40" name="Group 40"/>
            <p:cNvGrpSpPr/>
            <p:nvPr/>
          </p:nvGrpSpPr>
          <p:grpSpPr>
            <a:xfrm>
              <a:off x="0" y="0"/>
              <a:ext cx="5377012" cy="1145384"/>
              <a:chOff x="0" y="0"/>
              <a:chExt cx="1062126" cy="226249"/>
            </a:xfrm>
          </p:grpSpPr>
          <p:sp>
            <p:nvSpPr>
              <p:cNvPr id="41" name="Freeform 41"/>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42" name="TextBox 42"/>
              <p:cNvSpPr txBox="1"/>
              <p:nvPr/>
            </p:nvSpPr>
            <p:spPr>
              <a:xfrm>
                <a:off x="0" y="-38100"/>
                <a:ext cx="1062126" cy="264349"/>
              </a:xfrm>
              <a:prstGeom prst="rect">
                <a:avLst/>
              </a:prstGeom>
            </p:spPr>
            <p:txBody>
              <a:bodyPr lIns="50800" tIns="50800" rIns="50800" bIns="50800" rtlCol="0" anchor="ctr"/>
              <a:lstStyle/>
              <a:p>
                <a:pPr algn="ctr">
                  <a:lnSpc>
                    <a:spcPts val="2660"/>
                  </a:lnSpc>
                  <a:spcBef>
                    <a:spcPct val="0"/>
                  </a:spcBef>
                </a:pPr>
                <a:endParaRPr/>
              </a:p>
            </p:txBody>
          </p:sp>
        </p:grpSp>
        <p:sp>
          <p:nvSpPr>
            <p:cNvPr id="43" name="TextBox 43"/>
            <p:cNvSpPr txBox="1"/>
            <p:nvPr/>
          </p:nvSpPr>
          <p:spPr>
            <a:xfrm>
              <a:off x="545928" y="134246"/>
              <a:ext cx="4500814" cy="722207"/>
            </a:xfrm>
            <a:prstGeom prst="rect">
              <a:avLst/>
            </a:prstGeom>
          </p:spPr>
          <p:txBody>
            <a:bodyPr lIns="0" tIns="0" rIns="0" bIns="0" rtlCol="0" anchor="t">
              <a:spAutoFit/>
            </a:bodyPr>
            <a:lstStyle/>
            <a:p>
              <a:pPr algn="ctr">
                <a:lnSpc>
                  <a:spcPts val="4225"/>
                </a:lnSpc>
              </a:pPr>
              <a:r>
                <a:rPr lang="en-US" sz="3200">
                  <a:solidFill>
                    <a:srgbClr val="333333"/>
                  </a:solidFill>
                  <a:latin typeface="Cambria" panose="02040503050406030204"/>
                  <a:ea typeface="Cambria" panose="02040503050406030204"/>
                  <a:cs typeface="Cambria" panose="02040503050406030204"/>
                  <a:sym typeface="Cambria" panose="02040503050406030204"/>
                </a:rPr>
                <a:t>Quốc kỳ</a:t>
              </a:r>
            </a:p>
          </p:txBody>
        </p:sp>
      </p:grpSp>
      <p:grpSp>
        <p:nvGrpSpPr>
          <p:cNvPr id="44" name="Group 44"/>
          <p:cNvGrpSpPr/>
          <p:nvPr/>
        </p:nvGrpSpPr>
        <p:grpSpPr>
          <a:xfrm>
            <a:off x="1028781" y="9248324"/>
            <a:ext cx="4032759" cy="859038"/>
            <a:chOff x="0" y="0"/>
            <a:chExt cx="5377012" cy="1145384"/>
          </a:xfrm>
        </p:grpSpPr>
        <p:grpSp>
          <p:nvGrpSpPr>
            <p:cNvPr id="45" name="Group 45"/>
            <p:cNvGrpSpPr/>
            <p:nvPr/>
          </p:nvGrpSpPr>
          <p:grpSpPr>
            <a:xfrm>
              <a:off x="0" y="0"/>
              <a:ext cx="5377012" cy="1145384"/>
              <a:chOff x="0" y="0"/>
              <a:chExt cx="1062126" cy="226249"/>
            </a:xfrm>
          </p:grpSpPr>
          <p:sp>
            <p:nvSpPr>
              <p:cNvPr id="46" name="Freeform 46"/>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47" name="TextBox 47"/>
              <p:cNvSpPr txBox="1"/>
              <p:nvPr/>
            </p:nvSpPr>
            <p:spPr>
              <a:xfrm>
                <a:off x="0" y="-38100"/>
                <a:ext cx="1062126" cy="264349"/>
              </a:xfrm>
              <a:prstGeom prst="rect">
                <a:avLst/>
              </a:prstGeom>
            </p:spPr>
            <p:txBody>
              <a:bodyPr lIns="50800" tIns="50800" rIns="50800" bIns="50800" rtlCol="0" anchor="ctr"/>
              <a:lstStyle/>
              <a:p>
                <a:pPr algn="ctr">
                  <a:lnSpc>
                    <a:spcPts val="2660"/>
                  </a:lnSpc>
                  <a:spcBef>
                    <a:spcPct val="0"/>
                  </a:spcBef>
                </a:pPr>
                <a:endParaRPr/>
              </a:p>
            </p:txBody>
          </p:sp>
        </p:grpSp>
        <p:sp>
          <p:nvSpPr>
            <p:cNvPr id="48" name="TextBox 48"/>
            <p:cNvSpPr txBox="1"/>
            <p:nvPr/>
          </p:nvSpPr>
          <p:spPr>
            <a:xfrm>
              <a:off x="402841" y="201979"/>
              <a:ext cx="4500814" cy="693801"/>
            </a:xfrm>
            <a:prstGeom prst="rect">
              <a:avLst/>
            </a:prstGeom>
          </p:spPr>
          <p:txBody>
            <a:bodyPr lIns="0" tIns="0" rIns="0" bIns="0" rtlCol="0" anchor="t">
              <a:spAutoFit/>
            </a:bodyPr>
            <a:lstStyle/>
            <a:p>
              <a:pPr algn="ctr">
                <a:lnSpc>
                  <a:spcPts val="4225"/>
                </a:lnSpc>
              </a:pPr>
              <a:r>
                <a:rPr lang="en-US" sz="3200">
                  <a:solidFill>
                    <a:srgbClr val="333333"/>
                  </a:solidFill>
                  <a:latin typeface="Cambria" panose="02040503050406030204"/>
                  <a:ea typeface="Cambria" panose="02040503050406030204"/>
                  <a:cs typeface="Cambria" panose="02040503050406030204"/>
                  <a:sym typeface="Cambria" panose="02040503050406030204"/>
                </a:rPr>
                <a:t>Nhạc sĩ Mô-da</a:t>
              </a:r>
            </a:p>
          </p:txBody>
        </p:sp>
      </p:grpSp>
      <p:grpSp>
        <p:nvGrpSpPr>
          <p:cNvPr id="49" name="Group 49"/>
          <p:cNvGrpSpPr/>
          <p:nvPr/>
        </p:nvGrpSpPr>
        <p:grpSpPr>
          <a:xfrm>
            <a:off x="5305800" y="9245623"/>
            <a:ext cx="4032759" cy="859038"/>
            <a:chOff x="0" y="0"/>
            <a:chExt cx="5377012" cy="1145384"/>
          </a:xfrm>
        </p:grpSpPr>
        <p:grpSp>
          <p:nvGrpSpPr>
            <p:cNvPr id="50" name="Group 50"/>
            <p:cNvGrpSpPr/>
            <p:nvPr/>
          </p:nvGrpSpPr>
          <p:grpSpPr>
            <a:xfrm>
              <a:off x="0" y="0"/>
              <a:ext cx="5377012" cy="1145384"/>
              <a:chOff x="0" y="0"/>
              <a:chExt cx="1062126" cy="226249"/>
            </a:xfrm>
          </p:grpSpPr>
          <p:sp>
            <p:nvSpPr>
              <p:cNvPr id="51" name="Freeform 51"/>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52" name="TextBox 52"/>
              <p:cNvSpPr txBox="1"/>
              <p:nvPr/>
            </p:nvSpPr>
            <p:spPr>
              <a:xfrm>
                <a:off x="0" y="-38100"/>
                <a:ext cx="1062126" cy="264349"/>
              </a:xfrm>
              <a:prstGeom prst="rect">
                <a:avLst/>
              </a:prstGeom>
            </p:spPr>
            <p:txBody>
              <a:bodyPr lIns="50800" tIns="50800" rIns="50800" bIns="50800" rtlCol="0" anchor="ctr"/>
              <a:lstStyle/>
              <a:p>
                <a:pPr algn="ctr">
                  <a:lnSpc>
                    <a:spcPts val="2660"/>
                  </a:lnSpc>
                  <a:spcBef>
                    <a:spcPct val="0"/>
                  </a:spcBef>
                </a:pPr>
                <a:endParaRPr/>
              </a:p>
            </p:txBody>
          </p:sp>
        </p:grpSp>
        <p:sp>
          <p:nvSpPr>
            <p:cNvPr id="53" name="TextBox 53"/>
            <p:cNvSpPr txBox="1"/>
            <p:nvPr/>
          </p:nvSpPr>
          <p:spPr>
            <a:xfrm>
              <a:off x="402841" y="201979"/>
              <a:ext cx="4500814" cy="693801"/>
            </a:xfrm>
            <a:prstGeom prst="rect">
              <a:avLst/>
            </a:prstGeom>
          </p:spPr>
          <p:txBody>
            <a:bodyPr lIns="0" tIns="0" rIns="0" bIns="0" rtlCol="0" anchor="t">
              <a:spAutoFit/>
            </a:bodyPr>
            <a:lstStyle/>
            <a:p>
              <a:pPr algn="ctr">
                <a:lnSpc>
                  <a:spcPts val="4225"/>
                </a:lnSpc>
              </a:pPr>
              <a:r>
                <a:rPr lang="en-US" sz="3200">
                  <a:solidFill>
                    <a:srgbClr val="333333"/>
                  </a:solidFill>
                  <a:latin typeface="Cambria" panose="02040503050406030204"/>
                  <a:ea typeface="Cambria" panose="02040503050406030204"/>
                  <a:cs typeface="Cambria" panose="02040503050406030204"/>
                  <a:sym typeface="Cambria" panose="02040503050406030204"/>
                </a:rPr>
                <a:t>Tên tiếng Anh</a:t>
              </a:r>
            </a:p>
          </p:txBody>
        </p:sp>
      </p:grpSp>
      <p:sp>
        <p:nvSpPr>
          <p:cNvPr id="54" name="Freeform 54"/>
          <p:cNvSpPr/>
          <p:nvPr/>
        </p:nvSpPr>
        <p:spPr>
          <a:xfrm>
            <a:off x="5907306" y="6261774"/>
            <a:ext cx="2829746" cy="2788586"/>
          </a:xfrm>
          <a:custGeom>
            <a:avLst/>
            <a:gdLst/>
            <a:ahLst/>
            <a:cxnLst/>
            <a:rect l="l" t="t" r="r" b="b"/>
            <a:pathLst>
              <a:path w="2829746" h="2788586">
                <a:moveTo>
                  <a:pt x="0" y="0"/>
                </a:moveTo>
                <a:lnTo>
                  <a:pt x="2829746" y="0"/>
                </a:lnTo>
                <a:lnTo>
                  <a:pt x="2829746" y="2788586"/>
                </a:lnTo>
                <a:lnTo>
                  <a:pt x="0" y="2788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5" name="TextBox 55"/>
          <p:cNvSpPr txBox="1"/>
          <p:nvPr/>
        </p:nvSpPr>
        <p:spPr>
          <a:xfrm>
            <a:off x="1243374" y="973063"/>
            <a:ext cx="7900626" cy="830581"/>
          </a:xfrm>
          <a:prstGeom prst="rect">
            <a:avLst/>
          </a:prstGeom>
        </p:spPr>
        <p:txBody>
          <a:bodyPr lIns="0" tIns="0" rIns="0" bIns="0" rtlCol="0" anchor="t">
            <a:spAutoFit/>
          </a:bodyPr>
          <a:lstStyle/>
          <a:p>
            <a:pPr algn="l">
              <a:lnSpc>
                <a:spcPts val="6720"/>
              </a:lnSpc>
            </a:pPr>
            <a:r>
              <a:rPr lang="en-US" sz="4800" dirty="0" err="1">
                <a:solidFill>
                  <a:srgbClr val="333333"/>
                </a:solidFill>
                <a:latin typeface="Cambria" panose="02040503050406030204"/>
                <a:ea typeface="Cambria" panose="02040503050406030204"/>
                <a:cs typeface="Cambria" panose="02040503050406030204"/>
                <a:sym typeface="Cambria" panose="02040503050406030204"/>
              </a:rPr>
              <a:t>Một</a:t>
            </a:r>
            <a:r>
              <a:rPr lang="en-US" sz="4800" dirty="0">
                <a:solidFill>
                  <a:srgbClr val="333333"/>
                </a:solidFill>
                <a:latin typeface="Cambria" panose="02040503050406030204"/>
                <a:ea typeface="Cambria" panose="02040503050406030204"/>
                <a:cs typeface="Cambria" panose="02040503050406030204"/>
                <a:sym typeface="Cambria" panose="02040503050406030204"/>
              </a:rPr>
              <a:t> </a:t>
            </a:r>
            <a:r>
              <a:rPr lang="en-US" sz="4800" dirty="0" err="1">
                <a:solidFill>
                  <a:srgbClr val="333333"/>
                </a:solidFill>
                <a:latin typeface="Cambria" panose="02040503050406030204"/>
                <a:ea typeface="Cambria" panose="02040503050406030204"/>
                <a:cs typeface="Cambria" panose="02040503050406030204"/>
                <a:sym typeface="Cambria" panose="02040503050406030204"/>
              </a:rPr>
              <a:t>số</a:t>
            </a:r>
            <a:r>
              <a:rPr lang="en-US" sz="4800" dirty="0">
                <a:solidFill>
                  <a:srgbClr val="333333"/>
                </a:solidFill>
                <a:latin typeface="Cambria" panose="02040503050406030204"/>
                <a:ea typeface="Cambria" panose="02040503050406030204"/>
                <a:cs typeface="Cambria" panose="02040503050406030204"/>
                <a:sym typeface="Cambria" panose="02040503050406030204"/>
              </a:rPr>
              <a:t> </a:t>
            </a:r>
            <a:r>
              <a:rPr lang="en-US" sz="4800" dirty="0" err="1">
                <a:solidFill>
                  <a:srgbClr val="333333"/>
                </a:solidFill>
                <a:latin typeface="Cambria" panose="02040503050406030204"/>
                <a:ea typeface="Cambria" panose="02040503050406030204"/>
                <a:cs typeface="Cambria" panose="02040503050406030204"/>
                <a:sym typeface="Cambria" panose="02040503050406030204"/>
              </a:rPr>
              <a:t>thông</a:t>
            </a:r>
            <a:r>
              <a:rPr lang="en-US" sz="4800" dirty="0">
                <a:solidFill>
                  <a:srgbClr val="333333"/>
                </a:solidFill>
                <a:latin typeface="Cambria" panose="02040503050406030204"/>
                <a:ea typeface="Cambria" panose="02040503050406030204"/>
                <a:cs typeface="Cambria" panose="02040503050406030204"/>
                <a:sym typeface="Cambria" panose="02040503050406030204"/>
              </a:rPr>
              <a:t> tin </a:t>
            </a:r>
            <a:r>
              <a:rPr lang="en-US" sz="4800" dirty="0" err="1">
                <a:solidFill>
                  <a:srgbClr val="333333"/>
                </a:solidFill>
                <a:latin typeface="Cambria" panose="02040503050406030204"/>
                <a:ea typeface="Cambria" panose="02040503050406030204"/>
                <a:cs typeface="Cambria" panose="02040503050406030204"/>
                <a:sym typeface="Cambria" panose="02040503050406030204"/>
              </a:rPr>
              <a:t>về</a:t>
            </a:r>
            <a:r>
              <a:rPr lang="en-US" sz="4800" dirty="0">
                <a:solidFill>
                  <a:srgbClr val="333333"/>
                </a:solidFill>
                <a:latin typeface="Cambria" panose="02040503050406030204"/>
                <a:ea typeface="Cambria" panose="02040503050406030204"/>
                <a:cs typeface="Cambria" panose="02040503050406030204"/>
                <a:sym typeface="Cambria" panose="02040503050406030204"/>
              </a:rPr>
              <a:t> </a:t>
            </a:r>
            <a:r>
              <a:rPr lang="en-US" sz="4800" dirty="0" err="1">
                <a:solidFill>
                  <a:srgbClr val="333333"/>
                </a:solidFill>
                <a:latin typeface="Cambria" panose="02040503050406030204"/>
                <a:ea typeface="Cambria" panose="02040503050406030204"/>
                <a:cs typeface="Cambria" panose="02040503050406030204"/>
                <a:sym typeface="Cambria" panose="02040503050406030204"/>
              </a:rPr>
              <a:t>nước</a:t>
            </a:r>
            <a:r>
              <a:rPr lang="en-US" sz="4800" dirty="0">
                <a:solidFill>
                  <a:srgbClr val="333333"/>
                </a:solidFill>
                <a:latin typeface="Cambria" panose="02040503050406030204"/>
                <a:ea typeface="Cambria" panose="02040503050406030204"/>
                <a:cs typeface="Cambria" panose="02040503050406030204"/>
                <a:sym typeface="Cambria" panose="02040503050406030204"/>
              </a:rPr>
              <a:t> </a:t>
            </a:r>
            <a:r>
              <a:rPr lang="en-US" sz="4800" dirty="0" err="1">
                <a:solidFill>
                  <a:srgbClr val="333333"/>
                </a:solidFill>
                <a:latin typeface="Cambria" panose="02040503050406030204"/>
                <a:ea typeface="Cambria" panose="02040503050406030204"/>
                <a:cs typeface="Cambria" panose="02040503050406030204"/>
                <a:sym typeface="Cambria" panose="02040503050406030204"/>
              </a:rPr>
              <a:t>Áo</a:t>
            </a:r>
            <a:endParaRPr lang="en-US" sz="4800" dirty="0">
              <a:solidFill>
                <a:srgbClr val="333333"/>
              </a:solidFill>
              <a:latin typeface="Cambria" panose="02040503050406030204"/>
              <a:ea typeface="Cambria" panose="02040503050406030204"/>
              <a:cs typeface="Cambria" panose="02040503050406030204"/>
              <a:sym typeface="Cambria" panose="0204050305040603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804</Words>
  <Application>Microsoft Office PowerPoint</Application>
  <PresentationFormat>Custom</PresentationFormat>
  <Paragraphs>56</Paragraphs>
  <Slides>18</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Cambria</vt:lpstr>
      <vt:lpstr>SVN-Newton</vt:lpstr>
      <vt:lpstr>Cambria Bold</vt:lpstr>
      <vt:lpstr>Arial</vt:lpstr>
      <vt:lpstr>Times New Roman</vt:lpstr>
      <vt:lpstr>Cambria Bold Italics</vt:lpstr>
      <vt:lpstr>#9Slide07 HoneyCream</vt:lpstr>
      <vt:lpstr>Calibri</vt:lpstr>
      <vt:lpstr>Hina-Mincho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dc:creator/>
  <cp:lastModifiedBy>SingPC</cp:lastModifiedBy>
  <cp:revision>64</cp:revision>
  <dcterms:created xsi:type="dcterms:W3CDTF">2006-08-16T00:00:00Z</dcterms:created>
  <dcterms:modified xsi:type="dcterms:W3CDTF">2025-01-22T09:12:24Z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E94C8A9043274AE5ADC6E26331D1B1EE_12</vt:lpwstr>
  </property>
  <property fmtid="{D5CDD505-2E9C-101B-9397-08002B2CF9AE}" pid="3" name="KSOProductBuildVer">
    <vt:lpwstr>1033-12.2.0.19778</vt:lpwstr>
  </property>
</Properties>
</file>