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1" r:id="rId3"/>
    <p:sldId id="263" r:id="rId4"/>
    <p:sldId id="312" r:id="rId5"/>
    <p:sldId id="313" r:id="rId6"/>
    <p:sldId id="257" r:id="rId7"/>
    <p:sldId id="305" r:id="rId8"/>
    <p:sldId id="273" r:id="rId9"/>
    <p:sldId id="320" r:id="rId10"/>
    <p:sldId id="321" r:id="rId11"/>
    <p:sldId id="327" r:id="rId12"/>
    <p:sldId id="322" r:id="rId13"/>
    <p:sldId id="323" r:id="rId14"/>
    <p:sldId id="324" r:id="rId15"/>
    <p:sldId id="293" r:id="rId16"/>
    <p:sldId id="325" r:id="rId17"/>
    <p:sldId id="326" r:id="rId18"/>
    <p:sldId id="299" r:id="rId19"/>
    <p:sldId id="30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82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0C03D9-F645-40E9-92DD-D1D93D542304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771375-B417-4872-842B-F7CC0CD87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723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0C03D9-F645-40E9-92DD-D1D93D542304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771375-B417-4872-842B-F7CC0CD87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686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0C03D9-F645-40E9-92DD-D1D93D542304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771375-B417-4872-842B-F7CC0CD87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986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0C03D9-F645-40E9-92DD-D1D93D542304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771375-B417-4872-842B-F7CC0CD87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867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0C03D9-F645-40E9-92DD-D1D93D542304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771375-B417-4872-842B-F7CC0CD87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707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0C03D9-F645-40E9-92DD-D1D93D542304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771375-B417-4872-842B-F7CC0CD87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383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0C03D9-F645-40E9-92DD-D1D93D542304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771375-B417-4872-842B-F7CC0CD87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242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0C03D9-F645-40E9-92DD-D1D93D542304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771375-B417-4872-842B-F7CC0CD87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382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0C03D9-F645-40E9-92DD-D1D93D542304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771375-B417-4872-842B-F7CC0CD87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660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0C03D9-F645-40E9-92DD-D1D93D542304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771375-B417-4872-842B-F7CC0CD87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273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0C03D9-F645-40E9-92DD-D1D93D542304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771375-B417-4872-842B-F7CC0CD87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292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2BF5B306-535A-1F88-48AE-D3A007CC0A0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0475" y="0"/>
            <a:ext cx="1610139" cy="1610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423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4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4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4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21A5E2-338E-A5D9-42AF-0E344ACC30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329" b="1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9B826CB8-3A8A-6EF0-E291-AAD6B5D579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7059190" y="2040133"/>
            <a:ext cx="3135400" cy="415511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8FA52BB-7757-86B7-14A6-23CF1B9F84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3892" y="2428002"/>
            <a:ext cx="3133616" cy="255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91153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7"/>
          <a:stretch/>
        </p:blipFill>
        <p:spPr>
          <a:xfrm>
            <a:off x="0" y="0"/>
            <a:ext cx="12213771" cy="6873388"/>
          </a:xfrm>
          <a:prstGeom prst="rect">
            <a:avLst/>
          </a:prstGeom>
        </p:spPr>
      </p:pic>
      <p:sp>
        <p:nvSpPr>
          <p:cNvPr id="93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172569" y="207411"/>
            <a:ext cx="11868630" cy="6529565"/>
          </a:xfrm>
          <a:custGeom>
            <a:avLst/>
            <a:gdLst>
              <a:gd name="connsiteX0" fmla="*/ 0 w 11868630"/>
              <a:gd name="connsiteY0" fmla="*/ 1088283 h 6529565"/>
              <a:gd name="connsiteX1" fmla="*/ 1088283 w 11868630"/>
              <a:gd name="connsiteY1" fmla="*/ 0 h 6529565"/>
              <a:gd name="connsiteX2" fmla="*/ 10780347 w 11868630"/>
              <a:gd name="connsiteY2" fmla="*/ 0 h 6529565"/>
              <a:gd name="connsiteX3" fmla="*/ 11868630 w 11868630"/>
              <a:gd name="connsiteY3" fmla="*/ 1088283 h 6529565"/>
              <a:gd name="connsiteX4" fmla="*/ 11868630 w 11868630"/>
              <a:gd name="connsiteY4" fmla="*/ 5441282 h 6529565"/>
              <a:gd name="connsiteX5" fmla="*/ 10780347 w 11868630"/>
              <a:gd name="connsiteY5" fmla="*/ 6529565 h 6529565"/>
              <a:gd name="connsiteX6" fmla="*/ 1088283 w 11868630"/>
              <a:gd name="connsiteY6" fmla="*/ 6529565 h 6529565"/>
              <a:gd name="connsiteX7" fmla="*/ 0 w 11868630"/>
              <a:gd name="connsiteY7" fmla="*/ 5441282 h 6529565"/>
              <a:gd name="connsiteX8" fmla="*/ 0 w 11868630"/>
              <a:gd name="connsiteY8" fmla="*/ 1088283 h 6529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68630" h="6529565" fill="none" extrusionOk="0">
                <a:moveTo>
                  <a:pt x="0" y="1088283"/>
                </a:moveTo>
                <a:cubicBezTo>
                  <a:pt x="-97911" y="493329"/>
                  <a:pt x="485731" y="8572"/>
                  <a:pt x="1088283" y="0"/>
                </a:cubicBezTo>
                <a:cubicBezTo>
                  <a:pt x="5783717" y="77600"/>
                  <a:pt x="6925269" y="-27269"/>
                  <a:pt x="10780347" y="0"/>
                </a:cubicBezTo>
                <a:cubicBezTo>
                  <a:pt x="11446770" y="-86247"/>
                  <a:pt x="11930125" y="505344"/>
                  <a:pt x="11868630" y="1088283"/>
                </a:cubicBezTo>
                <a:cubicBezTo>
                  <a:pt x="11977630" y="2436843"/>
                  <a:pt x="11790421" y="4826700"/>
                  <a:pt x="11868630" y="5441282"/>
                </a:cubicBezTo>
                <a:cubicBezTo>
                  <a:pt x="11797083" y="6014336"/>
                  <a:pt x="11284100" y="6572472"/>
                  <a:pt x="10780347" y="6529565"/>
                </a:cubicBezTo>
                <a:cubicBezTo>
                  <a:pt x="8376932" y="6578742"/>
                  <a:pt x="4583615" y="6406863"/>
                  <a:pt x="1088283" y="6529565"/>
                </a:cubicBezTo>
                <a:cubicBezTo>
                  <a:pt x="474948" y="6623976"/>
                  <a:pt x="-47091" y="6082870"/>
                  <a:pt x="0" y="5441282"/>
                </a:cubicBezTo>
                <a:cubicBezTo>
                  <a:pt x="47022" y="4597184"/>
                  <a:pt x="104569" y="2155541"/>
                  <a:pt x="0" y="1088283"/>
                </a:cubicBezTo>
                <a:close/>
              </a:path>
              <a:path w="11868630" h="6529565" stroke="0" extrusionOk="0">
                <a:moveTo>
                  <a:pt x="0" y="1088283"/>
                </a:moveTo>
                <a:cubicBezTo>
                  <a:pt x="24239" y="484470"/>
                  <a:pt x="553689" y="-4434"/>
                  <a:pt x="1088283" y="0"/>
                </a:cubicBezTo>
                <a:cubicBezTo>
                  <a:pt x="3058497" y="-129276"/>
                  <a:pt x="8105171" y="-77778"/>
                  <a:pt x="10780347" y="0"/>
                </a:cubicBezTo>
                <a:cubicBezTo>
                  <a:pt x="11374683" y="-21380"/>
                  <a:pt x="11850025" y="594519"/>
                  <a:pt x="11868630" y="1088283"/>
                </a:cubicBezTo>
                <a:cubicBezTo>
                  <a:pt x="11950229" y="2908235"/>
                  <a:pt x="12022930" y="3536088"/>
                  <a:pt x="11868630" y="5441282"/>
                </a:cubicBezTo>
                <a:cubicBezTo>
                  <a:pt x="11918403" y="6147291"/>
                  <a:pt x="11329250" y="6547285"/>
                  <a:pt x="10780347" y="6529565"/>
                </a:cubicBezTo>
                <a:cubicBezTo>
                  <a:pt x="6571720" y="6573785"/>
                  <a:pt x="3070520" y="6500183"/>
                  <a:pt x="1088283" y="6529565"/>
                </a:cubicBezTo>
                <a:cubicBezTo>
                  <a:pt x="474565" y="6480860"/>
                  <a:pt x="-11060" y="6039768"/>
                  <a:pt x="0" y="5441282"/>
                </a:cubicBezTo>
                <a:cubicBezTo>
                  <a:pt x="-159954" y="4161506"/>
                  <a:pt x="22140" y="2271464"/>
                  <a:pt x="0" y="1088283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FF5D5D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4B8CE2-6284-FBCC-0BA0-AE1E19157DF5}"/>
              </a:ext>
            </a:extLst>
          </p:cNvPr>
          <p:cNvSpPr txBox="1"/>
          <p:nvPr/>
        </p:nvSpPr>
        <p:spPr>
          <a:xfrm>
            <a:off x="1452880" y="378263"/>
            <a:ext cx="93675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3600" dirty="0">
                <a:solidFill>
                  <a:prstClr val="black"/>
                </a:solidFill>
              </a:rPr>
              <a:t>Mai cắt ra hai hình tam giác vuông từ một tờ giấy hình chữ nhật như sau.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9F830EB-554D-691C-2885-B78A260AD3FE}"/>
              </a:ext>
            </a:extLst>
          </p:cNvPr>
          <p:cNvSpPr/>
          <p:nvPr/>
        </p:nvSpPr>
        <p:spPr>
          <a:xfrm>
            <a:off x="586719" y="427850"/>
            <a:ext cx="712694" cy="712694"/>
          </a:xfrm>
          <a:prstGeom prst="ellipse">
            <a:avLst/>
          </a:prstGeom>
          <a:solidFill>
            <a:srgbClr val="00206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24C03E-29A9-5BF1-56FA-69C3FC3C13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040" y="1795864"/>
            <a:ext cx="11300777" cy="284598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DFF6791-3FB8-AE3E-BA06-B92202DFAE66}"/>
              </a:ext>
            </a:extLst>
          </p:cNvPr>
          <p:cNvSpPr txBox="1"/>
          <p:nvPr/>
        </p:nvSpPr>
        <p:spPr>
          <a:xfrm>
            <a:off x="914400" y="4876800"/>
            <a:ext cx="81991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0" i="0" dirty="0">
                <a:solidFill>
                  <a:srgbClr val="000000"/>
                </a:solidFill>
                <a:effectLst/>
              </a:rPr>
              <a:t>a) </a:t>
            </a:r>
            <a:r>
              <a:rPr lang="en-US" sz="3600" b="0" i="0" dirty="0" err="1">
                <a:solidFill>
                  <a:srgbClr val="000000"/>
                </a:solidFill>
                <a:effectLst/>
              </a:rPr>
              <a:t>Phần</a:t>
            </a:r>
            <a:r>
              <a:rPr lang="en-US" sz="3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</a:rPr>
              <a:t>còn</a:t>
            </a:r>
            <a:r>
              <a:rPr lang="en-US" sz="3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</a:rPr>
              <a:t>lại</a:t>
            </a:r>
            <a:r>
              <a:rPr lang="en-US" sz="3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</a:rPr>
              <a:t>của</a:t>
            </a:r>
            <a:r>
              <a:rPr lang="en-US" sz="3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</a:rPr>
              <a:t>tờ</a:t>
            </a:r>
            <a:r>
              <a:rPr lang="en-US" sz="3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</a:rPr>
              <a:t>giấy</a:t>
            </a:r>
            <a:r>
              <a:rPr lang="en-US" sz="3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</a:rPr>
              <a:t>là</a:t>
            </a:r>
            <a:r>
              <a:rPr lang="en-US" sz="3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</a:rPr>
              <a:t>hình</a:t>
            </a:r>
            <a:r>
              <a:rPr lang="en-US" sz="3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</a:rPr>
              <a:t>gì</a:t>
            </a:r>
            <a:r>
              <a:rPr lang="en-US" sz="3600" b="0" i="0" dirty="0">
                <a:solidFill>
                  <a:srgbClr val="000000"/>
                </a:solidFill>
                <a:effectLst/>
              </a:rPr>
              <a:t>?</a:t>
            </a:r>
          </a:p>
          <a:p>
            <a:pPr algn="just"/>
            <a:r>
              <a:rPr lang="en-US" sz="3600" b="0" i="0" dirty="0">
                <a:solidFill>
                  <a:srgbClr val="000000"/>
                </a:solidFill>
                <a:effectLst/>
              </a:rPr>
              <a:t>b) </a:t>
            </a:r>
            <a:r>
              <a:rPr lang="en-US" sz="3600" b="0" i="0" dirty="0" err="1">
                <a:solidFill>
                  <a:srgbClr val="000000"/>
                </a:solidFill>
                <a:effectLst/>
              </a:rPr>
              <a:t>Tính</a:t>
            </a:r>
            <a:r>
              <a:rPr lang="en-US" sz="3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</a:rPr>
              <a:t>diện</a:t>
            </a:r>
            <a:r>
              <a:rPr lang="en-US" sz="3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</a:rPr>
              <a:t>tích</a:t>
            </a:r>
            <a:r>
              <a:rPr lang="en-US" sz="3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</a:rPr>
              <a:t>phần</a:t>
            </a:r>
            <a:r>
              <a:rPr lang="en-US" sz="3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</a:rPr>
              <a:t>tờ</a:t>
            </a:r>
            <a:r>
              <a:rPr lang="en-US" sz="3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</a:rPr>
              <a:t>giấy</a:t>
            </a:r>
            <a:r>
              <a:rPr lang="en-US" sz="3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</a:rPr>
              <a:t>còn</a:t>
            </a:r>
            <a:r>
              <a:rPr lang="en-US" sz="3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</a:rPr>
              <a:t>lại</a:t>
            </a:r>
            <a:r>
              <a:rPr lang="en-US" sz="3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</a:rPr>
              <a:t>đó</a:t>
            </a:r>
            <a:r>
              <a:rPr lang="en-US" sz="3600" b="0" i="0" dirty="0">
                <a:solidFill>
                  <a:srgbClr val="000000"/>
                </a:solidFill>
                <a:effectLst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86960609"/>
      </p:ext>
    </p:extLst>
  </p:cSld>
  <p:clrMapOvr>
    <a:masterClrMapping/>
  </p:clrMapOvr>
  <p:transition spd="slow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7"/>
          <a:stretch/>
        </p:blipFill>
        <p:spPr>
          <a:xfrm>
            <a:off x="0" y="0"/>
            <a:ext cx="12213771" cy="6873388"/>
          </a:xfrm>
          <a:prstGeom prst="rect">
            <a:avLst/>
          </a:prstGeom>
        </p:spPr>
      </p:pic>
      <p:sp>
        <p:nvSpPr>
          <p:cNvPr id="93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172569" y="207411"/>
            <a:ext cx="11868630" cy="6529565"/>
          </a:xfrm>
          <a:custGeom>
            <a:avLst/>
            <a:gdLst>
              <a:gd name="connsiteX0" fmla="*/ 0 w 11868630"/>
              <a:gd name="connsiteY0" fmla="*/ 1088283 h 6529565"/>
              <a:gd name="connsiteX1" fmla="*/ 1088283 w 11868630"/>
              <a:gd name="connsiteY1" fmla="*/ 0 h 6529565"/>
              <a:gd name="connsiteX2" fmla="*/ 10780347 w 11868630"/>
              <a:gd name="connsiteY2" fmla="*/ 0 h 6529565"/>
              <a:gd name="connsiteX3" fmla="*/ 11868630 w 11868630"/>
              <a:gd name="connsiteY3" fmla="*/ 1088283 h 6529565"/>
              <a:gd name="connsiteX4" fmla="*/ 11868630 w 11868630"/>
              <a:gd name="connsiteY4" fmla="*/ 5441282 h 6529565"/>
              <a:gd name="connsiteX5" fmla="*/ 10780347 w 11868630"/>
              <a:gd name="connsiteY5" fmla="*/ 6529565 h 6529565"/>
              <a:gd name="connsiteX6" fmla="*/ 1088283 w 11868630"/>
              <a:gd name="connsiteY6" fmla="*/ 6529565 h 6529565"/>
              <a:gd name="connsiteX7" fmla="*/ 0 w 11868630"/>
              <a:gd name="connsiteY7" fmla="*/ 5441282 h 6529565"/>
              <a:gd name="connsiteX8" fmla="*/ 0 w 11868630"/>
              <a:gd name="connsiteY8" fmla="*/ 1088283 h 6529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68630" h="6529565" fill="none" extrusionOk="0">
                <a:moveTo>
                  <a:pt x="0" y="1088283"/>
                </a:moveTo>
                <a:cubicBezTo>
                  <a:pt x="-97911" y="493329"/>
                  <a:pt x="485731" y="8572"/>
                  <a:pt x="1088283" y="0"/>
                </a:cubicBezTo>
                <a:cubicBezTo>
                  <a:pt x="5783717" y="77600"/>
                  <a:pt x="6925269" y="-27269"/>
                  <a:pt x="10780347" y="0"/>
                </a:cubicBezTo>
                <a:cubicBezTo>
                  <a:pt x="11446770" y="-86247"/>
                  <a:pt x="11930125" y="505344"/>
                  <a:pt x="11868630" y="1088283"/>
                </a:cubicBezTo>
                <a:cubicBezTo>
                  <a:pt x="11977630" y="2436843"/>
                  <a:pt x="11790421" y="4826700"/>
                  <a:pt x="11868630" y="5441282"/>
                </a:cubicBezTo>
                <a:cubicBezTo>
                  <a:pt x="11797083" y="6014336"/>
                  <a:pt x="11284100" y="6572472"/>
                  <a:pt x="10780347" y="6529565"/>
                </a:cubicBezTo>
                <a:cubicBezTo>
                  <a:pt x="8376932" y="6578742"/>
                  <a:pt x="4583615" y="6406863"/>
                  <a:pt x="1088283" y="6529565"/>
                </a:cubicBezTo>
                <a:cubicBezTo>
                  <a:pt x="474948" y="6623976"/>
                  <a:pt x="-47091" y="6082870"/>
                  <a:pt x="0" y="5441282"/>
                </a:cubicBezTo>
                <a:cubicBezTo>
                  <a:pt x="47022" y="4597184"/>
                  <a:pt x="104569" y="2155541"/>
                  <a:pt x="0" y="1088283"/>
                </a:cubicBezTo>
                <a:close/>
              </a:path>
              <a:path w="11868630" h="6529565" stroke="0" extrusionOk="0">
                <a:moveTo>
                  <a:pt x="0" y="1088283"/>
                </a:moveTo>
                <a:cubicBezTo>
                  <a:pt x="24239" y="484470"/>
                  <a:pt x="553689" y="-4434"/>
                  <a:pt x="1088283" y="0"/>
                </a:cubicBezTo>
                <a:cubicBezTo>
                  <a:pt x="3058497" y="-129276"/>
                  <a:pt x="8105171" y="-77778"/>
                  <a:pt x="10780347" y="0"/>
                </a:cubicBezTo>
                <a:cubicBezTo>
                  <a:pt x="11374683" y="-21380"/>
                  <a:pt x="11850025" y="594519"/>
                  <a:pt x="11868630" y="1088283"/>
                </a:cubicBezTo>
                <a:cubicBezTo>
                  <a:pt x="11950229" y="2908235"/>
                  <a:pt x="12022930" y="3536088"/>
                  <a:pt x="11868630" y="5441282"/>
                </a:cubicBezTo>
                <a:cubicBezTo>
                  <a:pt x="11918403" y="6147291"/>
                  <a:pt x="11329250" y="6547285"/>
                  <a:pt x="10780347" y="6529565"/>
                </a:cubicBezTo>
                <a:cubicBezTo>
                  <a:pt x="6571720" y="6573785"/>
                  <a:pt x="3070520" y="6500183"/>
                  <a:pt x="1088283" y="6529565"/>
                </a:cubicBezTo>
                <a:cubicBezTo>
                  <a:pt x="474565" y="6480860"/>
                  <a:pt x="-11060" y="6039768"/>
                  <a:pt x="0" y="5441282"/>
                </a:cubicBezTo>
                <a:cubicBezTo>
                  <a:pt x="-159954" y="4161506"/>
                  <a:pt x="22140" y="2271464"/>
                  <a:pt x="0" y="1088283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FF5D5D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4B8CE2-6284-FBCC-0BA0-AE1E19157DF5}"/>
              </a:ext>
            </a:extLst>
          </p:cNvPr>
          <p:cNvSpPr txBox="1"/>
          <p:nvPr/>
        </p:nvSpPr>
        <p:spPr>
          <a:xfrm>
            <a:off x="1452880" y="378263"/>
            <a:ext cx="93675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Mai cắt ra hai hình tam giác vuông từ một tờ giấy hình chữ nhật như sau.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9F830EB-554D-691C-2885-B78A260AD3FE}"/>
              </a:ext>
            </a:extLst>
          </p:cNvPr>
          <p:cNvSpPr/>
          <p:nvPr/>
        </p:nvSpPr>
        <p:spPr>
          <a:xfrm>
            <a:off x="586719" y="427850"/>
            <a:ext cx="712694" cy="712694"/>
          </a:xfrm>
          <a:prstGeom prst="ellipse">
            <a:avLst/>
          </a:prstGeom>
          <a:solidFill>
            <a:srgbClr val="00206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24C03E-29A9-5BF1-56FA-69C3FC3C13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040" y="1795864"/>
            <a:ext cx="11300777" cy="284598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DFF6791-3FB8-AE3E-BA06-B92202DFAE66}"/>
              </a:ext>
            </a:extLst>
          </p:cNvPr>
          <p:cNvSpPr txBox="1"/>
          <p:nvPr/>
        </p:nvSpPr>
        <p:spPr>
          <a:xfrm>
            <a:off x="914400" y="4876800"/>
            <a:ext cx="8199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a)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Phần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còn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lại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của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tờ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giấy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hình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thang.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3163106"/>
      </p:ext>
    </p:extLst>
  </p:cSld>
  <p:clrMapOvr>
    <a:masterClrMapping/>
  </p:clrMapOvr>
  <p:transition spd="slow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7"/>
          <a:stretch/>
        </p:blipFill>
        <p:spPr>
          <a:xfrm>
            <a:off x="0" y="0"/>
            <a:ext cx="12213771" cy="6873388"/>
          </a:xfrm>
          <a:prstGeom prst="rect">
            <a:avLst/>
          </a:prstGeom>
        </p:spPr>
      </p:pic>
      <p:sp>
        <p:nvSpPr>
          <p:cNvPr id="93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172569" y="207411"/>
            <a:ext cx="11868630" cy="6529565"/>
          </a:xfrm>
          <a:custGeom>
            <a:avLst/>
            <a:gdLst>
              <a:gd name="connsiteX0" fmla="*/ 0 w 11868630"/>
              <a:gd name="connsiteY0" fmla="*/ 1088283 h 6529565"/>
              <a:gd name="connsiteX1" fmla="*/ 1088283 w 11868630"/>
              <a:gd name="connsiteY1" fmla="*/ 0 h 6529565"/>
              <a:gd name="connsiteX2" fmla="*/ 10780347 w 11868630"/>
              <a:gd name="connsiteY2" fmla="*/ 0 h 6529565"/>
              <a:gd name="connsiteX3" fmla="*/ 11868630 w 11868630"/>
              <a:gd name="connsiteY3" fmla="*/ 1088283 h 6529565"/>
              <a:gd name="connsiteX4" fmla="*/ 11868630 w 11868630"/>
              <a:gd name="connsiteY4" fmla="*/ 5441282 h 6529565"/>
              <a:gd name="connsiteX5" fmla="*/ 10780347 w 11868630"/>
              <a:gd name="connsiteY5" fmla="*/ 6529565 h 6529565"/>
              <a:gd name="connsiteX6" fmla="*/ 1088283 w 11868630"/>
              <a:gd name="connsiteY6" fmla="*/ 6529565 h 6529565"/>
              <a:gd name="connsiteX7" fmla="*/ 0 w 11868630"/>
              <a:gd name="connsiteY7" fmla="*/ 5441282 h 6529565"/>
              <a:gd name="connsiteX8" fmla="*/ 0 w 11868630"/>
              <a:gd name="connsiteY8" fmla="*/ 1088283 h 6529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68630" h="6529565" fill="none" extrusionOk="0">
                <a:moveTo>
                  <a:pt x="0" y="1088283"/>
                </a:moveTo>
                <a:cubicBezTo>
                  <a:pt x="-97911" y="493329"/>
                  <a:pt x="485731" y="8572"/>
                  <a:pt x="1088283" y="0"/>
                </a:cubicBezTo>
                <a:cubicBezTo>
                  <a:pt x="5783717" y="77600"/>
                  <a:pt x="6925269" y="-27269"/>
                  <a:pt x="10780347" y="0"/>
                </a:cubicBezTo>
                <a:cubicBezTo>
                  <a:pt x="11446770" y="-86247"/>
                  <a:pt x="11930125" y="505344"/>
                  <a:pt x="11868630" y="1088283"/>
                </a:cubicBezTo>
                <a:cubicBezTo>
                  <a:pt x="11977630" y="2436843"/>
                  <a:pt x="11790421" y="4826700"/>
                  <a:pt x="11868630" y="5441282"/>
                </a:cubicBezTo>
                <a:cubicBezTo>
                  <a:pt x="11797083" y="6014336"/>
                  <a:pt x="11284100" y="6572472"/>
                  <a:pt x="10780347" y="6529565"/>
                </a:cubicBezTo>
                <a:cubicBezTo>
                  <a:pt x="8376932" y="6578742"/>
                  <a:pt x="4583615" y="6406863"/>
                  <a:pt x="1088283" y="6529565"/>
                </a:cubicBezTo>
                <a:cubicBezTo>
                  <a:pt x="474948" y="6623976"/>
                  <a:pt x="-47091" y="6082870"/>
                  <a:pt x="0" y="5441282"/>
                </a:cubicBezTo>
                <a:cubicBezTo>
                  <a:pt x="47022" y="4597184"/>
                  <a:pt x="104569" y="2155541"/>
                  <a:pt x="0" y="1088283"/>
                </a:cubicBezTo>
                <a:close/>
              </a:path>
              <a:path w="11868630" h="6529565" stroke="0" extrusionOk="0">
                <a:moveTo>
                  <a:pt x="0" y="1088283"/>
                </a:moveTo>
                <a:cubicBezTo>
                  <a:pt x="24239" y="484470"/>
                  <a:pt x="553689" y="-4434"/>
                  <a:pt x="1088283" y="0"/>
                </a:cubicBezTo>
                <a:cubicBezTo>
                  <a:pt x="3058497" y="-129276"/>
                  <a:pt x="8105171" y="-77778"/>
                  <a:pt x="10780347" y="0"/>
                </a:cubicBezTo>
                <a:cubicBezTo>
                  <a:pt x="11374683" y="-21380"/>
                  <a:pt x="11850025" y="594519"/>
                  <a:pt x="11868630" y="1088283"/>
                </a:cubicBezTo>
                <a:cubicBezTo>
                  <a:pt x="11950229" y="2908235"/>
                  <a:pt x="12022930" y="3536088"/>
                  <a:pt x="11868630" y="5441282"/>
                </a:cubicBezTo>
                <a:cubicBezTo>
                  <a:pt x="11918403" y="6147291"/>
                  <a:pt x="11329250" y="6547285"/>
                  <a:pt x="10780347" y="6529565"/>
                </a:cubicBezTo>
                <a:cubicBezTo>
                  <a:pt x="6571720" y="6573785"/>
                  <a:pt x="3070520" y="6500183"/>
                  <a:pt x="1088283" y="6529565"/>
                </a:cubicBezTo>
                <a:cubicBezTo>
                  <a:pt x="474565" y="6480860"/>
                  <a:pt x="-11060" y="6039768"/>
                  <a:pt x="0" y="5441282"/>
                </a:cubicBezTo>
                <a:cubicBezTo>
                  <a:pt x="-159954" y="4161506"/>
                  <a:pt x="22140" y="2271464"/>
                  <a:pt x="0" y="1088283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FF5D5D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24C03E-29A9-5BF1-56FA-69C3FC3C13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6160" y="353145"/>
            <a:ext cx="8679497" cy="21858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DFF6791-3FB8-AE3E-BA06-B92202DFAE66}"/>
              </a:ext>
            </a:extLst>
          </p:cNvPr>
          <p:cNvSpPr txBox="1"/>
          <p:nvPr/>
        </p:nvSpPr>
        <p:spPr>
          <a:xfrm>
            <a:off x="1117600" y="2346960"/>
            <a:ext cx="8199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600" dirty="0">
                <a:solidFill>
                  <a:srgbClr val="000000"/>
                </a:solidFill>
              </a:rPr>
              <a:t>b) </a:t>
            </a:r>
            <a:r>
              <a:rPr lang="en-US" sz="3600" dirty="0" err="1">
                <a:solidFill>
                  <a:srgbClr val="000000"/>
                </a:solidFill>
              </a:rPr>
              <a:t>Tính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err="1">
                <a:solidFill>
                  <a:srgbClr val="000000"/>
                </a:solidFill>
              </a:rPr>
              <a:t>diện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err="1">
                <a:solidFill>
                  <a:srgbClr val="000000"/>
                </a:solidFill>
              </a:rPr>
              <a:t>tích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err="1">
                <a:solidFill>
                  <a:srgbClr val="000000"/>
                </a:solidFill>
              </a:rPr>
              <a:t>phần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err="1">
                <a:solidFill>
                  <a:srgbClr val="000000"/>
                </a:solidFill>
              </a:rPr>
              <a:t>tờ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err="1">
                <a:solidFill>
                  <a:srgbClr val="000000"/>
                </a:solidFill>
              </a:rPr>
              <a:t>giấy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err="1">
                <a:solidFill>
                  <a:srgbClr val="000000"/>
                </a:solidFill>
              </a:rPr>
              <a:t>còn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err="1">
                <a:solidFill>
                  <a:srgbClr val="000000"/>
                </a:solidFill>
              </a:rPr>
              <a:t>lại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err="1">
                <a:solidFill>
                  <a:srgbClr val="000000"/>
                </a:solidFill>
              </a:rPr>
              <a:t>đó</a:t>
            </a:r>
            <a:r>
              <a:rPr lang="en-US" sz="3600" dirty="0">
                <a:solidFill>
                  <a:srgbClr val="000000"/>
                </a:solidFill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2B73B00-D07F-FBE5-80A2-2A00FCF83642}"/>
                  </a:ext>
                </a:extLst>
              </p:cNvPr>
              <p:cNvSpPr txBox="1"/>
              <p:nvPr/>
            </p:nvSpPr>
            <p:spPr>
              <a:xfrm>
                <a:off x="1473200" y="3139440"/>
                <a:ext cx="8199120" cy="33530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Chiều </a:t>
                </a:r>
                <a:r>
                  <a:rPr lang="en-US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cao</a:t>
                </a:r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hình</a:t>
                </a:r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thang </a:t>
                </a:r>
                <a:r>
                  <a:rPr lang="en-US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 5 cm</a:t>
                </a:r>
              </a:p>
              <a:p>
                <a:pPr algn="ctr"/>
                <a:r>
                  <a:rPr lang="en-US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Chiều</a:t>
                </a:r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dài</a:t>
                </a:r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đáy</a:t>
                </a:r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bé</a:t>
                </a:r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algn="ctr"/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12 – (2 + 5) = 5 (cm)</a:t>
                </a:r>
              </a:p>
              <a:p>
                <a:pPr algn="ctr"/>
                <a:r>
                  <a:rPr lang="en-US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Diện</a:t>
                </a:r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tích</a:t>
                </a:r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hình</a:t>
                </a:r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thang </a:t>
                </a:r>
                <a:r>
                  <a:rPr lang="en-US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dirty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(12 + 5) </m:t>
                        </m:r>
                        <m:r>
                          <m:rPr>
                            <m:nor/>
                          </m:rPr>
                          <a:rPr lang="en-US" sz="3200" dirty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3200" dirty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5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42,5 (cm</a:t>
                </a:r>
                <a:r>
                  <a:rPr lang="en-US" sz="3200" baseline="30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</a:p>
              <a:p>
                <a:pPr algn="ctr"/>
                <a:r>
                  <a:rPr lang="en-US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Đáp</a:t>
                </a:r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 42,5 cm</a:t>
                </a:r>
                <a:r>
                  <a:rPr lang="en-US" sz="3200" baseline="30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:endParaRPr lang="en-US" sz="32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2B73B00-D07F-FBE5-80A2-2A00FCF836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3200" y="3139440"/>
                <a:ext cx="8199120" cy="3353034"/>
              </a:xfrm>
              <a:prstGeom prst="rect">
                <a:avLst/>
              </a:prstGeom>
              <a:blipFill>
                <a:blip r:embed="rId4"/>
                <a:stretch>
                  <a:fillRect t="-2364" b="-5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342560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7"/>
          <a:stretch/>
        </p:blipFill>
        <p:spPr>
          <a:xfrm>
            <a:off x="0" y="0"/>
            <a:ext cx="12213771" cy="6873388"/>
          </a:xfrm>
          <a:prstGeom prst="rect">
            <a:avLst/>
          </a:prstGeom>
        </p:spPr>
      </p:pic>
      <p:sp>
        <p:nvSpPr>
          <p:cNvPr id="93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172569" y="207411"/>
            <a:ext cx="11868630" cy="6529565"/>
          </a:xfrm>
          <a:custGeom>
            <a:avLst/>
            <a:gdLst>
              <a:gd name="connsiteX0" fmla="*/ 0 w 11868630"/>
              <a:gd name="connsiteY0" fmla="*/ 1088283 h 6529565"/>
              <a:gd name="connsiteX1" fmla="*/ 1088283 w 11868630"/>
              <a:gd name="connsiteY1" fmla="*/ 0 h 6529565"/>
              <a:gd name="connsiteX2" fmla="*/ 10780347 w 11868630"/>
              <a:gd name="connsiteY2" fmla="*/ 0 h 6529565"/>
              <a:gd name="connsiteX3" fmla="*/ 11868630 w 11868630"/>
              <a:gd name="connsiteY3" fmla="*/ 1088283 h 6529565"/>
              <a:gd name="connsiteX4" fmla="*/ 11868630 w 11868630"/>
              <a:gd name="connsiteY4" fmla="*/ 5441282 h 6529565"/>
              <a:gd name="connsiteX5" fmla="*/ 10780347 w 11868630"/>
              <a:gd name="connsiteY5" fmla="*/ 6529565 h 6529565"/>
              <a:gd name="connsiteX6" fmla="*/ 1088283 w 11868630"/>
              <a:gd name="connsiteY6" fmla="*/ 6529565 h 6529565"/>
              <a:gd name="connsiteX7" fmla="*/ 0 w 11868630"/>
              <a:gd name="connsiteY7" fmla="*/ 5441282 h 6529565"/>
              <a:gd name="connsiteX8" fmla="*/ 0 w 11868630"/>
              <a:gd name="connsiteY8" fmla="*/ 1088283 h 6529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68630" h="6529565" fill="none" extrusionOk="0">
                <a:moveTo>
                  <a:pt x="0" y="1088283"/>
                </a:moveTo>
                <a:cubicBezTo>
                  <a:pt x="-97911" y="493329"/>
                  <a:pt x="485731" y="8572"/>
                  <a:pt x="1088283" y="0"/>
                </a:cubicBezTo>
                <a:cubicBezTo>
                  <a:pt x="5783717" y="77600"/>
                  <a:pt x="6925269" y="-27269"/>
                  <a:pt x="10780347" y="0"/>
                </a:cubicBezTo>
                <a:cubicBezTo>
                  <a:pt x="11446770" y="-86247"/>
                  <a:pt x="11930125" y="505344"/>
                  <a:pt x="11868630" y="1088283"/>
                </a:cubicBezTo>
                <a:cubicBezTo>
                  <a:pt x="11977630" y="2436843"/>
                  <a:pt x="11790421" y="4826700"/>
                  <a:pt x="11868630" y="5441282"/>
                </a:cubicBezTo>
                <a:cubicBezTo>
                  <a:pt x="11797083" y="6014336"/>
                  <a:pt x="11284100" y="6572472"/>
                  <a:pt x="10780347" y="6529565"/>
                </a:cubicBezTo>
                <a:cubicBezTo>
                  <a:pt x="8376932" y="6578742"/>
                  <a:pt x="4583615" y="6406863"/>
                  <a:pt x="1088283" y="6529565"/>
                </a:cubicBezTo>
                <a:cubicBezTo>
                  <a:pt x="474948" y="6623976"/>
                  <a:pt x="-47091" y="6082870"/>
                  <a:pt x="0" y="5441282"/>
                </a:cubicBezTo>
                <a:cubicBezTo>
                  <a:pt x="47022" y="4597184"/>
                  <a:pt x="104569" y="2155541"/>
                  <a:pt x="0" y="1088283"/>
                </a:cubicBezTo>
                <a:close/>
              </a:path>
              <a:path w="11868630" h="6529565" stroke="0" extrusionOk="0">
                <a:moveTo>
                  <a:pt x="0" y="1088283"/>
                </a:moveTo>
                <a:cubicBezTo>
                  <a:pt x="24239" y="484470"/>
                  <a:pt x="553689" y="-4434"/>
                  <a:pt x="1088283" y="0"/>
                </a:cubicBezTo>
                <a:cubicBezTo>
                  <a:pt x="3058497" y="-129276"/>
                  <a:pt x="8105171" y="-77778"/>
                  <a:pt x="10780347" y="0"/>
                </a:cubicBezTo>
                <a:cubicBezTo>
                  <a:pt x="11374683" y="-21380"/>
                  <a:pt x="11850025" y="594519"/>
                  <a:pt x="11868630" y="1088283"/>
                </a:cubicBezTo>
                <a:cubicBezTo>
                  <a:pt x="11950229" y="2908235"/>
                  <a:pt x="12022930" y="3536088"/>
                  <a:pt x="11868630" y="5441282"/>
                </a:cubicBezTo>
                <a:cubicBezTo>
                  <a:pt x="11918403" y="6147291"/>
                  <a:pt x="11329250" y="6547285"/>
                  <a:pt x="10780347" y="6529565"/>
                </a:cubicBezTo>
                <a:cubicBezTo>
                  <a:pt x="6571720" y="6573785"/>
                  <a:pt x="3070520" y="6500183"/>
                  <a:pt x="1088283" y="6529565"/>
                </a:cubicBezTo>
                <a:cubicBezTo>
                  <a:pt x="474565" y="6480860"/>
                  <a:pt x="-11060" y="6039768"/>
                  <a:pt x="0" y="5441282"/>
                </a:cubicBezTo>
                <a:cubicBezTo>
                  <a:pt x="-159954" y="4161506"/>
                  <a:pt x="22140" y="2271464"/>
                  <a:pt x="0" y="1088283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FF5D5D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4B8CE2-6284-FBCC-0BA0-AE1E19157DF5}"/>
              </a:ext>
            </a:extLst>
          </p:cNvPr>
          <p:cNvSpPr txBox="1"/>
          <p:nvPr/>
        </p:nvSpPr>
        <p:spPr>
          <a:xfrm>
            <a:off x="1452880" y="378263"/>
            <a:ext cx="10109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Rô-bốt có một sợi dây chun dài 15,85 cm. Rô-bốt dự định dùng sợi chun đó cùng với túi bóng để buộc kín một miệng bình hình tròn bán kính 5 cm như hình dưới đây. Hỏi Rô-bốt có thể làm được điều đó hay không? Biết rằng sợi dây chun bị đứt nếu độ dài dây chun bị kéo dài quá 2 lần.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9F830EB-554D-691C-2885-B78A260AD3FE}"/>
              </a:ext>
            </a:extLst>
          </p:cNvPr>
          <p:cNvSpPr/>
          <p:nvPr/>
        </p:nvSpPr>
        <p:spPr>
          <a:xfrm>
            <a:off x="586719" y="427850"/>
            <a:ext cx="712694" cy="712694"/>
          </a:xfrm>
          <a:prstGeom prst="ellipse">
            <a:avLst/>
          </a:prstGeom>
          <a:solidFill>
            <a:srgbClr val="00206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2CC8EAE-FE03-B270-85A0-EF9803A3BB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9440" y="2880462"/>
            <a:ext cx="8432800" cy="3111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4975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7"/>
          <a:stretch/>
        </p:blipFill>
        <p:spPr>
          <a:xfrm>
            <a:off x="0" y="0"/>
            <a:ext cx="12213771" cy="6873388"/>
          </a:xfrm>
          <a:prstGeom prst="rect">
            <a:avLst/>
          </a:prstGeom>
        </p:spPr>
      </p:pic>
      <p:sp>
        <p:nvSpPr>
          <p:cNvPr id="93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172569" y="207411"/>
            <a:ext cx="11868630" cy="6529565"/>
          </a:xfrm>
          <a:custGeom>
            <a:avLst/>
            <a:gdLst>
              <a:gd name="connsiteX0" fmla="*/ 0 w 11868630"/>
              <a:gd name="connsiteY0" fmla="*/ 1088283 h 6529565"/>
              <a:gd name="connsiteX1" fmla="*/ 1088283 w 11868630"/>
              <a:gd name="connsiteY1" fmla="*/ 0 h 6529565"/>
              <a:gd name="connsiteX2" fmla="*/ 10780347 w 11868630"/>
              <a:gd name="connsiteY2" fmla="*/ 0 h 6529565"/>
              <a:gd name="connsiteX3" fmla="*/ 11868630 w 11868630"/>
              <a:gd name="connsiteY3" fmla="*/ 1088283 h 6529565"/>
              <a:gd name="connsiteX4" fmla="*/ 11868630 w 11868630"/>
              <a:gd name="connsiteY4" fmla="*/ 5441282 h 6529565"/>
              <a:gd name="connsiteX5" fmla="*/ 10780347 w 11868630"/>
              <a:gd name="connsiteY5" fmla="*/ 6529565 h 6529565"/>
              <a:gd name="connsiteX6" fmla="*/ 1088283 w 11868630"/>
              <a:gd name="connsiteY6" fmla="*/ 6529565 h 6529565"/>
              <a:gd name="connsiteX7" fmla="*/ 0 w 11868630"/>
              <a:gd name="connsiteY7" fmla="*/ 5441282 h 6529565"/>
              <a:gd name="connsiteX8" fmla="*/ 0 w 11868630"/>
              <a:gd name="connsiteY8" fmla="*/ 1088283 h 6529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68630" h="6529565" fill="none" extrusionOk="0">
                <a:moveTo>
                  <a:pt x="0" y="1088283"/>
                </a:moveTo>
                <a:cubicBezTo>
                  <a:pt x="-97911" y="493329"/>
                  <a:pt x="485731" y="8572"/>
                  <a:pt x="1088283" y="0"/>
                </a:cubicBezTo>
                <a:cubicBezTo>
                  <a:pt x="5783717" y="77600"/>
                  <a:pt x="6925269" y="-27269"/>
                  <a:pt x="10780347" y="0"/>
                </a:cubicBezTo>
                <a:cubicBezTo>
                  <a:pt x="11446770" y="-86247"/>
                  <a:pt x="11930125" y="505344"/>
                  <a:pt x="11868630" y="1088283"/>
                </a:cubicBezTo>
                <a:cubicBezTo>
                  <a:pt x="11977630" y="2436843"/>
                  <a:pt x="11790421" y="4826700"/>
                  <a:pt x="11868630" y="5441282"/>
                </a:cubicBezTo>
                <a:cubicBezTo>
                  <a:pt x="11797083" y="6014336"/>
                  <a:pt x="11284100" y="6572472"/>
                  <a:pt x="10780347" y="6529565"/>
                </a:cubicBezTo>
                <a:cubicBezTo>
                  <a:pt x="8376932" y="6578742"/>
                  <a:pt x="4583615" y="6406863"/>
                  <a:pt x="1088283" y="6529565"/>
                </a:cubicBezTo>
                <a:cubicBezTo>
                  <a:pt x="474948" y="6623976"/>
                  <a:pt x="-47091" y="6082870"/>
                  <a:pt x="0" y="5441282"/>
                </a:cubicBezTo>
                <a:cubicBezTo>
                  <a:pt x="47022" y="4597184"/>
                  <a:pt x="104569" y="2155541"/>
                  <a:pt x="0" y="1088283"/>
                </a:cubicBezTo>
                <a:close/>
              </a:path>
              <a:path w="11868630" h="6529565" stroke="0" extrusionOk="0">
                <a:moveTo>
                  <a:pt x="0" y="1088283"/>
                </a:moveTo>
                <a:cubicBezTo>
                  <a:pt x="24239" y="484470"/>
                  <a:pt x="553689" y="-4434"/>
                  <a:pt x="1088283" y="0"/>
                </a:cubicBezTo>
                <a:cubicBezTo>
                  <a:pt x="3058497" y="-129276"/>
                  <a:pt x="8105171" y="-77778"/>
                  <a:pt x="10780347" y="0"/>
                </a:cubicBezTo>
                <a:cubicBezTo>
                  <a:pt x="11374683" y="-21380"/>
                  <a:pt x="11850025" y="594519"/>
                  <a:pt x="11868630" y="1088283"/>
                </a:cubicBezTo>
                <a:cubicBezTo>
                  <a:pt x="11950229" y="2908235"/>
                  <a:pt x="12022930" y="3536088"/>
                  <a:pt x="11868630" y="5441282"/>
                </a:cubicBezTo>
                <a:cubicBezTo>
                  <a:pt x="11918403" y="6147291"/>
                  <a:pt x="11329250" y="6547285"/>
                  <a:pt x="10780347" y="6529565"/>
                </a:cubicBezTo>
                <a:cubicBezTo>
                  <a:pt x="6571720" y="6573785"/>
                  <a:pt x="3070520" y="6500183"/>
                  <a:pt x="1088283" y="6529565"/>
                </a:cubicBezTo>
                <a:cubicBezTo>
                  <a:pt x="474565" y="6480860"/>
                  <a:pt x="-11060" y="6039768"/>
                  <a:pt x="0" y="5441282"/>
                </a:cubicBezTo>
                <a:cubicBezTo>
                  <a:pt x="-159954" y="4161506"/>
                  <a:pt x="22140" y="2271464"/>
                  <a:pt x="0" y="1088283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FF5D5D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1628A4-FCCD-A20C-A4A0-93B2596A5BDC}"/>
              </a:ext>
            </a:extLst>
          </p:cNvPr>
          <p:cNvSpPr txBox="1"/>
          <p:nvPr/>
        </p:nvSpPr>
        <p:spPr>
          <a:xfrm>
            <a:off x="1239520" y="1290320"/>
            <a:ext cx="101193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vi-VN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giải:</a:t>
            </a:r>
            <a:endParaRPr lang="vi-VN" sz="36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Chu vi miệng bình là:</a:t>
            </a:r>
          </a:p>
          <a:p>
            <a:pPr algn="ctr"/>
            <a:r>
              <a:rPr lang="vi-VN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3,14 × 2 × 5 = 31,4 (cm)</a:t>
            </a:r>
          </a:p>
          <a:p>
            <a:pPr algn="ctr"/>
            <a:r>
              <a:rPr lang="vi-VN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Kích thước tối đa của dây chun kéo ra là:</a:t>
            </a:r>
          </a:p>
          <a:p>
            <a:pPr algn="ctr"/>
            <a:r>
              <a:rPr lang="vi-VN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15,85 × 2 = 31,7 (cm)</a:t>
            </a:r>
          </a:p>
          <a:p>
            <a:pPr algn="ctr"/>
            <a:r>
              <a:rPr lang="vi-VN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So sánh: 31,4 &lt; 31,7 nên dây chun không bị đứt.</a:t>
            </a:r>
          </a:p>
        </p:txBody>
      </p:sp>
    </p:spTree>
    <p:extLst>
      <p:ext uri="{BB962C8B-B14F-4D97-AF65-F5344CB8AC3E}">
        <p14:creationId xmlns:p14="http://schemas.microsoft.com/office/powerpoint/2010/main" val="92257654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21A5E2-338E-A5D9-42AF-0E344ACC30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9" b="1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9B826CB8-3A8A-6EF0-E291-AAD6B5D579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7059632" y="2069946"/>
            <a:ext cx="3135400" cy="415511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0EF30BC-7455-0C22-373B-5CE79F206E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0267" y="2320179"/>
            <a:ext cx="3310415" cy="256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37278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7"/>
          <a:stretch/>
        </p:blipFill>
        <p:spPr>
          <a:xfrm>
            <a:off x="0" y="0"/>
            <a:ext cx="12213771" cy="6873388"/>
          </a:xfrm>
          <a:prstGeom prst="rect">
            <a:avLst/>
          </a:prstGeom>
        </p:spPr>
      </p:pic>
      <p:sp>
        <p:nvSpPr>
          <p:cNvPr id="93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172569" y="207411"/>
            <a:ext cx="11868630" cy="6529565"/>
          </a:xfrm>
          <a:custGeom>
            <a:avLst/>
            <a:gdLst>
              <a:gd name="connsiteX0" fmla="*/ 0 w 11868630"/>
              <a:gd name="connsiteY0" fmla="*/ 1088283 h 6529565"/>
              <a:gd name="connsiteX1" fmla="*/ 1088283 w 11868630"/>
              <a:gd name="connsiteY1" fmla="*/ 0 h 6529565"/>
              <a:gd name="connsiteX2" fmla="*/ 10780347 w 11868630"/>
              <a:gd name="connsiteY2" fmla="*/ 0 h 6529565"/>
              <a:gd name="connsiteX3" fmla="*/ 11868630 w 11868630"/>
              <a:gd name="connsiteY3" fmla="*/ 1088283 h 6529565"/>
              <a:gd name="connsiteX4" fmla="*/ 11868630 w 11868630"/>
              <a:gd name="connsiteY4" fmla="*/ 5441282 h 6529565"/>
              <a:gd name="connsiteX5" fmla="*/ 10780347 w 11868630"/>
              <a:gd name="connsiteY5" fmla="*/ 6529565 h 6529565"/>
              <a:gd name="connsiteX6" fmla="*/ 1088283 w 11868630"/>
              <a:gd name="connsiteY6" fmla="*/ 6529565 h 6529565"/>
              <a:gd name="connsiteX7" fmla="*/ 0 w 11868630"/>
              <a:gd name="connsiteY7" fmla="*/ 5441282 h 6529565"/>
              <a:gd name="connsiteX8" fmla="*/ 0 w 11868630"/>
              <a:gd name="connsiteY8" fmla="*/ 1088283 h 6529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68630" h="6529565" fill="none" extrusionOk="0">
                <a:moveTo>
                  <a:pt x="0" y="1088283"/>
                </a:moveTo>
                <a:cubicBezTo>
                  <a:pt x="-97911" y="493329"/>
                  <a:pt x="485731" y="8572"/>
                  <a:pt x="1088283" y="0"/>
                </a:cubicBezTo>
                <a:cubicBezTo>
                  <a:pt x="5783717" y="77600"/>
                  <a:pt x="6925269" y="-27269"/>
                  <a:pt x="10780347" y="0"/>
                </a:cubicBezTo>
                <a:cubicBezTo>
                  <a:pt x="11446770" y="-86247"/>
                  <a:pt x="11930125" y="505344"/>
                  <a:pt x="11868630" y="1088283"/>
                </a:cubicBezTo>
                <a:cubicBezTo>
                  <a:pt x="11977630" y="2436843"/>
                  <a:pt x="11790421" y="4826700"/>
                  <a:pt x="11868630" y="5441282"/>
                </a:cubicBezTo>
                <a:cubicBezTo>
                  <a:pt x="11797083" y="6014336"/>
                  <a:pt x="11284100" y="6572472"/>
                  <a:pt x="10780347" y="6529565"/>
                </a:cubicBezTo>
                <a:cubicBezTo>
                  <a:pt x="8376932" y="6578742"/>
                  <a:pt x="4583615" y="6406863"/>
                  <a:pt x="1088283" y="6529565"/>
                </a:cubicBezTo>
                <a:cubicBezTo>
                  <a:pt x="474948" y="6623976"/>
                  <a:pt x="-47091" y="6082870"/>
                  <a:pt x="0" y="5441282"/>
                </a:cubicBezTo>
                <a:cubicBezTo>
                  <a:pt x="47022" y="4597184"/>
                  <a:pt x="104569" y="2155541"/>
                  <a:pt x="0" y="1088283"/>
                </a:cubicBezTo>
                <a:close/>
              </a:path>
              <a:path w="11868630" h="6529565" stroke="0" extrusionOk="0">
                <a:moveTo>
                  <a:pt x="0" y="1088283"/>
                </a:moveTo>
                <a:cubicBezTo>
                  <a:pt x="24239" y="484470"/>
                  <a:pt x="553689" y="-4434"/>
                  <a:pt x="1088283" y="0"/>
                </a:cubicBezTo>
                <a:cubicBezTo>
                  <a:pt x="3058497" y="-129276"/>
                  <a:pt x="8105171" y="-77778"/>
                  <a:pt x="10780347" y="0"/>
                </a:cubicBezTo>
                <a:cubicBezTo>
                  <a:pt x="11374683" y="-21380"/>
                  <a:pt x="11850025" y="594519"/>
                  <a:pt x="11868630" y="1088283"/>
                </a:cubicBezTo>
                <a:cubicBezTo>
                  <a:pt x="11950229" y="2908235"/>
                  <a:pt x="12022930" y="3536088"/>
                  <a:pt x="11868630" y="5441282"/>
                </a:cubicBezTo>
                <a:cubicBezTo>
                  <a:pt x="11918403" y="6147291"/>
                  <a:pt x="11329250" y="6547285"/>
                  <a:pt x="10780347" y="6529565"/>
                </a:cubicBezTo>
                <a:cubicBezTo>
                  <a:pt x="6571720" y="6573785"/>
                  <a:pt x="3070520" y="6500183"/>
                  <a:pt x="1088283" y="6529565"/>
                </a:cubicBezTo>
                <a:cubicBezTo>
                  <a:pt x="474565" y="6480860"/>
                  <a:pt x="-11060" y="6039768"/>
                  <a:pt x="0" y="5441282"/>
                </a:cubicBezTo>
                <a:cubicBezTo>
                  <a:pt x="-159954" y="4161506"/>
                  <a:pt x="22140" y="2271464"/>
                  <a:pt x="0" y="1088283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FF5D5D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4B8CE2-6284-FBCC-0BA0-AE1E19157DF5}"/>
              </a:ext>
            </a:extLst>
          </p:cNvPr>
          <p:cNvSpPr txBox="1"/>
          <p:nvPr/>
        </p:nvSpPr>
        <p:spPr>
          <a:xfrm>
            <a:off x="1452880" y="378263"/>
            <a:ext cx="1010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 mặt hồ có dạng là một nửa hình tròn. Biết rằng bán kính đo được là 60 m. Hỏi diện tích mặt hồ là bao nhiêu mét vuông?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9F830EB-554D-691C-2885-B78A260AD3FE}"/>
              </a:ext>
            </a:extLst>
          </p:cNvPr>
          <p:cNvSpPr/>
          <p:nvPr/>
        </p:nvSpPr>
        <p:spPr>
          <a:xfrm>
            <a:off x="586719" y="427850"/>
            <a:ext cx="712694" cy="712694"/>
          </a:xfrm>
          <a:prstGeom prst="ellipse">
            <a:avLst/>
          </a:prstGeom>
          <a:solidFill>
            <a:srgbClr val="00206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5DCCBB-022A-2B98-3CA1-640EF77B66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0120" y="1456055"/>
            <a:ext cx="3200400" cy="29908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8834146-B496-2BC4-6F59-882B426D06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940" y="1798003"/>
            <a:ext cx="8033186" cy="4104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48676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7"/>
          <a:stretch/>
        </p:blipFill>
        <p:spPr>
          <a:xfrm>
            <a:off x="0" y="0"/>
            <a:ext cx="12213771" cy="6873388"/>
          </a:xfrm>
          <a:prstGeom prst="rect">
            <a:avLst/>
          </a:prstGeom>
        </p:spPr>
      </p:pic>
      <p:sp>
        <p:nvSpPr>
          <p:cNvPr id="93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172569" y="207411"/>
            <a:ext cx="11868630" cy="6529565"/>
          </a:xfrm>
          <a:custGeom>
            <a:avLst/>
            <a:gdLst>
              <a:gd name="connsiteX0" fmla="*/ 0 w 11868630"/>
              <a:gd name="connsiteY0" fmla="*/ 1088283 h 6529565"/>
              <a:gd name="connsiteX1" fmla="*/ 1088283 w 11868630"/>
              <a:gd name="connsiteY1" fmla="*/ 0 h 6529565"/>
              <a:gd name="connsiteX2" fmla="*/ 10780347 w 11868630"/>
              <a:gd name="connsiteY2" fmla="*/ 0 h 6529565"/>
              <a:gd name="connsiteX3" fmla="*/ 11868630 w 11868630"/>
              <a:gd name="connsiteY3" fmla="*/ 1088283 h 6529565"/>
              <a:gd name="connsiteX4" fmla="*/ 11868630 w 11868630"/>
              <a:gd name="connsiteY4" fmla="*/ 5441282 h 6529565"/>
              <a:gd name="connsiteX5" fmla="*/ 10780347 w 11868630"/>
              <a:gd name="connsiteY5" fmla="*/ 6529565 h 6529565"/>
              <a:gd name="connsiteX6" fmla="*/ 1088283 w 11868630"/>
              <a:gd name="connsiteY6" fmla="*/ 6529565 h 6529565"/>
              <a:gd name="connsiteX7" fmla="*/ 0 w 11868630"/>
              <a:gd name="connsiteY7" fmla="*/ 5441282 h 6529565"/>
              <a:gd name="connsiteX8" fmla="*/ 0 w 11868630"/>
              <a:gd name="connsiteY8" fmla="*/ 1088283 h 6529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68630" h="6529565" fill="none" extrusionOk="0">
                <a:moveTo>
                  <a:pt x="0" y="1088283"/>
                </a:moveTo>
                <a:cubicBezTo>
                  <a:pt x="-97911" y="493329"/>
                  <a:pt x="485731" y="8572"/>
                  <a:pt x="1088283" y="0"/>
                </a:cubicBezTo>
                <a:cubicBezTo>
                  <a:pt x="5783717" y="77600"/>
                  <a:pt x="6925269" y="-27269"/>
                  <a:pt x="10780347" y="0"/>
                </a:cubicBezTo>
                <a:cubicBezTo>
                  <a:pt x="11446770" y="-86247"/>
                  <a:pt x="11930125" y="505344"/>
                  <a:pt x="11868630" y="1088283"/>
                </a:cubicBezTo>
                <a:cubicBezTo>
                  <a:pt x="11977630" y="2436843"/>
                  <a:pt x="11790421" y="4826700"/>
                  <a:pt x="11868630" y="5441282"/>
                </a:cubicBezTo>
                <a:cubicBezTo>
                  <a:pt x="11797083" y="6014336"/>
                  <a:pt x="11284100" y="6572472"/>
                  <a:pt x="10780347" y="6529565"/>
                </a:cubicBezTo>
                <a:cubicBezTo>
                  <a:pt x="8376932" y="6578742"/>
                  <a:pt x="4583615" y="6406863"/>
                  <a:pt x="1088283" y="6529565"/>
                </a:cubicBezTo>
                <a:cubicBezTo>
                  <a:pt x="474948" y="6623976"/>
                  <a:pt x="-47091" y="6082870"/>
                  <a:pt x="0" y="5441282"/>
                </a:cubicBezTo>
                <a:cubicBezTo>
                  <a:pt x="47022" y="4597184"/>
                  <a:pt x="104569" y="2155541"/>
                  <a:pt x="0" y="1088283"/>
                </a:cubicBezTo>
                <a:close/>
              </a:path>
              <a:path w="11868630" h="6529565" stroke="0" extrusionOk="0">
                <a:moveTo>
                  <a:pt x="0" y="1088283"/>
                </a:moveTo>
                <a:cubicBezTo>
                  <a:pt x="24239" y="484470"/>
                  <a:pt x="553689" y="-4434"/>
                  <a:pt x="1088283" y="0"/>
                </a:cubicBezTo>
                <a:cubicBezTo>
                  <a:pt x="3058497" y="-129276"/>
                  <a:pt x="8105171" y="-77778"/>
                  <a:pt x="10780347" y="0"/>
                </a:cubicBezTo>
                <a:cubicBezTo>
                  <a:pt x="11374683" y="-21380"/>
                  <a:pt x="11850025" y="594519"/>
                  <a:pt x="11868630" y="1088283"/>
                </a:cubicBezTo>
                <a:cubicBezTo>
                  <a:pt x="11950229" y="2908235"/>
                  <a:pt x="12022930" y="3536088"/>
                  <a:pt x="11868630" y="5441282"/>
                </a:cubicBezTo>
                <a:cubicBezTo>
                  <a:pt x="11918403" y="6147291"/>
                  <a:pt x="11329250" y="6547285"/>
                  <a:pt x="10780347" y="6529565"/>
                </a:cubicBezTo>
                <a:cubicBezTo>
                  <a:pt x="6571720" y="6573785"/>
                  <a:pt x="3070520" y="6500183"/>
                  <a:pt x="1088283" y="6529565"/>
                </a:cubicBezTo>
                <a:cubicBezTo>
                  <a:pt x="474565" y="6480860"/>
                  <a:pt x="-11060" y="6039768"/>
                  <a:pt x="0" y="5441282"/>
                </a:cubicBezTo>
                <a:cubicBezTo>
                  <a:pt x="-159954" y="4161506"/>
                  <a:pt x="22140" y="2271464"/>
                  <a:pt x="0" y="1088283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FF5D5D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1628A4-FCCD-A20C-A4A0-93B2596A5BDC}"/>
              </a:ext>
            </a:extLst>
          </p:cNvPr>
          <p:cNvSpPr txBox="1"/>
          <p:nvPr/>
        </p:nvSpPr>
        <p:spPr>
          <a:xfrm>
            <a:off x="1239520" y="1290320"/>
            <a:ext cx="1011936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4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3,14 × 60 × 60 = 11 304 (m</a:t>
            </a:r>
            <a:r>
              <a:rPr lang="en-US" sz="4400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hồ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11 304 : 2 = 5 652 (m</a:t>
            </a:r>
            <a:r>
              <a:rPr lang="en-US" sz="4400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r"/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5 652 m</a:t>
            </a:r>
            <a:r>
              <a:rPr lang="en-US" sz="4400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4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08770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16"/>
          <a:stretch/>
        </p:blipFill>
        <p:spPr>
          <a:xfrm>
            <a:off x="0" y="-13448"/>
            <a:ext cx="12192000" cy="6871447"/>
          </a:xfrm>
          <a:prstGeom prst="rect">
            <a:avLst/>
          </a:prstGeom>
        </p:spPr>
      </p:pic>
      <p:pic>
        <p:nvPicPr>
          <p:cNvPr id="53" name="Graphic 52">
            <a:extLst>
              <a:ext uri="{FF2B5EF4-FFF2-40B4-BE49-F238E27FC236}">
                <a16:creationId xmlns:a16="http://schemas.microsoft.com/office/drawing/2014/main" id="{AEC247EE-8D6B-36AE-D2F7-712AEDB724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8262205" y="2453563"/>
            <a:ext cx="3135400" cy="415511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14" name="Hình chữ nhật: Góc Tròn 3">
            <a:extLst>
              <a:ext uri="{FF2B5EF4-FFF2-40B4-BE49-F238E27FC236}">
                <a16:creationId xmlns:a16="http://schemas.microsoft.com/office/drawing/2014/main" id="{FD1C116F-5A53-3627-C653-3E4550C99D90}"/>
              </a:ext>
            </a:extLst>
          </p:cNvPr>
          <p:cNvSpPr/>
          <p:nvPr/>
        </p:nvSpPr>
        <p:spPr>
          <a:xfrm>
            <a:off x="1316322" y="1241000"/>
            <a:ext cx="6368692" cy="5044658"/>
          </a:xfrm>
          <a:custGeom>
            <a:avLst/>
            <a:gdLst>
              <a:gd name="connsiteX0" fmla="*/ 0 w 6368692"/>
              <a:gd name="connsiteY0" fmla="*/ 840793 h 5044658"/>
              <a:gd name="connsiteX1" fmla="*/ 840793 w 6368692"/>
              <a:gd name="connsiteY1" fmla="*/ 0 h 5044658"/>
              <a:gd name="connsiteX2" fmla="*/ 5527899 w 6368692"/>
              <a:gd name="connsiteY2" fmla="*/ 0 h 5044658"/>
              <a:gd name="connsiteX3" fmla="*/ 6368692 w 6368692"/>
              <a:gd name="connsiteY3" fmla="*/ 840793 h 5044658"/>
              <a:gd name="connsiteX4" fmla="*/ 6368692 w 6368692"/>
              <a:gd name="connsiteY4" fmla="*/ 4203865 h 5044658"/>
              <a:gd name="connsiteX5" fmla="*/ 5527899 w 6368692"/>
              <a:gd name="connsiteY5" fmla="*/ 5044658 h 5044658"/>
              <a:gd name="connsiteX6" fmla="*/ 840793 w 6368692"/>
              <a:gd name="connsiteY6" fmla="*/ 5044658 h 5044658"/>
              <a:gd name="connsiteX7" fmla="*/ 0 w 6368692"/>
              <a:gd name="connsiteY7" fmla="*/ 4203865 h 5044658"/>
              <a:gd name="connsiteX8" fmla="*/ 0 w 6368692"/>
              <a:gd name="connsiteY8" fmla="*/ 840793 h 5044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68692" h="5044658" fill="none" extrusionOk="0">
                <a:moveTo>
                  <a:pt x="0" y="840793"/>
                </a:moveTo>
                <a:cubicBezTo>
                  <a:pt x="-36271" y="378691"/>
                  <a:pt x="366639" y="55631"/>
                  <a:pt x="840793" y="0"/>
                </a:cubicBezTo>
                <a:cubicBezTo>
                  <a:pt x="2414921" y="77600"/>
                  <a:pt x="4306189" y="-27269"/>
                  <a:pt x="5527899" y="0"/>
                </a:cubicBezTo>
                <a:cubicBezTo>
                  <a:pt x="6022886" y="-40406"/>
                  <a:pt x="6374138" y="378039"/>
                  <a:pt x="6368692" y="840793"/>
                </a:cubicBezTo>
                <a:cubicBezTo>
                  <a:pt x="6477692" y="1845335"/>
                  <a:pt x="6290483" y="3332090"/>
                  <a:pt x="6368692" y="4203865"/>
                </a:cubicBezTo>
                <a:cubicBezTo>
                  <a:pt x="6332851" y="4654201"/>
                  <a:pt x="5952408" y="5062232"/>
                  <a:pt x="5527899" y="5044658"/>
                </a:cubicBezTo>
                <a:cubicBezTo>
                  <a:pt x="3226689" y="5093835"/>
                  <a:pt x="1921034" y="4921956"/>
                  <a:pt x="840793" y="5044658"/>
                </a:cubicBezTo>
                <a:cubicBezTo>
                  <a:pt x="369174" y="5100434"/>
                  <a:pt x="-26969" y="4691442"/>
                  <a:pt x="0" y="4203865"/>
                </a:cubicBezTo>
                <a:cubicBezTo>
                  <a:pt x="47022" y="3374851"/>
                  <a:pt x="104569" y="1978849"/>
                  <a:pt x="0" y="840793"/>
                </a:cubicBezTo>
                <a:close/>
              </a:path>
              <a:path w="6368692" h="5044658" stroke="0" extrusionOk="0">
                <a:moveTo>
                  <a:pt x="0" y="840793"/>
                </a:moveTo>
                <a:cubicBezTo>
                  <a:pt x="48296" y="370916"/>
                  <a:pt x="387240" y="-721"/>
                  <a:pt x="840793" y="0"/>
                </a:cubicBezTo>
                <a:cubicBezTo>
                  <a:pt x="2915446" y="-129276"/>
                  <a:pt x="4696622" y="-77778"/>
                  <a:pt x="5527899" y="0"/>
                </a:cubicBezTo>
                <a:cubicBezTo>
                  <a:pt x="5974578" y="-56357"/>
                  <a:pt x="6365484" y="394931"/>
                  <a:pt x="6368692" y="840793"/>
                </a:cubicBezTo>
                <a:cubicBezTo>
                  <a:pt x="6450291" y="1491911"/>
                  <a:pt x="6522992" y="3779628"/>
                  <a:pt x="6368692" y="4203865"/>
                </a:cubicBezTo>
                <a:cubicBezTo>
                  <a:pt x="6395790" y="4725370"/>
                  <a:pt x="5969454" y="5052407"/>
                  <a:pt x="5527899" y="5044658"/>
                </a:cubicBezTo>
                <a:cubicBezTo>
                  <a:pt x="4844878" y="5088878"/>
                  <a:pt x="1698468" y="5015276"/>
                  <a:pt x="840793" y="5044658"/>
                </a:cubicBezTo>
                <a:cubicBezTo>
                  <a:pt x="355406" y="4963855"/>
                  <a:pt x="-58535" y="4654693"/>
                  <a:pt x="0" y="4203865"/>
                </a:cubicBezTo>
                <a:cubicBezTo>
                  <a:pt x="-159954" y="3220932"/>
                  <a:pt x="22140" y="2496367"/>
                  <a:pt x="0" y="840793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4">
                <a:lumMod val="75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560871" y="1729324"/>
            <a:ext cx="6124143" cy="1730438"/>
            <a:chOff x="4860662" y="1637713"/>
            <a:chExt cx="6701334" cy="1730438"/>
          </a:xfrm>
        </p:grpSpPr>
        <p:sp>
          <p:nvSpPr>
            <p:cNvPr id="19" name="TextBox 47">
              <a:extLst>
                <a:ext uri="{FF2B5EF4-FFF2-40B4-BE49-F238E27FC236}">
                  <a16:creationId xmlns:a16="http://schemas.microsoft.com/office/drawing/2014/main" id="{B80138F7-4E41-D56C-8B11-2F19F0D81CCA}"/>
                </a:ext>
              </a:extLst>
            </p:cNvPr>
            <p:cNvSpPr txBox="1"/>
            <p:nvPr/>
          </p:nvSpPr>
          <p:spPr>
            <a:xfrm>
              <a:off x="6043135" y="1847735"/>
              <a:ext cx="5518861" cy="15204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Ô</a:t>
              </a:r>
              <a:r>
                <a:rPr kumimoji="0" lang="en-US" sz="4000" b="1" i="0" u="none" strike="noStrike" kern="1200" cap="none" spc="0" normalizeH="0" baseline="0" noProof="0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UTM Duepuntozero" panose="02040603050506020204" pitchFamily="18" charset="0"/>
                  <a:ea typeface="+mn-ea"/>
                  <a:cs typeface="Calibri" panose="020F0502020204030204" pitchFamily="34" charset="0"/>
                </a:rPr>
                <a:t>n lại kiến thức</a:t>
              </a:r>
              <a:r>
                <a:rPr lang="en-US" sz="4000" b="1">
                  <a:solidFill>
                    <a:srgbClr val="FFC000">
                      <a:lumMod val="75000"/>
                    </a:srgbClr>
                  </a:solidFill>
                  <a:latin typeface="UTM Duepuntozero" panose="02040603050506020204" pitchFamily="18" charset="0"/>
                  <a:cs typeface="Calibri" panose="020F0502020204030204" pitchFamily="34" charset="0"/>
                </a:rPr>
                <a:t> về tính diện tích hình học.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pic>
          <p:nvPicPr>
            <p:cNvPr id="20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4860662" y="1637713"/>
              <a:ext cx="1182473" cy="886855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1482159" y="3333119"/>
            <a:ext cx="6701334" cy="995493"/>
            <a:chOff x="4860662" y="1637713"/>
            <a:chExt cx="6701334" cy="995493"/>
          </a:xfrm>
        </p:grpSpPr>
        <p:sp>
          <p:nvSpPr>
            <p:cNvPr id="22" name="TextBox 47">
              <a:extLst>
                <a:ext uri="{FF2B5EF4-FFF2-40B4-BE49-F238E27FC236}">
                  <a16:creationId xmlns:a16="http://schemas.microsoft.com/office/drawing/2014/main" id="{B80138F7-4E41-D56C-8B11-2F19F0D81CCA}"/>
                </a:ext>
              </a:extLst>
            </p:cNvPr>
            <p:cNvSpPr txBox="1"/>
            <p:nvPr/>
          </p:nvSpPr>
          <p:spPr>
            <a:xfrm>
              <a:off x="6043135" y="1847735"/>
              <a:ext cx="5518861" cy="7854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UTM Duepuntozero" panose="02040603050506020204" pitchFamily="18" charset="0"/>
                  <a:ea typeface="+mn-ea"/>
                  <a:cs typeface="+mn-cs"/>
                </a:rPr>
                <a:t>Làm vở</a:t>
              </a:r>
              <a:r>
                <a:rPr lang="en-US" sz="4000" b="1">
                  <a:solidFill>
                    <a:srgbClr val="FFC000">
                      <a:lumMod val="75000"/>
                    </a:srgbClr>
                  </a:solidFill>
                  <a:latin typeface="UTM Duepuntozero" panose="02040603050506020204" pitchFamily="18" charset="0"/>
                </a:rPr>
                <a:t> bài tập Toán.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pic>
          <p:nvPicPr>
            <p:cNvPr id="23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4860662" y="1637713"/>
              <a:ext cx="1182473" cy="886855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1482159" y="4451365"/>
            <a:ext cx="5786404" cy="886855"/>
            <a:chOff x="4860662" y="1637713"/>
            <a:chExt cx="6701334" cy="886855"/>
          </a:xfrm>
        </p:grpSpPr>
        <p:sp>
          <p:nvSpPr>
            <p:cNvPr id="25" name="TextBox 47">
              <a:extLst>
                <a:ext uri="{FF2B5EF4-FFF2-40B4-BE49-F238E27FC236}">
                  <a16:creationId xmlns:a16="http://schemas.microsoft.com/office/drawing/2014/main" id="{B80138F7-4E41-D56C-8B11-2F19F0D81CCA}"/>
                </a:ext>
              </a:extLst>
            </p:cNvPr>
            <p:cNvSpPr txBox="1"/>
            <p:nvPr/>
          </p:nvSpPr>
          <p:spPr>
            <a:xfrm>
              <a:off x="6043136" y="1653692"/>
              <a:ext cx="5518860" cy="7854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UTM Duepuntozero" panose="02040603050506020204" pitchFamily="18" charset="0"/>
                  <a:ea typeface="+mn-ea"/>
                  <a:cs typeface="+mn-cs"/>
                </a:rPr>
                <a:t>Xem tr</a:t>
              </a:r>
              <a:r>
                <a:rPr kumimoji="0" lang="vi-VN" sz="4000" b="1" i="0" u="none" strike="noStrike" kern="1200" cap="none" spc="0" normalizeH="0" baseline="0" noProof="0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UTM Duepuntozero" panose="02040603050506020204" pitchFamily="18" charset="0"/>
                  <a:ea typeface="+mn-ea"/>
                  <a:cs typeface="+mn-cs"/>
                </a:rPr>
                <a:t>ước</a:t>
              </a:r>
              <a:r>
                <a:rPr kumimoji="0" lang="en-US" sz="4000" b="1" i="0" u="none" strike="noStrike" kern="1200" cap="none" spc="0" normalizeH="0" baseline="0" noProof="0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UTM Duepuntozero" panose="02040603050506020204" pitchFamily="18" charset="0"/>
                  <a:ea typeface="+mn-ea"/>
                  <a:cs typeface="+mn-cs"/>
                </a:rPr>
                <a:t> bài 33 (Tiết 1)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pic>
          <p:nvPicPr>
            <p:cNvPr id="26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4860662" y="1637713"/>
              <a:ext cx="1182473" cy="886855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3DC2CE41-C59A-AFEC-EEEC-A6B798F61D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92891" y="0"/>
            <a:ext cx="6291617" cy="193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05615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16"/>
          <a:stretch/>
        </p:blipFill>
        <p:spPr>
          <a:xfrm>
            <a:off x="0" y="-13448"/>
            <a:ext cx="12192000" cy="6871447"/>
          </a:xfrm>
          <a:prstGeom prst="rect">
            <a:avLst/>
          </a:prstGeom>
        </p:spPr>
      </p:pic>
      <p:pic>
        <p:nvPicPr>
          <p:cNvPr id="11" name="Graphic 52">
            <a:extLst>
              <a:ext uri="{FF2B5EF4-FFF2-40B4-BE49-F238E27FC236}">
                <a16:creationId xmlns:a16="http://schemas.microsoft.com/office/drawing/2014/main" id="{AEC247EE-8D6B-36AE-D2F7-712AEDB724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8262205" y="2453563"/>
            <a:ext cx="3135400" cy="415511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29D42F2-9ACA-5D36-7F5C-13822B6630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393" y="1605758"/>
            <a:ext cx="8492464" cy="362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86378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3EB1E72-26ED-16B2-D14A-4AF9A3E13531}"/>
              </a:ext>
            </a:extLst>
          </p:cNvPr>
          <p:cNvGrpSpPr/>
          <p:nvPr/>
        </p:nvGrpSpPr>
        <p:grpSpPr>
          <a:xfrm>
            <a:off x="-75415" y="0"/>
            <a:ext cx="12347907" cy="6860820"/>
            <a:chOff x="-75415" y="0"/>
            <a:chExt cx="12347907" cy="6860820"/>
          </a:xfrm>
        </p:grpSpPr>
        <p:sp>
          <p:nvSpPr>
            <p:cNvPr id="2" name="TextBox 2">
              <a:extLst>
                <a:ext uri="{FF2B5EF4-FFF2-40B4-BE49-F238E27FC236}">
                  <a16:creationId xmlns:a16="http://schemas.microsoft.com/office/drawing/2014/main" id="{092CEB0C-56E9-3134-5EED-7A6B6A47B6F8}"/>
                </a:ext>
              </a:extLst>
            </p:cNvPr>
            <p:cNvSpPr txBox="1"/>
            <p:nvPr/>
          </p:nvSpPr>
          <p:spPr>
            <a:xfrm>
              <a:off x="5468493" y="3198168"/>
              <a:ext cx="125501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Nguyễn Lê Mỹ Ngân thCBQ</a:t>
              </a:r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5415" y="0"/>
              <a:ext cx="12347907" cy="6860820"/>
            </a:xfrm>
            <a:prstGeom prst="rect">
              <a:avLst/>
            </a:prstGeom>
          </p:spPr>
        </p:pic>
      </p:grpSp>
      <p:pic>
        <p:nvPicPr>
          <p:cNvPr id="24" name="Graphic 5">
            <a:extLst>
              <a:ext uri="{FF2B5EF4-FFF2-40B4-BE49-F238E27FC236}">
                <a16:creationId xmlns:a16="http://schemas.microsoft.com/office/drawing/2014/main" id="{9B826CB8-3A8A-6EF0-E291-AAD6B5D579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80032" y="2132160"/>
            <a:ext cx="3473731" cy="4603476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7987AD6-463B-FF5A-38A8-066C20BE8C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95965" y="0"/>
            <a:ext cx="11802879" cy="298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505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907" y="-2820"/>
            <a:ext cx="12347907" cy="6860820"/>
          </a:xfrm>
          <a:prstGeom prst="rect">
            <a:avLst/>
          </a:prstGeom>
        </p:spPr>
      </p:pic>
      <p:pic>
        <p:nvPicPr>
          <p:cNvPr id="24" name="Graphic 5">
            <a:extLst>
              <a:ext uri="{FF2B5EF4-FFF2-40B4-BE49-F238E27FC236}">
                <a16:creationId xmlns:a16="http://schemas.microsoft.com/office/drawing/2014/main" id="{9B826CB8-3A8A-6EF0-E291-AAD6B5D579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84747" y="3989817"/>
            <a:ext cx="1857225" cy="246124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grpSp>
        <p:nvGrpSpPr>
          <p:cNvPr id="16" name="Group 10">
            <a:extLst>
              <a:ext uri="{FF2B5EF4-FFF2-40B4-BE49-F238E27FC236}">
                <a16:creationId xmlns:a16="http://schemas.microsoft.com/office/drawing/2014/main" id="{4E6D8221-000F-741D-1871-4A24309913F2}"/>
              </a:ext>
            </a:extLst>
          </p:cNvPr>
          <p:cNvGrpSpPr/>
          <p:nvPr/>
        </p:nvGrpSpPr>
        <p:grpSpPr>
          <a:xfrm rot="5400000">
            <a:off x="4967261" y="-237113"/>
            <a:ext cx="4409386" cy="9796621"/>
            <a:chOff x="731197" y="2586539"/>
            <a:chExt cx="1623745" cy="2813564"/>
          </a:xfrm>
        </p:grpSpPr>
        <p:grpSp>
          <p:nvGrpSpPr>
            <p:cNvPr id="19" name="Group 7">
              <a:extLst>
                <a:ext uri="{FF2B5EF4-FFF2-40B4-BE49-F238E27FC236}">
                  <a16:creationId xmlns:a16="http://schemas.microsoft.com/office/drawing/2014/main" id="{3C0A340B-5CA6-EC7A-BE75-60BFCD259375}"/>
                </a:ext>
              </a:extLst>
            </p:cNvPr>
            <p:cNvGrpSpPr/>
            <p:nvPr/>
          </p:nvGrpSpPr>
          <p:grpSpPr>
            <a:xfrm rot="5400000">
              <a:off x="136288" y="3181448"/>
              <a:ext cx="2813564" cy="1623745"/>
              <a:chOff x="5220930" y="-502522"/>
              <a:chExt cx="5771536" cy="2242832"/>
            </a:xfrm>
          </p:grpSpPr>
          <p:sp>
            <p:nvSpPr>
              <p:cNvPr id="22" name="Rectangle 6">
                <a:extLst>
                  <a:ext uri="{FF2B5EF4-FFF2-40B4-BE49-F238E27FC236}">
                    <a16:creationId xmlns:a16="http://schemas.microsoft.com/office/drawing/2014/main" id="{E4D84B37-6D87-538F-6A1D-86B8D1DC0471}"/>
                  </a:ext>
                </a:extLst>
              </p:cNvPr>
              <p:cNvSpPr/>
              <p:nvPr/>
            </p:nvSpPr>
            <p:spPr>
              <a:xfrm>
                <a:off x="5220930" y="-502522"/>
                <a:ext cx="5771536" cy="2242832"/>
              </a:xfrm>
              <a:prstGeom prst="rect">
                <a:avLst/>
              </a:prstGeom>
              <a:solidFill>
                <a:srgbClr val="0073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25ADDD25-0E3A-4760-7599-8194BAF91474}"/>
                  </a:ext>
                </a:extLst>
              </p:cNvPr>
              <p:cNvSpPr/>
              <p:nvPr/>
            </p:nvSpPr>
            <p:spPr>
              <a:xfrm>
                <a:off x="5335708" y="-343619"/>
                <a:ext cx="5538771" cy="1985368"/>
              </a:xfrm>
              <a:prstGeom prst="rect">
                <a:avLst/>
              </a:prstGeom>
              <a:noFill/>
              <a:ln w="3175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  <p:cxnSp>
          <p:nvCxnSpPr>
            <p:cNvPr id="21" name="Straight Connector 28">
              <a:extLst>
                <a:ext uri="{FF2B5EF4-FFF2-40B4-BE49-F238E27FC236}">
                  <a16:creationId xmlns:a16="http://schemas.microsoft.com/office/drawing/2014/main" id="{56F30628-7B13-9930-885A-8D9F48B49566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-62337" y="3981128"/>
              <a:ext cx="2677272" cy="0"/>
            </a:xfrm>
            <a:prstGeom prst="line">
              <a:avLst/>
            </a:prstGeom>
            <a:ln w="317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2273643" y="147972"/>
            <a:ext cx="9823622" cy="2214483"/>
            <a:chOff x="2273643" y="147972"/>
            <a:chExt cx="9823622" cy="2214483"/>
          </a:xfrm>
        </p:grpSpPr>
        <p:sp>
          <p:nvSpPr>
            <p:cNvPr id="29" name="Rectangle: Rounded Corners 78">
              <a:extLst>
                <a:ext uri="{FF2B5EF4-FFF2-40B4-BE49-F238E27FC236}">
                  <a16:creationId xmlns:a16="http://schemas.microsoft.com/office/drawing/2014/main" id="{32EF079D-F0A0-48A1-AF88-CFCDD8EF6774}"/>
                </a:ext>
              </a:extLst>
            </p:cNvPr>
            <p:cNvSpPr/>
            <p:nvPr/>
          </p:nvSpPr>
          <p:spPr>
            <a:xfrm>
              <a:off x="2273643" y="147972"/>
              <a:ext cx="9823622" cy="2214483"/>
            </a:xfrm>
            <a:custGeom>
              <a:avLst/>
              <a:gdLst>
                <a:gd name="connsiteX0" fmla="*/ 0 w 9823622"/>
                <a:gd name="connsiteY0" fmla="*/ 369088 h 2214483"/>
                <a:gd name="connsiteX1" fmla="*/ 369088 w 9823622"/>
                <a:gd name="connsiteY1" fmla="*/ 0 h 2214483"/>
                <a:gd name="connsiteX2" fmla="*/ 977114 w 9823622"/>
                <a:gd name="connsiteY2" fmla="*/ 0 h 2214483"/>
                <a:gd name="connsiteX3" fmla="*/ 1766849 w 9823622"/>
                <a:gd name="connsiteY3" fmla="*/ 0 h 2214483"/>
                <a:gd name="connsiteX4" fmla="*/ 2647438 w 9823622"/>
                <a:gd name="connsiteY4" fmla="*/ 0 h 2214483"/>
                <a:gd name="connsiteX5" fmla="*/ 3437173 w 9823622"/>
                <a:gd name="connsiteY5" fmla="*/ 0 h 2214483"/>
                <a:gd name="connsiteX6" fmla="*/ 4045199 w 9823622"/>
                <a:gd name="connsiteY6" fmla="*/ 0 h 2214483"/>
                <a:gd name="connsiteX7" fmla="*/ 4562371 w 9823622"/>
                <a:gd name="connsiteY7" fmla="*/ 0 h 2214483"/>
                <a:gd name="connsiteX8" fmla="*/ 5170397 w 9823622"/>
                <a:gd name="connsiteY8" fmla="*/ 0 h 2214483"/>
                <a:gd name="connsiteX9" fmla="*/ 6050986 w 9823622"/>
                <a:gd name="connsiteY9" fmla="*/ 0 h 2214483"/>
                <a:gd name="connsiteX10" fmla="*/ 6931576 w 9823622"/>
                <a:gd name="connsiteY10" fmla="*/ 0 h 2214483"/>
                <a:gd name="connsiteX11" fmla="*/ 7812165 w 9823622"/>
                <a:gd name="connsiteY11" fmla="*/ 0 h 2214483"/>
                <a:gd name="connsiteX12" fmla="*/ 8692754 w 9823622"/>
                <a:gd name="connsiteY12" fmla="*/ 0 h 2214483"/>
                <a:gd name="connsiteX13" fmla="*/ 9454534 w 9823622"/>
                <a:gd name="connsiteY13" fmla="*/ 0 h 2214483"/>
                <a:gd name="connsiteX14" fmla="*/ 9823622 w 9823622"/>
                <a:gd name="connsiteY14" fmla="*/ 369088 h 2214483"/>
                <a:gd name="connsiteX15" fmla="*/ 9823622 w 9823622"/>
                <a:gd name="connsiteY15" fmla="*/ 890716 h 2214483"/>
                <a:gd name="connsiteX16" fmla="*/ 9823622 w 9823622"/>
                <a:gd name="connsiteY16" fmla="*/ 1397582 h 2214483"/>
                <a:gd name="connsiteX17" fmla="*/ 9823622 w 9823622"/>
                <a:gd name="connsiteY17" fmla="*/ 1845395 h 2214483"/>
                <a:gd name="connsiteX18" fmla="*/ 9454534 w 9823622"/>
                <a:gd name="connsiteY18" fmla="*/ 2214483 h 2214483"/>
                <a:gd name="connsiteX19" fmla="*/ 8664799 w 9823622"/>
                <a:gd name="connsiteY19" fmla="*/ 2214483 h 2214483"/>
                <a:gd name="connsiteX20" fmla="*/ 8147628 w 9823622"/>
                <a:gd name="connsiteY20" fmla="*/ 2214483 h 2214483"/>
                <a:gd name="connsiteX21" fmla="*/ 7448747 w 9823622"/>
                <a:gd name="connsiteY21" fmla="*/ 2214483 h 2214483"/>
                <a:gd name="connsiteX22" fmla="*/ 6931576 w 9823622"/>
                <a:gd name="connsiteY22" fmla="*/ 2214483 h 2214483"/>
                <a:gd name="connsiteX23" fmla="*/ 6505258 w 9823622"/>
                <a:gd name="connsiteY23" fmla="*/ 2214483 h 2214483"/>
                <a:gd name="connsiteX24" fmla="*/ 5988087 w 9823622"/>
                <a:gd name="connsiteY24" fmla="*/ 2214483 h 2214483"/>
                <a:gd name="connsiteX25" fmla="*/ 5107498 w 9823622"/>
                <a:gd name="connsiteY25" fmla="*/ 2214483 h 2214483"/>
                <a:gd name="connsiteX26" fmla="*/ 4590326 w 9823622"/>
                <a:gd name="connsiteY26" fmla="*/ 2214483 h 2214483"/>
                <a:gd name="connsiteX27" fmla="*/ 3800591 w 9823622"/>
                <a:gd name="connsiteY27" fmla="*/ 2214483 h 2214483"/>
                <a:gd name="connsiteX28" fmla="*/ 3283420 w 9823622"/>
                <a:gd name="connsiteY28" fmla="*/ 2214483 h 2214483"/>
                <a:gd name="connsiteX29" fmla="*/ 2675394 w 9823622"/>
                <a:gd name="connsiteY29" fmla="*/ 2214483 h 2214483"/>
                <a:gd name="connsiteX30" fmla="*/ 1794804 w 9823622"/>
                <a:gd name="connsiteY30" fmla="*/ 2214483 h 2214483"/>
                <a:gd name="connsiteX31" fmla="*/ 1277633 w 9823622"/>
                <a:gd name="connsiteY31" fmla="*/ 2214483 h 2214483"/>
                <a:gd name="connsiteX32" fmla="*/ 369088 w 9823622"/>
                <a:gd name="connsiteY32" fmla="*/ 2214483 h 2214483"/>
                <a:gd name="connsiteX33" fmla="*/ 0 w 9823622"/>
                <a:gd name="connsiteY33" fmla="*/ 1845395 h 2214483"/>
                <a:gd name="connsiteX34" fmla="*/ 0 w 9823622"/>
                <a:gd name="connsiteY34" fmla="*/ 1353293 h 2214483"/>
                <a:gd name="connsiteX35" fmla="*/ 0 w 9823622"/>
                <a:gd name="connsiteY35" fmla="*/ 861190 h 2214483"/>
                <a:gd name="connsiteX36" fmla="*/ 0 w 9823622"/>
                <a:gd name="connsiteY36" fmla="*/ 369088 h 2214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823622" h="2214483" fill="none" extrusionOk="0">
                  <a:moveTo>
                    <a:pt x="0" y="369088"/>
                  </a:moveTo>
                  <a:cubicBezTo>
                    <a:pt x="-12773" y="176537"/>
                    <a:pt x="168370" y="-12310"/>
                    <a:pt x="369088" y="0"/>
                  </a:cubicBezTo>
                  <a:cubicBezTo>
                    <a:pt x="569844" y="-12213"/>
                    <a:pt x="705799" y="-25500"/>
                    <a:pt x="977114" y="0"/>
                  </a:cubicBezTo>
                  <a:cubicBezTo>
                    <a:pt x="1248429" y="25500"/>
                    <a:pt x="1544908" y="-23546"/>
                    <a:pt x="1766849" y="0"/>
                  </a:cubicBezTo>
                  <a:cubicBezTo>
                    <a:pt x="1988790" y="23546"/>
                    <a:pt x="2252313" y="21414"/>
                    <a:pt x="2647438" y="0"/>
                  </a:cubicBezTo>
                  <a:cubicBezTo>
                    <a:pt x="3042563" y="-21414"/>
                    <a:pt x="3116666" y="-3294"/>
                    <a:pt x="3437173" y="0"/>
                  </a:cubicBezTo>
                  <a:cubicBezTo>
                    <a:pt x="3757680" y="3294"/>
                    <a:pt x="3809532" y="9110"/>
                    <a:pt x="4045199" y="0"/>
                  </a:cubicBezTo>
                  <a:cubicBezTo>
                    <a:pt x="4280866" y="-9110"/>
                    <a:pt x="4458307" y="-13918"/>
                    <a:pt x="4562371" y="0"/>
                  </a:cubicBezTo>
                  <a:cubicBezTo>
                    <a:pt x="4666435" y="13918"/>
                    <a:pt x="4954001" y="-25064"/>
                    <a:pt x="5170397" y="0"/>
                  </a:cubicBezTo>
                  <a:cubicBezTo>
                    <a:pt x="5386793" y="25064"/>
                    <a:pt x="5828285" y="-5906"/>
                    <a:pt x="6050986" y="0"/>
                  </a:cubicBezTo>
                  <a:cubicBezTo>
                    <a:pt x="6273687" y="5906"/>
                    <a:pt x="6578444" y="-38231"/>
                    <a:pt x="6931576" y="0"/>
                  </a:cubicBezTo>
                  <a:cubicBezTo>
                    <a:pt x="7284708" y="38231"/>
                    <a:pt x="7625746" y="26636"/>
                    <a:pt x="7812165" y="0"/>
                  </a:cubicBezTo>
                  <a:cubicBezTo>
                    <a:pt x="7998584" y="-26636"/>
                    <a:pt x="8310216" y="-23284"/>
                    <a:pt x="8692754" y="0"/>
                  </a:cubicBezTo>
                  <a:cubicBezTo>
                    <a:pt x="9075292" y="23284"/>
                    <a:pt x="9144374" y="-3250"/>
                    <a:pt x="9454534" y="0"/>
                  </a:cubicBezTo>
                  <a:cubicBezTo>
                    <a:pt x="9623995" y="-18813"/>
                    <a:pt x="9795815" y="151751"/>
                    <a:pt x="9823622" y="369088"/>
                  </a:cubicBezTo>
                  <a:cubicBezTo>
                    <a:pt x="9804940" y="551202"/>
                    <a:pt x="9844587" y="784370"/>
                    <a:pt x="9823622" y="890716"/>
                  </a:cubicBezTo>
                  <a:cubicBezTo>
                    <a:pt x="9802657" y="997062"/>
                    <a:pt x="9847801" y="1146253"/>
                    <a:pt x="9823622" y="1397582"/>
                  </a:cubicBezTo>
                  <a:cubicBezTo>
                    <a:pt x="9799443" y="1648911"/>
                    <a:pt x="9811097" y="1751647"/>
                    <a:pt x="9823622" y="1845395"/>
                  </a:cubicBezTo>
                  <a:cubicBezTo>
                    <a:pt x="9774275" y="2040480"/>
                    <a:pt x="9680501" y="2202741"/>
                    <a:pt x="9454534" y="2214483"/>
                  </a:cubicBezTo>
                  <a:cubicBezTo>
                    <a:pt x="9065624" y="2244705"/>
                    <a:pt x="8869620" y="2246292"/>
                    <a:pt x="8664799" y="2214483"/>
                  </a:cubicBezTo>
                  <a:cubicBezTo>
                    <a:pt x="8459978" y="2182674"/>
                    <a:pt x="8331614" y="2233843"/>
                    <a:pt x="8147628" y="2214483"/>
                  </a:cubicBezTo>
                  <a:cubicBezTo>
                    <a:pt x="7963642" y="2195123"/>
                    <a:pt x="7598574" y="2183840"/>
                    <a:pt x="7448747" y="2214483"/>
                  </a:cubicBezTo>
                  <a:cubicBezTo>
                    <a:pt x="7298920" y="2245126"/>
                    <a:pt x="7160148" y="2228284"/>
                    <a:pt x="6931576" y="2214483"/>
                  </a:cubicBezTo>
                  <a:cubicBezTo>
                    <a:pt x="6703004" y="2200682"/>
                    <a:pt x="6690286" y="2220870"/>
                    <a:pt x="6505258" y="2214483"/>
                  </a:cubicBezTo>
                  <a:cubicBezTo>
                    <a:pt x="6320230" y="2208096"/>
                    <a:pt x="6200909" y="2189588"/>
                    <a:pt x="5988087" y="2214483"/>
                  </a:cubicBezTo>
                  <a:cubicBezTo>
                    <a:pt x="5775265" y="2239378"/>
                    <a:pt x="5308228" y="2211275"/>
                    <a:pt x="5107498" y="2214483"/>
                  </a:cubicBezTo>
                  <a:cubicBezTo>
                    <a:pt x="4906768" y="2217691"/>
                    <a:pt x="4828167" y="2217572"/>
                    <a:pt x="4590326" y="2214483"/>
                  </a:cubicBezTo>
                  <a:cubicBezTo>
                    <a:pt x="4352485" y="2211394"/>
                    <a:pt x="4087410" y="2216098"/>
                    <a:pt x="3800591" y="2214483"/>
                  </a:cubicBezTo>
                  <a:cubicBezTo>
                    <a:pt x="3513772" y="2212868"/>
                    <a:pt x="3495297" y="2223527"/>
                    <a:pt x="3283420" y="2214483"/>
                  </a:cubicBezTo>
                  <a:cubicBezTo>
                    <a:pt x="3071543" y="2205439"/>
                    <a:pt x="2959425" y="2190418"/>
                    <a:pt x="2675394" y="2214483"/>
                  </a:cubicBezTo>
                  <a:cubicBezTo>
                    <a:pt x="2391363" y="2238548"/>
                    <a:pt x="2064574" y="2185365"/>
                    <a:pt x="1794804" y="2214483"/>
                  </a:cubicBezTo>
                  <a:cubicBezTo>
                    <a:pt x="1525034" y="2243602"/>
                    <a:pt x="1410129" y="2205389"/>
                    <a:pt x="1277633" y="2214483"/>
                  </a:cubicBezTo>
                  <a:cubicBezTo>
                    <a:pt x="1145137" y="2223577"/>
                    <a:pt x="794542" y="2237274"/>
                    <a:pt x="369088" y="2214483"/>
                  </a:cubicBezTo>
                  <a:cubicBezTo>
                    <a:pt x="161534" y="2217444"/>
                    <a:pt x="-9946" y="2038150"/>
                    <a:pt x="0" y="1845395"/>
                  </a:cubicBezTo>
                  <a:cubicBezTo>
                    <a:pt x="-18362" y="1694689"/>
                    <a:pt x="14368" y="1598274"/>
                    <a:pt x="0" y="1353293"/>
                  </a:cubicBezTo>
                  <a:cubicBezTo>
                    <a:pt x="-14368" y="1108312"/>
                    <a:pt x="-19948" y="966576"/>
                    <a:pt x="0" y="861190"/>
                  </a:cubicBezTo>
                  <a:cubicBezTo>
                    <a:pt x="19948" y="755804"/>
                    <a:pt x="-17215" y="577904"/>
                    <a:pt x="0" y="369088"/>
                  </a:cubicBezTo>
                  <a:close/>
                </a:path>
                <a:path w="9823622" h="2214483" stroke="0" extrusionOk="0">
                  <a:moveTo>
                    <a:pt x="0" y="369088"/>
                  </a:moveTo>
                  <a:cubicBezTo>
                    <a:pt x="32679" y="188247"/>
                    <a:pt x="170754" y="2442"/>
                    <a:pt x="369088" y="0"/>
                  </a:cubicBezTo>
                  <a:cubicBezTo>
                    <a:pt x="601779" y="-24008"/>
                    <a:pt x="934635" y="10198"/>
                    <a:pt x="1158823" y="0"/>
                  </a:cubicBezTo>
                  <a:cubicBezTo>
                    <a:pt x="1383012" y="-10198"/>
                    <a:pt x="1518127" y="17617"/>
                    <a:pt x="1675994" y="0"/>
                  </a:cubicBezTo>
                  <a:cubicBezTo>
                    <a:pt x="1833861" y="-17617"/>
                    <a:pt x="2373267" y="28118"/>
                    <a:pt x="2556584" y="0"/>
                  </a:cubicBezTo>
                  <a:cubicBezTo>
                    <a:pt x="2739901" y="-28118"/>
                    <a:pt x="2821960" y="16969"/>
                    <a:pt x="3073755" y="0"/>
                  </a:cubicBezTo>
                  <a:cubicBezTo>
                    <a:pt x="3325550" y="-16969"/>
                    <a:pt x="3406084" y="12896"/>
                    <a:pt x="3590927" y="0"/>
                  </a:cubicBezTo>
                  <a:cubicBezTo>
                    <a:pt x="3775770" y="-12896"/>
                    <a:pt x="3921887" y="-12505"/>
                    <a:pt x="4017244" y="0"/>
                  </a:cubicBezTo>
                  <a:cubicBezTo>
                    <a:pt x="4112601" y="12505"/>
                    <a:pt x="4355798" y="10449"/>
                    <a:pt x="4443561" y="0"/>
                  </a:cubicBezTo>
                  <a:cubicBezTo>
                    <a:pt x="4531324" y="-10449"/>
                    <a:pt x="4782063" y="8741"/>
                    <a:pt x="4960733" y="0"/>
                  </a:cubicBezTo>
                  <a:cubicBezTo>
                    <a:pt x="5139403" y="-8741"/>
                    <a:pt x="5289920" y="18632"/>
                    <a:pt x="5387050" y="0"/>
                  </a:cubicBezTo>
                  <a:cubicBezTo>
                    <a:pt x="5484180" y="-18632"/>
                    <a:pt x="5676232" y="-8479"/>
                    <a:pt x="5813367" y="0"/>
                  </a:cubicBezTo>
                  <a:cubicBezTo>
                    <a:pt x="5950502" y="8479"/>
                    <a:pt x="6141853" y="29455"/>
                    <a:pt x="6421393" y="0"/>
                  </a:cubicBezTo>
                  <a:cubicBezTo>
                    <a:pt x="6700933" y="-29455"/>
                    <a:pt x="6951440" y="-3953"/>
                    <a:pt x="7120273" y="0"/>
                  </a:cubicBezTo>
                  <a:cubicBezTo>
                    <a:pt x="7289106" y="3953"/>
                    <a:pt x="7646886" y="-419"/>
                    <a:pt x="7819154" y="0"/>
                  </a:cubicBezTo>
                  <a:cubicBezTo>
                    <a:pt x="7991422" y="419"/>
                    <a:pt x="8122091" y="11329"/>
                    <a:pt x="8245471" y="0"/>
                  </a:cubicBezTo>
                  <a:cubicBezTo>
                    <a:pt x="8368851" y="-11329"/>
                    <a:pt x="8531506" y="-10342"/>
                    <a:pt x="8762642" y="0"/>
                  </a:cubicBezTo>
                  <a:cubicBezTo>
                    <a:pt x="8993778" y="10342"/>
                    <a:pt x="9235689" y="10282"/>
                    <a:pt x="9454534" y="0"/>
                  </a:cubicBezTo>
                  <a:cubicBezTo>
                    <a:pt x="9685333" y="21608"/>
                    <a:pt x="9817923" y="161899"/>
                    <a:pt x="9823622" y="369088"/>
                  </a:cubicBezTo>
                  <a:cubicBezTo>
                    <a:pt x="9834550" y="502366"/>
                    <a:pt x="9799940" y="643802"/>
                    <a:pt x="9823622" y="846427"/>
                  </a:cubicBezTo>
                  <a:cubicBezTo>
                    <a:pt x="9847304" y="1049052"/>
                    <a:pt x="9831757" y="1104282"/>
                    <a:pt x="9823622" y="1338530"/>
                  </a:cubicBezTo>
                  <a:cubicBezTo>
                    <a:pt x="9815487" y="1572778"/>
                    <a:pt x="9813246" y="1608436"/>
                    <a:pt x="9823622" y="1845395"/>
                  </a:cubicBezTo>
                  <a:cubicBezTo>
                    <a:pt x="9837919" y="2061236"/>
                    <a:pt x="9653326" y="2188374"/>
                    <a:pt x="9454534" y="2214483"/>
                  </a:cubicBezTo>
                  <a:cubicBezTo>
                    <a:pt x="9350421" y="2222484"/>
                    <a:pt x="9168738" y="2214271"/>
                    <a:pt x="8937362" y="2214483"/>
                  </a:cubicBezTo>
                  <a:cubicBezTo>
                    <a:pt x="8705986" y="2214695"/>
                    <a:pt x="8691678" y="2202036"/>
                    <a:pt x="8511045" y="2214483"/>
                  </a:cubicBezTo>
                  <a:cubicBezTo>
                    <a:pt x="8330412" y="2226930"/>
                    <a:pt x="8212094" y="2203234"/>
                    <a:pt x="7993874" y="2214483"/>
                  </a:cubicBezTo>
                  <a:cubicBezTo>
                    <a:pt x="7775654" y="2225732"/>
                    <a:pt x="7715364" y="2196262"/>
                    <a:pt x="7567557" y="2214483"/>
                  </a:cubicBezTo>
                  <a:cubicBezTo>
                    <a:pt x="7419750" y="2232704"/>
                    <a:pt x="7118267" y="2241844"/>
                    <a:pt x="6868676" y="2214483"/>
                  </a:cubicBezTo>
                  <a:cubicBezTo>
                    <a:pt x="6619085" y="2187122"/>
                    <a:pt x="6367502" y="2181772"/>
                    <a:pt x="6078941" y="2214483"/>
                  </a:cubicBezTo>
                  <a:cubicBezTo>
                    <a:pt x="5790381" y="2247194"/>
                    <a:pt x="5396020" y="2240730"/>
                    <a:pt x="5198352" y="2214483"/>
                  </a:cubicBezTo>
                  <a:cubicBezTo>
                    <a:pt x="5000684" y="2188236"/>
                    <a:pt x="4755670" y="2228832"/>
                    <a:pt x="4499472" y="2214483"/>
                  </a:cubicBezTo>
                  <a:cubicBezTo>
                    <a:pt x="4243274" y="2200134"/>
                    <a:pt x="4197550" y="2215056"/>
                    <a:pt x="3982300" y="2214483"/>
                  </a:cubicBezTo>
                  <a:cubicBezTo>
                    <a:pt x="3767050" y="2213910"/>
                    <a:pt x="3560217" y="2197488"/>
                    <a:pt x="3192565" y="2214483"/>
                  </a:cubicBezTo>
                  <a:cubicBezTo>
                    <a:pt x="2824913" y="2231478"/>
                    <a:pt x="2678850" y="2203598"/>
                    <a:pt x="2493685" y="2214483"/>
                  </a:cubicBezTo>
                  <a:cubicBezTo>
                    <a:pt x="2308520" y="2225368"/>
                    <a:pt x="2233039" y="2226927"/>
                    <a:pt x="1976513" y="2214483"/>
                  </a:cubicBezTo>
                  <a:cubicBezTo>
                    <a:pt x="1719987" y="2202039"/>
                    <a:pt x="1445299" y="2239172"/>
                    <a:pt x="1277633" y="2214483"/>
                  </a:cubicBezTo>
                  <a:cubicBezTo>
                    <a:pt x="1109967" y="2189794"/>
                    <a:pt x="757688" y="2185127"/>
                    <a:pt x="369088" y="2214483"/>
                  </a:cubicBezTo>
                  <a:cubicBezTo>
                    <a:pt x="142981" y="2215043"/>
                    <a:pt x="-26220" y="2061711"/>
                    <a:pt x="0" y="1845395"/>
                  </a:cubicBezTo>
                  <a:cubicBezTo>
                    <a:pt x="2633" y="1623280"/>
                    <a:pt x="-6460" y="1544940"/>
                    <a:pt x="0" y="1397582"/>
                  </a:cubicBezTo>
                  <a:cubicBezTo>
                    <a:pt x="6460" y="1250224"/>
                    <a:pt x="981" y="1020350"/>
                    <a:pt x="0" y="875953"/>
                  </a:cubicBezTo>
                  <a:cubicBezTo>
                    <a:pt x="-981" y="731556"/>
                    <a:pt x="3237" y="505473"/>
                    <a:pt x="0" y="369088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 cap="flat" cmpd="sng" algn="ctr">
              <a:solidFill>
                <a:srgbClr val="FFC00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3520093239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2614794" y="153256"/>
              <a:ext cx="8596429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271463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FF5757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Câu 1: Nêu quy tắc tính diện tích hình tam giác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5757"/>
                </a:solidFill>
                <a:effectLst/>
                <a:uLnTx/>
                <a:uFillTx/>
                <a:ea typeface="+mn-ea"/>
              </a:endParaRPr>
            </a:p>
          </p:txBody>
        </p:sp>
      </p:grpSp>
      <p:grpSp>
        <p:nvGrpSpPr>
          <p:cNvPr id="30" name="Nhóm 6">
            <a:extLst>
              <a:ext uri="{FF2B5EF4-FFF2-40B4-BE49-F238E27FC236}">
                <a16:creationId xmlns:a16="http://schemas.microsoft.com/office/drawing/2014/main" id="{440691CE-EF61-E4C5-87EC-1F41F913FA31}"/>
              </a:ext>
            </a:extLst>
          </p:cNvPr>
          <p:cNvGrpSpPr/>
          <p:nvPr/>
        </p:nvGrpSpPr>
        <p:grpSpPr>
          <a:xfrm>
            <a:off x="-389894" y="302084"/>
            <a:ext cx="2897524" cy="1169552"/>
            <a:chOff x="3666356" y="4573199"/>
            <a:chExt cx="4280542" cy="1169552"/>
          </a:xfrm>
        </p:grpSpPr>
        <p:sp>
          <p:nvSpPr>
            <p:cNvPr id="31" name="TextBox 67">
              <a:extLst>
                <a:ext uri="{FF2B5EF4-FFF2-40B4-BE49-F238E27FC236}">
                  <a16:creationId xmlns:a16="http://schemas.microsoft.com/office/drawing/2014/main" id="{A975F824-833C-7DB4-540E-D02872FC780A}"/>
                </a:ext>
              </a:extLst>
            </p:cNvPr>
            <p:cNvSpPr txBox="1"/>
            <p:nvPr/>
          </p:nvSpPr>
          <p:spPr>
            <a:xfrm>
              <a:off x="3666356" y="4573200"/>
              <a:ext cx="4280542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0" b="1" i="0" u="none" strike="noStrike" kern="1200" cap="none" spc="0" normalizeH="0" baseline="0" noProof="0" dirty="0" err="1">
                  <a:ln w="190500">
                    <a:solidFill>
                      <a:prstClr val="white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ea typeface="LNTH-LuoLuoNotangYuanTi 1" pitchFamily="2" charset="-128"/>
                  <a:cs typeface="LNTH-LuoLuoNotangYuanTi 1" pitchFamily="2" charset="-128"/>
                </a:rPr>
                <a:t>Câu</a:t>
              </a:r>
              <a:r>
                <a:rPr kumimoji="0" lang="en-US" sz="7000" b="1" i="0" u="none" strike="noStrike" kern="1200" cap="none" spc="0" normalizeH="0" baseline="0" noProof="0" dirty="0">
                  <a:ln w="190500">
                    <a:solidFill>
                      <a:prstClr val="white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ea typeface="LNTH-LuoLuoNotangYuanTi 1" pitchFamily="2" charset="-128"/>
                  <a:cs typeface="LNTH-LuoLuoNotangYuanTi 1" pitchFamily="2" charset="-128"/>
                </a:rPr>
                <a:t> 1:</a:t>
              </a:r>
            </a:p>
          </p:txBody>
        </p:sp>
        <p:sp>
          <p:nvSpPr>
            <p:cNvPr id="32" name="TextBox 67">
              <a:extLst>
                <a:ext uri="{FF2B5EF4-FFF2-40B4-BE49-F238E27FC236}">
                  <a16:creationId xmlns:a16="http://schemas.microsoft.com/office/drawing/2014/main" id="{BB108FDC-ADDD-7C3C-33BE-25C236D43124}"/>
                </a:ext>
              </a:extLst>
            </p:cNvPr>
            <p:cNvSpPr txBox="1"/>
            <p:nvPr/>
          </p:nvSpPr>
          <p:spPr>
            <a:xfrm>
              <a:off x="3666356" y="4573199"/>
              <a:ext cx="4280541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0" b="1" i="0" u="none" strike="noStrike" kern="1200" cap="none" spc="0" normalizeH="0" baseline="0" noProof="0" dirty="0" err="1">
                  <a:ln w="9525">
                    <a:noFill/>
                    <a:prstDash val="solid"/>
                  </a:ln>
                  <a:solidFill>
                    <a:srgbClr val="FF5D5D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ea typeface="LNTH-LuoLuoNotangYuanTi 1" pitchFamily="2" charset="-128"/>
                  <a:cs typeface="LNTH-LuoLuoNotangYuanTi 1" pitchFamily="2" charset="-128"/>
                </a:rPr>
                <a:t>Câu</a:t>
              </a:r>
              <a:r>
                <a:rPr kumimoji="0" lang="en-US" sz="7000" b="1" i="0" u="none" strike="noStrike" kern="1200" cap="none" spc="0" normalizeH="0" baseline="0" noProof="0" dirty="0">
                  <a:ln w="9525">
                    <a:noFill/>
                    <a:prstDash val="solid"/>
                  </a:ln>
                  <a:solidFill>
                    <a:srgbClr val="FF5D5D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ea typeface="LNTH-LuoLuoNotangYuanTi 1" pitchFamily="2" charset="-128"/>
                  <a:cs typeface="LNTH-LuoLuoNotangYuanTi 1" pitchFamily="2" charset="-128"/>
                </a:rPr>
                <a:t> 1:</a:t>
              </a:r>
            </a:p>
          </p:txBody>
        </p:sp>
      </p:grpSp>
      <p:sp>
        <p:nvSpPr>
          <p:cNvPr id="41" name="Rectangle 40"/>
          <p:cNvSpPr/>
          <p:nvPr/>
        </p:nvSpPr>
        <p:spPr>
          <a:xfrm>
            <a:off x="2816875" y="3226436"/>
            <a:ext cx="887984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vi-VN" sz="4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Muốn tính diện tích hình tam giác t</a:t>
            </a:r>
            <a:r>
              <a:rPr lang="en-US" sz="4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vi-VN" sz="4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lấy độ dài đáy </a:t>
            </a:r>
            <a:r>
              <a:rPr lang="en-US" sz="4400" b="1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nhân</a:t>
            </a:r>
            <a:r>
              <a:rPr lang="en-US" sz="4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4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4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chiều cao (cùng một đơn vị đo) rồi chia </a:t>
            </a:r>
            <a:r>
              <a:rPr lang="vi-VN" sz="4400" b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 2</a:t>
            </a:r>
            <a:r>
              <a:rPr lang="en-US" sz="4400" b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0" algn="ctr">
              <a:defRPr/>
            </a:pPr>
            <a:r>
              <a:rPr lang="en-US" sz="4400" b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x h : 2</a:t>
            </a:r>
          </a:p>
        </p:txBody>
      </p:sp>
      <p:cxnSp>
        <p:nvCxnSpPr>
          <p:cNvPr id="43" name="Straight Connector 9">
            <a:extLst>
              <a:ext uri="{FF2B5EF4-FFF2-40B4-BE49-F238E27FC236}">
                <a16:creationId xmlns:a16="http://schemas.microsoft.com/office/drawing/2014/main" id="{AF16295D-20C9-524B-3AB4-CA046134933A}"/>
              </a:ext>
            </a:extLst>
          </p:cNvPr>
          <p:cNvCxnSpPr>
            <a:cxnSpLocks/>
          </p:cNvCxnSpPr>
          <p:nvPr/>
        </p:nvCxnSpPr>
        <p:spPr>
          <a:xfrm>
            <a:off x="2553380" y="5209693"/>
            <a:ext cx="9406830" cy="0"/>
          </a:xfrm>
          <a:prstGeom prst="line">
            <a:avLst/>
          </a:prstGeom>
          <a:ln w="31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9">
            <a:extLst>
              <a:ext uri="{FF2B5EF4-FFF2-40B4-BE49-F238E27FC236}">
                <a16:creationId xmlns:a16="http://schemas.microsoft.com/office/drawing/2014/main" id="{AF16295D-20C9-524B-3AB4-CA046134933A}"/>
              </a:ext>
            </a:extLst>
          </p:cNvPr>
          <p:cNvCxnSpPr>
            <a:cxnSpLocks/>
          </p:cNvCxnSpPr>
          <p:nvPr/>
        </p:nvCxnSpPr>
        <p:spPr>
          <a:xfrm>
            <a:off x="2553380" y="6458948"/>
            <a:ext cx="9406830" cy="0"/>
          </a:xfrm>
          <a:prstGeom prst="line">
            <a:avLst/>
          </a:prstGeom>
          <a:ln w="31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26280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tinh-tinh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907" y="-2820"/>
            <a:ext cx="12347907" cy="6860820"/>
          </a:xfrm>
          <a:prstGeom prst="rect">
            <a:avLst/>
          </a:prstGeom>
        </p:spPr>
      </p:pic>
      <p:pic>
        <p:nvPicPr>
          <p:cNvPr id="24" name="Graphic 5">
            <a:extLst>
              <a:ext uri="{FF2B5EF4-FFF2-40B4-BE49-F238E27FC236}">
                <a16:creationId xmlns:a16="http://schemas.microsoft.com/office/drawing/2014/main" id="{9B826CB8-3A8A-6EF0-E291-AAD6B5D579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84747" y="3989817"/>
            <a:ext cx="1857225" cy="246124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grpSp>
        <p:nvGrpSpPr>
          <p:cNvPr id="16" name="Group 10">
            <a:extLst>
              <a:ext uri="{FF2B5EF4-FFF2-40B4-BE49-F238E27FC236}">
                <a16:creationId xmlns:a16="http://schemas.microsoft.com/office/drawing/2014/main" id="{4E6D8221-000F-741D-1871-4A24309913F2}"/>
              </a:ext>
            </a:extLst>
          </p:cNvPr>
          <p:cNvGrpSpPr/>
          <p:nvPr/>
        </p:nvGrpSpPr>
        <p:grpSpPr>
          <a:xfrm rot="5400000">
            <a:off x="4967261" y="-237113"/>
            <a:ext cx="4409386" cy="9796621"/>
            <a:chOff x="731197" y="2586539"/>
            <a:chExt cx="1623745" cy="2813564"/>
          </a:xfrm>
        </p:grpSpPr>
        <p:grpSp>
          <p:nvGrpSpPr>
            <p:cNvPr id="19" name="Group 7">
              <a:extLst>
                <a:ext uri="{FF2B5EF4-FFF2-40B4-BE49-F238E27FC236}">
                  <a16:creationId xmlns:a16="http://schemas.microsoft.com/office/drawing/2014/main" id="{3C0A340B-5CA6-EC7A-BE75-60BFCD259375}"/>
                </a:ext>
              </a:extLst>
            </p:cNvPr>
            <p:cNvGrpSpPr/>
            <p:nvPr/>
          </p:nvGrpSpPr>
          <p:grpSpPr>
            <a:xfrm rot="5400000">
              <a:off x="136288" y="3181448"/>
              <a:ext cx="2813564" cy="1623745"/>
              <a:chOff x="5220930" y="-502522"/>
              <a:chExt cx="5771536" cy="2242832"/>
            </a:xfrm>
          </p:grpSpPr>
          <p:sp>
            <p:nvSpPr>
              <p:cNvPr id="22" name="Rectangle 6">
                <a:extLst>
                  <a:ext uri="{FF2B5EF4-FFF2-40B4-BE49-F238E27FC236}">
                    <a16:creationId xmlns:a16="http://schemas.microsoft.com/office/drawing/2014/main" id="{E4D84B37-6D87-538F-6A1D-86B8D1DC0471}"/>
                  </a:ext>
                </a:extLst>
              </p:cNvPr>
              <p:cNvSpPr/>
              <p:nvPr/>
            </p:nvSpPr>
            <p:spPr>
              <a:xfrm>
                <a:off x="5220930" y="-502522"/>
                <a:ext cx="5771536" cy="2242832"/>
              </a:xfrm>
              <a:prstGeom prst="rect">
                <a:avLst/>
              </a:prstGeom>
              <a:solidFill>
                <a:srgbClr val="0073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25ADDD25-0E3A-4760-7599-8194BAF91474}"/>
                  </a:ext>
                </a:extLst>
              </p:cNvPr>
              <p:cNvSpPr/>
              <p:nvPr/>
            </p:nvSpPr>
            <p:spPr>
              <a:xfrm>
                <a:off x="5335708" y="-343619"/>
                <a:ext cx="5538771" cy="1985368"/>
              </a:xfrm>
              <a:prstGeom prst="rect">
                <a:avLst/>
              </a:prstGeom>
              <a:noFill/>
              <a:ln w="3175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21" name="Straight Connector 28">
              <a:extLst>
                <a:ext uri="{FF2B5EF4-FFF2-40B4-BE49-F238E27FC236}">
                  <a16:creationId xmlns:a16="http://schemas.microsoft.com/office/drawing/2014/main" id="{56F30628-7B13-9930-885A-8D9F48B49566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-62337" y="3981128"/>
              <a:ext cx="2677272" cy="0"/>
            </a:xfrm>
            <a:prstGeom prst="line">
              <a:avLst/>
            </a:prstGeom>
            <a:ln w="317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2273643" y="147972"/>
            <a:ext cx="9823622" cy="2214483"/>
            <a:chOff x="2273643" y="147972"/>
            <a:chExt cx="9823622" cy="2214483"/>
          </a:xfrm>
        </p:grpSpPr>
        <p:sp>
          <p:nvSpPr>
            <p:cNvPr id="29" name="Rectangle: Rounded Corners 78">
              <a:extLst>
                <a:ext uri="{FF2B5EF4-FFF2-40B4-BE49-F238E27FC236}">
                  <a16:creationId xmlns:a16="http://schemas.microsoft.com/office/drawing/2014/main" id="{32EF079D-F0A0-48A1-AF88-CFCDD8EF6774}"/>
                </a:ext>
              </a:extLst>
            </p:cNvPr>
            <p:cNvSpPr/>
            <p:nvPr/>
          </p:nvSpPr>
          <p:spPr>
            <a:xfrm>
              <a:off x="2273643" y="147972"/>
              <a:ext cx="9823622" cy="2214483"/>
            </a:xfrm>
            <a:custGeom>
              <a:avLst/>
              <a:gdLst>
                <a:gd name="connsiteX0" fmla="*/ 0 w 9823622"/>
                <a:gd name="connsiteY0" fmla="*/ 369088 h 2214483"/>
                <a:gd name="connsiteX1" fmla="*/ 369088 w 9823622"/>
                <a:gd name="connsiteY1" fmla="*/ 0 h 2214483"/>
                <a:gd name="connsiteX2" fmla="*/ 977114 w 9823622"/>
                <a:gd name="connsiteY2" fmla="*/ 0 h 2214483"/>
                <a:gd name="connsiteX3" fmla="*/ 1766849 w 9823622"/>
                <a:gd name="connsiteY3" fmla="*/ 0 h 2214483"/>
                <a:gd name="connsiteX4" fmla="*/ 2647438 w 9823622"/>
                <a:gd name="connsiteY4" fmla="*/ 0 h 2214483"/>
                <a:gd name="connsiteX5" fmla="*/ 3437173 w 9823622"/>
                <a:gd name="connsiteY5" fmla="*/ 0 h 2214483"/>
                <a:gd name="connsiteX6" fmla="*/ 4045199 w 9823622"/>
                <a:gd name="connsiteY6" fmla="*/ 0 h 2214483"/>
                <a:gd name="connsiteX7" fmla="*/ 4562371 w 9823622"/>
                <a:gd name="connsiteY7" fmla="*/ 0 h 2214483"/>
                <a:gd name="connsiteX8" fmla="*/ 5170397 w 9823622"/>
                <a:gd name="connsiteY8" fmla="*/ 0 h 2214483"/>
                <a:gd name="connsiteX9" fmla="*/ 6050986 w 9823622"/>
                <a:gd name="connsiteY9" fmla="*/ 0 h 2214483"/>
                <a:gd name="connsiteX10" fmla="*/ 6931576 w 9823622"/>
                <a:gd name="connsiteY10" fmla="*/ 0 h 2214483"/>
                <a:gd name="connsiteX11" fmla="*/ 7812165 w 9823622"/>
                <a:gd name="connsiteY11" fmla="*/ 0 h 2214483"/>
                <a:gd name="connsiteX12" fmla="*/ 8692754 w 9823622"/>
                <a:gd name="connsiteY12" fmla="*/ 0 h 2214483"/>
                <a:gd name="connsiteX13" fmla="*/ 9454534 w 9823622"/>
                <a:gd name="connsiteY13" fmla="*/ 0 h 2214483"/>
                <a:gd name="connsiteX14" fmla="*/ 9823622 w 9823622"/>
                <a:gd name="connsiteY14" fmla="*/ 369088 h 2214483"/>
                <a:gd name="connsiteX15" fmla="*/ 9823622 w 9823622"/>
                <a:gd name="connsiteY15" fmla="*/ 890716 h 2214483"/>
                <a:gd name="connsiteX16" fmla="*/ 9823622 w 9823622"/>
                <a:gd name="connsiteY16" fmla="*/ 1397582 h 2214483"/>
                <a:gd name="connsiteX17" fmla="*/ 9823622 w 9823622"/>
                <a:gd name="connsiteY17" fmla="*/ 1845395 h 2214483"/>
                <a:gd name="connsiteX18" fmla="*/ 9454534 w 9823622"/>
                <a:gd name="connsiteY18" fmla="*/ 2214483 h 2214483"/>
                <a:gd name="connsiteX19" fmla="*/ 8664799 w 9823622"/>
                <a:gd name="connsiteY19" fmla="*/ 2214483 h 2214483"/>
                <a:gd name="connsiteX20" fmla="*/ 8147628 w 9823622"/>
                <a:gd name="connsiteY20" fmla="*/ 2214483 h 2214483"/>
                <a:gd name="connsiteX21" fmla="*/ 7448747 w 9823622"/>
                <a:gd name="connsiteY21" fmla="*/ 2214483 h 2214483"/>
                <a:gd name="connsiteX22" fmla="*/ 6931576 w 9823622"/>
                <a:gd name="connsiteY22" fmla="*/ 2214483 h 2214483"/>
                <a:gd name="connsiteX23" fmla="*/ 6505258 w 9823622"/>
                <a:gd name="connsiteY23" fmla="*/ 2214483 h 2214483"/>
                <a:gd name="connsiteX24" fmla="*/ 5988087 w 9823622"/>
                <a:gd name="connsiteY24" fmla="*/ 2214483 h 2214483"/>
                <a:gd name="connsiteX25" fmla="*/ 5107498 w 9823622"/>
                <a:gd name="connsiteY25" fmla="*/ 2214483 h 2214483"/>
                <a:gd name="connsiteX26" fmla="*/ 4590326 w 9823622"/>
                <a:gd name="connsiteY26" fmla="*/ 2214483 h 2214483"/>
                <a:gd name="connsiteX27" fmla="*/ 3800591 w 9823622"/>
                <a:gd name="connsiteY27" fmla="*/ 2214483 h 2214483"/>
                <a:gd name="connsiteX28" fmla="*/ 3283420 w 9823622"/>
                <a:gd name="connsiteY28" fmla="*/ 2214483 h 2214483"/>
                <a:gd name="connsiteX29" fmla="*/ 2675394 w 9823622"/>
                <a:gd name="connsiteY29" fmla="*/ 2214483 h 2214483"/>
                <a:gd name="connsiteX30" fmla="*/ 1794804 w 9823622"/>
                <a:gd name="connsiteY30" fmla="*/ 2214483 h 2214483"/>
                <a:gd name="connsiteX31" fmla="*/ 1277633 w 9823622"/>
                <a:gd name="connsiteY31" fmla="*/ 2214483 h 2214483"/>
                <a:gd name="connsiteX32" fmla="*/ 369088 w 9823622"/>
                <a:gd name="connsiteY32" fmla="*/ 2214483 h 2214483"/>
                <a:gd name="connsiteX33" fmla="*/ 0 w 9823622"/>
                <a:gd name="connsiteY33" fmla="*/ 1845395 h 2214483"/>
                <a:gd name="connsiteX34" fmla="*/ 0 w 9823622"/>
                <a:gd name="connsiteY34" fmla="*/ 1353293 h 2214483"/>
                <a:gd name="connsiteX35" fmla="*/ 0 w 9823622"/>
                <a:gd name="connsiteY35" fmla="*/ 861190 h 2214483"/>
                <a:gd name="connsiteX36" fmla="*/ 0 w 9823622"/>
                <a:gd name="connsiteY36" fmla="*/ 369088 h 2214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823622" h="2214483" fill="none" extrusionOk="0">
                  <a:moveTo>
                    <a:pt x="0" y="369088"/>
                  </a:moveTo>
                  <a:cubicBezTo>
                    <a:pt x="-12773" y="176537"/>
                    <a:pt x="168370" y="-12310"/>
                    <a:pt x="369088" y="0"/>
                  </a:cubicBezTo>
                  <a:cubicBezTo>
                    <a:pt x="569844" y="-12213"/>
                    <a:pt x="705799" y="-25500"/>
                    <a:pt x="977114" y="0"/>
                  </a:cubicBezTo>
                  <a:cubicBezTo>
                    <a:pt x="1248429" y="25500"/>
                    <a:pt x="1544908" y="-23546"/>
                    <a:pt x="1766849" y="0"/>
                  </a:cubicBezTo>
                  <a:cubicBezTo>
                    <a:pt x="1988790" y="23546"/>
                    <a:pt x="2252313" y="21414"/>
                    <a:pt x="2647438" y="0"/>
                  </a:cubicBezTo>
                  <a:cubicBezTo>
                    <a:pt x="3042563" y="-21414"/>
                    <a:pt x="3116666" y="-3294"/>
                    <a:pt x="3437173" y="0"/>
                  </a:cubicBezTo>
                  <a:cubicBezTo>
                    <a:pt x="3757680" y="3294"/>
                    <a:pt x="3809532" y="9110"/>
                    <a:pt x="4045199" y="0"/>
                  </a:cubicBezTo>
                  <a:cubicBezTo>
                    <a:pt x="4280866" y="-9110"/>
                    <a:pt x="4458307" y="-13918"/>
                    <a:pt x="4562371" y="0"/>
                  </a:cubicBezTo>
                  <a:cubicBezTo>
                    <a:pt x="4666435" y="13918"/>
                    <a:pt x="4954001" y="-25064"/>
                    <a:pt x="5170397" y="0"/>
                  </a:cubicBezTo>
                  <a:cubicBezTo>
                    <a:pt x="5386793" y="25064"/>
                    <a:pt x="5828285" y="-5906"/>
                    <a:pt x="6050986" y="0"/>
                  </a:cubicBezTo>
                  <a:cubicBezTo>
                    <a:pt x="6273687" y="5906"/>
                    <a:pt x="6578444" y="-38231"/>
                    <a:pt x="6931576" y="0"/>
                  </a:cubicBezTo>
                  <a:cubicBezTo>
                    <a:pt x="7284708" y="38231"/>
                    <a:pt x="7625746" y="26636"/>
                    <a:pt x="7812165" y="0"/>
                  </a:cubicBezTo>
                  <a:cubicBezTo>
                    <a:pt x="7998584" y="-26636"/>
                    <a:pt x="8310216" y="-23284"/>
                    <a:pt x="8692754" y="0"/>
                  </a:cubicBezTo>
                  <a:cubicBezTo>
                    <a:pt x="9075292" y="23284"/>
                    <a:pt x="9144374" y="-3250"/>
                    <a:pt x="9454534" y="0"/>
                  </a:cubicBezTo>
                  <a:cubicBezTo>
                    <a:pt x="9623995" y="-18813"/>
                    <a:pt x="9795815" y="151751"/>
                    <a:pt x="9823622" y="369088"/>
                  </a:cubicBezTo>
                  <a:cubicBezTo>
                    <a:pt x="9804940" y="551202"/>
                    <a:pt x="9844587" y="784370"/>
                    <a:pt x="9823622" y="890716"/>
                  </a:cubicBezTo>
                  <a:cubicBezTo>
                    <a:pt x="9802657" y="997062"/>
                    <a:pt x="9847801" y="1146253"/>
                    <a:pt x="9823622" y="1397582"/>
                  </a:cubicBezTo>
                  <a:cubicBezTo>
                    <a:pt x="9799443" y="1648911"/>
                    <a:pt x="9811097" y="1751647"/>
                    <a:pt x="9823622" y="1845395"/>
                  </a:cubicBezTo>
                  <a:cubicBezTo>
                    <a:pt x="9774275" y="2040480"/>
                    <a:pt x="9680501" y="2202741"/>
                    <a:pt x="9454534" y="2214483"/>
                  </a:cubicBezTo>
                  <a:cubicBezTo>
                    <a:pt x="9065624" y="2244705"/>
                    <a:pt x="8869620" y="2246292"/>
                    <a:pt x="8664799" y="2214483"/>
                  </a:cubicBezTo>
                  <a:cubicBezTo>
                    <a:pt x="8459978" y="2182674"/>
                    <a:pt x="8331614" y="2233843"/>
                    <a:pt x="8147628" y="2214483"/>
                  </a:cubicBezTo>
                  <a:cubicBezTo>
                    <a:pt x="7963642" y="2195123"/>
                    <a:pt x="7598574" y="2183840"/>
                    <a:pt x="7448747" y="2214483"/>
                  </a:cubicBezTo>
                  <a:cubicBezTo>
                    <a:pt x="7298920" y="2245126"/>
                    <a:pt x="7160148" y="2228284"/>
                    <a:pt x="6931576" y="2214483"/>
                  </a:cubicBezTo>
                  <a:cubicBezTo>
                    <a:pt x="6703004" y="2200682"/>
                    <a:pt x="6690286" y="2220870"/>
                    <a:pt x="6505258" y="2214483"/>
                  </a:cubicBezTo>
                  <a:cubicBezTo>
                    <a:pt x="6320230" y="2208096"/>
                    <a:pt x="6200909" y="2189588"/>
                    <a:pt x="5988087" y="2214483"/>
                  </a:cubicBezTo>
                  <a:cubicBezTo>
                    <a:pt x="5775265" y="2239378"/>
                    <a:pt x="5308228" y="2211275"/>
                    <a:pt x="5107498" y="2214483"/>
                  </a:cubicBezTo>
                  <a:cubicBezTo>
                    <a:pt x="4906768" y="2217691"/>
                    <a:pt x="4828167" y="2217572"/>
                    <a:pt x="4590326" y="2214483"/>
                  </a:cubicBezTo>
                  <a:cubicBezTo>
                    <a:pt x="4352485" y="2211394"/>
                    <a:pt x="4087410" y="2216098"/>
                    <a:pt x="3800591" y="2214483"/>
                  </a:cubicBezTo>
                  <a:cubicBezTo>
                    <a:pt x="3513772" y="2212868"/>
                    <a:pt x="3495297" y="2223527"/>
                    <a:pt x="3283420" y="2214483"/>
                  </a:cubicBezTo>
                  <a:cubicBezTo>
                    <a:pt x="3071543" y="2205439"/>
                    <a:pt x="2959425" y="2190418"/>
                    <a:pt x="2675394" y="2214483"/>
                  </a:cubicBezTo>
                  <a:cubicBezTo>
                    <a:pt x="2391363" y="2238548"/>
                    <a:pt x="2064574" y="2185365"/>
                    <a:pt x="1794804" y="2214483"/>
                  </a:cubicBezTo>
                  <a:cubicBezTo>
                    <a:pt x="1525034" y="2243602"/>
                    <a:pt x="1410129" y="2205389"/>
                    <a:pt x="1277633" y="2214483"/>
                  </a:cubicBezTo>
                  <a:cubicBezTo>
                    <a:pt x="1145137" y="2223577"/>
                    <a:pt x="794542" y="2237274"/>
                    <a:pt x="369088" y="2214483"/>
                  </a:cubicBezTo>
                  <a:cubicBezTo>
                    <a:pt x="161534" y="2217444"/>
                    <a:pt x="-9946" y="2038150"/>
                    <a:pt x="0" y="1845395"/>
                  </a:cubicBezTo>
                  <a:cubicBezTo>
                    <a:pt x="-18362" y="1694689"/>
                    <a:pt x="14368" y="1598274"/>
                    <a:pt x="0" y="1353293"/>
                  </a:cubicBezTo>
                  <a:cubicBezTo>
                    <a:pt x="-14368" y="1108312"/>
                    <a:pt x="-19948" y="966576"/>
                    <a:pt x="0" y="861190"/>
                  </a:cubicBezTo>
                  <a:cubicBezTo>
                    <a:pt x="19948" y="755804"/>
                    <a:pt x="-17215" y="577904"/>
                    <a:pt x="0" y="369088"/>
                  </a:cubicBezTo>
                  <a:close/>
                </a:path>
                <a:path w="9823622" h="2214483" stroke="0" extrusionOk="0">
                  <a:moveTo>
                    <a:pt x="0" y="369088"/>
                  </a:moveTo>
                  <a:cubicBezTo>
                    <a:pt x="32679" y="188247"/>
                    <a:pt x="170754" y="2442"/>
                    <a:pt x="369088" y="0"/>
                  </a:cubicBezTo>
                  <a:cubicBezTo>
                    <a:pt x="601779" y="-24008"/>
                    <a:pt x="934635" y="10198"/>
                    <a:pt x="1158823" y="0"/>
                  </a:cubicBezTo>
                  <a:cubicBezTo>
                    <a:pt x="1383012" y="-10198"/>
                    <a:pt x="1518127" y="17617"/>
                    <a:pt x="1675994" y="0"/>
                  </a:cubicBezTo>
                  <a:cubicBezTo>
                    <a:pt x="1833861" y="-17617"/>
                    <a:pt x="2373267" y="28118"/>
                    <a:pt x="2556584" y="0"/>
                  </a:cubicBezTo>
                  <a:cubicBezTo>
                    <a:pt x="2739901" y="-28118"/>
                    <a:pt x="2821960" y="16969"/>
                    <a:pt x="3073755" y="0"/>
                  </a:cubicBezTo>
                  <a:cubicBezTo>
                    <a:pt x="3325550" y="-16969"/>
                    <a:pt x="3406084" y="12896"/>
                    <a:pt x="3590927" y="0"/>
                  </a:cubicBezTo>
                  <a:cubicBezTo>
                    <a:pt x="3775770" y="-12896"/>
                    <a:pt x="3921887" y="-12505"/>
                    <a:pt x="4017244" y="0"/>
                  </a:cubicBezTo>
                  <a:cubicBezTo>
                    <a:pt x="4112601" y="12505"/>
                    <a:pt x="4355798" y="10449"/>
                    <a:pt x="4443561" y="0"/>
                  </a:cubicBezTo>
                  <a:cubicBezTo>
                    <a:pt x="4531324" y="-10449"/>
                    <a:pt x="4782063" y="8741"/>
                    <a:pt x="4960733" y="0"/>
                  </a:cubicBezTo>
                  <a:cubicBezTo>
                    <a:pt x="5139403" y="-8741"/>
                    <a:pt x="5289920" y="18632"/>
                    <a:pt x="5387050" y="0"/>
                  </a:cubicBezTo>
                  <a:cubicBezTo>
                    <a:pt x="5484180" y="-18632"/>
                    <a:pt x="5676232" y="-8479"/>
                    <a:pt x="5813367" y="0"/>
                  </a:cubicBezTo>
                  <a:cubicBezTo>
                    <a:pt x="5950502" y="8479"/>
                    <a:pt x="6141853" y="29455"/>
                    <a:pt x="6421393" y="0"/>
                  </a:cubicBezTo>
                  <a:cubicBezTo>
                    <a:pt x="6700933" y="-29455"/>
                    <a:pt x="6951440" y="-3953"/>
                    <a:pt x="7120273" y="0"/>
                  </a:cubicBezTo>
                  <a:cubicBezTo>
                    <a:pt x="7289106" y="3953"/>
                    <a:pt x="7646886" y="-419"/>
                    <a:pt x="7819154" y="0"/>
                  </a:cubicBezTo>
                  <a:cubicBezTo>
                    <a:pt x="7991422" y="419"/>
                    <a:pt x="8122091" y="11329"/>
                    <a:pt x="8245471" y="0"/>
                  </a:cubicBezTo>
                  <a:cubicBezTo>
                    <a:pt x="8368851" y="-11329"/>
                    <a:pt x="8531506" y="-10342"/>
                    <a:pt x="8762642" y="0"/>
                  </a:cubicBezTo>
                  <a:cubicBezTo>
                    <a:pt x="8993778" y="10342"/>
                    <a:pt x="9235689" y="10282"/>
                    <a:pt x="9454534" y="0"/>
                  </a:cubicBezTo>
                  <a:cubicBezTo>
                    <a:pt x="9685333" y="21608"/>
                    <a:pt x="9817923" y="161899"/>
                    <a:pt x="9823622" y="369088"/>
                  </a:cubicBezTo>
                  <a:cubicBezTo>
                    <a:pt x="9834550" y="502366"/>
                    <a:pt x="9799940" y="643802"/>
                    <a:pt x="9823622" y="846427"/>
                  </a:cubicBezTo>
                  <a:cubicBezTo>
                    <a:pt x="9847304" y="1049052"/>
                    <a:pt x="9831757" y="1104282"/>
                    <a:pt x="9823622" y="1338530"/>
                  </a:cubicBezTo>
                  <a:cubicBezTo>
                    <a:pt x="9815487" y="1572778"/>
                    <a:pt x="9813246" y="1608436"/>
                    <a:pt x="9823622" y="1845395"/>
                  </a:cubicBezTo>
                  <a:cubicBezTo>
                    <a:pt x="9837919" y="2061236"/>
                    <a:pt x="9653326" y="2188374"/>
                    <a:pt x="9454534" y="2214483"/>
                  </a:cubicBezTo>
                  <a:cubicBezTo>
                    <a:pt x="9350421" y="2222484"/>
                    <a:pt x="9168738" y="2214271"/>
                    <a:pt x="8937362" y="2214483"/>
                  </a:cubicBezTo>
                  <a:cubicBezTo>
                    <a:pt x="8705986" y="2214695"/>
                    <a:pt x="8691678" y="2202036"/>
                    <a:pt x="8511045" y="2214483"/>
                  </a:cubicBezTo>
                  <a:cubicBezTo>
                    <a:pt x="8330412" y="2226930"/>
                    <a:pt x="8212094" y="2203234"/>
                    <a:pt x="7993874" y="2214483"/>
                  </a:cubicBezTo>
                  <a:cubicBezTo>
                    <a:pt x="7775654" y="2225732"/>
                    <a:pt x="7715364" y="2196262"/>
                    <a:pt x="7567557" y="2214483"/>
                  </a:cubicBezTo>
                  <a:cubicBezTo>
                    <a:pt x="7419750" y="2232704"/>
                    <a:pt x="7118267" y="2241844"/>
                    <a:pt x="6868676" y="2214483"/>
                  </a:cubicBezTo>
                  <a:cubicBezTo>
                    <a:pt x="6619085" y="2187122"/>
                    <a:pt x="6367502" y="2181772"/>
                    <a:pt x="6078941" y="2214483"/>
                  </a:cubicBezTo>
                  <a:cubicBezTo>
                    <a:pt x="5790381" y="2247194"/>
                    <a:pt x="5396020" y="2240730"/>
                    <a:pt x="5198352" y="2214483"/>
                  </a:cubicBezTo>
                  <a:cubicBezTo>
                    <a:pt x="5000684" y="2188236"/>
                    <a:pt x="4755670" y="2228832"/>
                    <a:pt x="4499472" y="2214483"/>
                  </a:cubicBezTo>
                  <a:cubicBezTo>
                    <a:pt x="4243274" y="2200134"/>
                    <a:pt x="4197550" y="2215056"/>
                    <a:pt x="3982300" y="2214483"/>
                  </a:cubicBezTo>
                  <a:cubicBezTo>
                    <a:pt x="3767050" y="2213910"/>
                    <a:pt x="3560217" y="2197488"/>
                    <a:pt x="3192565" y="2214483"/>
                  </a:cubicBezTo>
                  <a:cubicBezTo>
                    <a:pt x="2824913" y="2231478"/>
                    <a:pt x="2678850" y="2203598"/>
                    <a:pt x="2493685" y="2214483"/>
                  </a:cubicBezTo>
                  <a:cubicBezTo>
                    <a:pt x="2308520" y="2225368"/>
                    <a:pt x="2233039" y="2226927"/>
                    <a:pt x="1976513" y="2214483"/>
                  </a:cubicBezTo>
                  <a:cubicBezTo>
                    <a:pt x="1719987" y="2202039"/>
                    <a:pt x="1445299" y="2239172"/>
                    <a:pt x="1277633" y="2214483"/>
                  </a:cubicBezTo>
                  <a:cubicBezTo>
                    <a:pt x="1109967" y="2189794"/>
                    <a:pt x="757688" y="2185127"/>
                    <a:pt x="369088" y="2214483"/>
                  </a:cubicBezTo>
                  <a:cubicBezTo>
                    <a:pt x="142981" y="2215043"/>
                    <a:pt x="-26220" y="2061711"/>
                    <a:pt x="0" y="1845395"/>
                  </a:cubicBezTo>
                  <a:cubicBezTo>
                    <a:pt x="2633" y="1623280"/>
                    <a:pt x="-6460" y="1544940"/>
                    <a:pt x="0" y="1397582"/>
                  </a:cubicBezTo>
                  <a:cubicBezTo>
                    <a:pt x="6460" y="1250224"/>
                    <a:pt x="981" y="1020350"/>
                    <a:pt x="0" y="875953"/>
                  </a:cubicBezTo>
                  <a:cubicBezTo>
                    <a:pt x="-981" y="731556"/>
                    <a:pt x="3237" y="505473"/>
                    <a:pt x="0" y="369088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 cap="flat" cmpd="sng" algn="ctr">
              <a:solidFill>
                <a:srgbClr val="FFC00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3520093239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2614794" y="153256"/>
              <a:ext cx="8596429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271463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FF57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Times New Roman" panose="02020603050405020304" pitchFamily="18" charset="0"/>
                </a:rPr>
                <a:t>Nêu công thức tính diện tích hình thang.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575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0" name="Nhóm 6">
            <a:extLst>
              <a:ext uri="{FF2B5EF4-FFF2-40B4-BE49-F238E27FC236}">
                <a16:creationId xmlns:a16="http://schemas.microsoft.com/office/drawing/2014/main" id="{440691CE-EF61-E4C5-87EC-1F41F913FA31}"/>
              </a:ext>
            </a:extLst>
          </p:cNvPr>
          <p:cNvGrpSpPr/>
          <p:nvPr/>
        </p:nvGrpSpPr>
        <p:grpSpPr>
          <a:xfrm>
            <a:off x="-389894" y="302084"/>
            <a:ext cx="2897524" cy="1169552"/>
            <a:chOff x="3666356" y="4573199"/>
            <a:chExt cx="4280542" cy="1169552"/>
          </a:xfrm>
        </p:grpSpPr>
        <p:sp>
          <p:nvSpPr>
            <p:cNvPr id="31" name="TextBox 67">
              <a:extLst>
                <a:ext uri="{FF2B5EF4-FFF2-40B4-BE49-F238E27FC236}">
                  <a16:creationId xmlns:a16="http://schemas.microsoft.com/office/drawing/2014/main" id="{A975F824-833C-7DB4-540E-D02872FC780A}"/>
                </a:ext>
              </a:extLst>
            </p:cNvPr>
            <p:cNvSpPr txBox="1"/>
            <p:nvPr/>
          </p:nvSpPr>
          <p:spPr>
            <a:xfrm>
              <a:off x="3666356" y="4573200"/>
              <a:ext cx="4280542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0" b="1" i="0" u="none" strike="noStrike" kern="1200" cap="none" spc="0" normalizeH="0" baseline="0" noProof="0" dirty="0" err="1">
                  <a:ln w="190500">
                    <a:solidFill>
                      <a:prstClr val="white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Câu</a:t>
              </a:r>
              <a:r>
                <a:rPr kumimoji="0" lang="en-US" sz="7000" b="1" i="0" u="none" strike="noStrike" kern="1200" cap="none" spc="0" normalizeH="0" baseline="0" noProof="0" dirty="0">
                  <a:ln w="190500">
                    <a:solidFill>
                      <a:prstClr val="white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 1:</a:t>
              </a:r>
            </a:p>
          </p:txBody>
        </p:sp>
        <p:sp>
          <p:nvSpPr>
            <p:cNvPr id="32" name="TextBox 67">
              <a:extLst>
                <a:ext uri="{FF2B5EF4-FFF2-40B4-BE49-F238E27FC236}">
                  <a16:creationId xmlns:a16="http://schemas.microsoft.com/office/drawing/2014/main" id="{BB108FDC-ADDD-7C3C-33BE-25C236D43124}"/>
                </a:ext>
              </a:extLst>
            </p:cNvPr>
            <p:cNvSpPr txBox="1"/>
            <p:nvPr/>
          </p:nvSpPr>
          <p:spPr>
            <a:xfrm>
              <a:off x="3666356" y="4573199"/>
              <a:ext cx="4280541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0" b="1" i="0" u="none" strike="noStrike" kern="1200" cap="none" spc="0" normalizeH="0" baseline="0" noProof="0" dirty="0" err="1">
                  <a:ln w="9525">
                    <a:noFill/>
                    <a:prstDash val="solid"/>
                  </a:ln>
                  <a:solidFill>
                    <a:srgbClr val="FF5D5D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Câu</a:t>
              </a:r>
              <a:r>
                <a:rPr kumimoji="0" lang="en-US" sz="7000" b="1" i="0" u="none" strike="noStrike" kern="1200" cap="none" spc="0" normalizeH="0" baseline="0" noProof="0" dirty="0">
                  <a:ln w="9525">
                    <a:noFill/>
                    <a:prstDash val="solid"/>
                  </a:ln>
                  <a:solidFill>
                    <a:srgbClr val="FF5D5D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 2:</a:t>
              </a:r>
            </a:p>
          </p:txBody>
        </p:sp>
      </p:grpSp>
      <p:sp>
        <p:nvSpPr>
          <p:cNvPr id="41" name="Rectangle 40"/>
          <p:cNvSpPr/>
          <p:nvPr/>
        </p:nvSpPr>
        <p:spPr>
          <a:xfrm>
            <a:off x="2908315" y="2787333"/>
            <a:ext cx="869696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vi-VN" sz="48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Muốn tính diện tích hình thang, ta lấy tổng độ dài hai đáy nhân với chiều cao (cùng một đơn vị) rồi chia </a:t>
            </a:r>
            <a:r>
              <a:rPr lang="vi-VN" sz="4800" b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 2</a:t>
            </a:r>
            <a:endParaRPr lang="en-US" sz="4800" b="1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>
              <a:defRPr/>
            </a:pPr>
            <a:r>
              <a:rPr lang="en-US" sz="4800" b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 + b) x h : 2</a:t>
            </a:r>
          </a:p>
        </p:txBody>
      </p:sp>
      <p:cxnSp>
        <p:nvCxnSpPr>
          <p:cNvPr id="43" name="Straight Connector 9">
            <a:extLst>
              <a:ext uri="{FF2B5EF4-FFF2-40B4-BE49-F238E27FC236}">
                <a16:creationId xmlns:a16="http://schemas.microsoft.com/office/drawing/2014/main" id="{AF16295D-20C9-524B-3AB4-CA046134933A}"/>
              </a:ext>
            </a:extLst>
          </p:cNvPr>
          <p:cNvCxnSpPr>
            <a:cxnSpLocks/>
          </p:cNvCxnSpPr>
          <p:nvPr/>
        </p:nvCxnSpPr>
        <p:spPr>
          <a:xfrm>
            <a:off x="2553380" y="5209693"/>
            <a:ext cx="9406830" cy="0"/>
          </a:xfrm>
          <a:prstGeom prst="line">
            <a:avLst/>
          </a:prstGeom>
          <a:ln w="31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9">
            <a:extLst>
              <a:ext uri="{FF2B5EF4-FFF2-40B4-BE49-F238E27FC236}">
                <a16:creationId xmlns:a16="http://schemas.microsoft.com/office/drawing/2014/main" id="{AF16295D-20C9-524B-3AB4-CA046134933A}"/>
              </a:ext>
            </a:extLst>
          </p:cNvPr>
          <p:cNvCxnSpPr>
            <a:cxnSpLocks/>
          </p:cNvCxnSpPr>
          <p:nvPr/>
        </p:nvCxnSpPr>
        <p:spPr>
          <a:xfrm>
            <a:off x="2553380" y="6458948"/>
            <a:ext cx="9406830" cy="0"/>
          </a:xfrm>
          <a:prstGeom prst="line">
            <a:avLst/>
          </a:prstGeom>
          <a:ln w="31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240517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tinh-tinh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907" y="-2820"/>
            <a:ext cx="12347907" cy="6860820"/>
          </a:xfrm>
          <a:prstGeom prst="rect">
            <a:avLst/>
          </a:prstGeom>
        </p:spPr>
      </p:pic>
      <p:pic>
        <p:nvPicPr>
          <p:cNvPr id="24" name="Graphic 5">
            <a:extLst>
              <a:ext uri="{FF2B5EF4-FFF2-40B4-BE49-F238E27FC236}">
                <a16:creationId xmlns:a16="http://schemas.microsoft.com/office/drawing/2014/main" id="{9B826CB8-3A8A-6EF0-E291-AAD6B5D579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84747" y="3989817"/>
            <a:ext cx="1857225" cy="246124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grpSp>
        <p:nvGrpSpPr>
          <p:cNvPr id="16" name="Group 10">
            <a:extLst>
              <a:ext uri="{FF2B5EF4-FFF2-40B4-BE49-F238E27FC236}">
                <a16:creationId xmlns:a16="http://schemas.microsoft.com/office/drawing/2014/main" id="{4E6D8221-000F-741D-1871-4A24309913F2}"/>
              </a:ext>
            </a:extLst>
          </p:cNvPr>
          <p:cNvGrpSpPr/>
          <p:nvPr/>
        </p:nvGrpSpPr>
        <p:grpSpPr>
          <a:xfrm rot="5400000">
            <a:off x="4967261" y="-237113"/>
            <a:ext cx="4409386" cy="9796621"/>
            <a:chOff x="731197" y="2586539"/>
            <a:chExt cx="1623745" cy="2813564"/>
          </a:xfrm>
        </p:grpSpPr>
        <p:grpSp>
          <p:nvGrpSpPr>
            <p:cNvPr id="19" name="Group 7">
              <a:extLst>
                <a:ext uri="{FF2B5EF4-FFF2-40B4-BE49-F238E27FC236}">
                  <a16:creationId xmlns:a16="http://schemas.microsoft.com/office/drawing/2014/main" id="{3C0A340B-5CA6-EC7A-BE75-60BFCD259375}"/>
                </a:ext>
              </a:extLst>
            </p:cNvPr>
            <p:cNvGrpSpPr/>
            <p:nvPr/>
          </p:nvGrpSpPr>
          <p:grpSpPr>
            <a:xfrm rot="5400000">
              <a:off x="136288" y="3181448"/>
              <a:ext cx="2813564" cy="1623745"/>
              <a:chOff x="5220930" y="-502522"/>
              <a:chExt cx="5771536" cy="2242832"/>
            </a:xfrm>
          </p:grpSpPr>
          <p:sp>
            <p:nvSpPr>
              <p:cNvPr id="22" name="Rectangle 6">
                <a:extLst>
                  <a:ext uri="{FF2B5EF4-FFF2-40B4-BE49-F238E27FC236}">
                    <a16:creationId xmlns:a16="http://schemas.microsoft.com/office/drawing/2014/main" id="{E4D84B37-6D87-538F-6A1D-86B8D1DC0471}"/>
                  </a:ext>
                </a:extLst>
              </p:cNvPr>
              <p:cNvSpPr/>
              <p:nvPr/>
            </p:nvSpPr>
            <p:spPr>
              <a:xfrm>
                <a:off x="5220930" y="-502522"/>
                <a:ext cx="5771536" cy="2242832"/>
              </a:xfrm>
              <a:prstGeom prst="rect">
                <a:avLst/>
              </a:prstGeom>
              <a:solidFill>
                <a:srgbClr val="0073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25ADDD25-0E3A-4760-7599-8194BAF91474}"/>
                  </a:ext>
                </a:extLst>
              </p:cNvPr>
              <p:cNvSpPr/>
              <p:nvPr/>
            </p:nvSpPr>
            <p:spPr>
              <a:xfrm>
                <a:off x="5335708" y="-343619"/>
                <a:ext cx="5538771" cy="1985368"/>
              </a:xfrm>
              <a:prstGeom prst="rect">
                <a:avLst/>
              </a:prstGeom>
              <a:noFill/>
              <a:ln w="3175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21" name="Straight Connector 28">
              <a:extLst>
                <a:ext uri="{FF2B5EF4-FFF2-40B4-BE49-F238E27FC236}">
                  <a16:creationId xmlns:a16="http://schemas.microsoft.com/office/drawing/2014/main" id="{56F30628-7B13-9930-885A-8D9F48B49566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-62337" y="3981128"/>
              <a:ext cx="2677272" cy="0"/>
            </a:xfrm>
            <a:prstGeom prst="line">
              <a:avLst/>
            </a:prstGeom>
            <a:ln w="317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2273643" y="147972"/>
            <a:ext cx="9823622" cy="2214483"/>
            <a:chOff x="2273643" y="147972"/>
            <a:chExt cx="9823622" cy="2214483"/>
          </a:xfrm>
        </p:grpSpPr>
        <p:sp>
          <p:nvSpPr>
            <p:cNvPr id="29" name="Rectangle: Rounded Corners 78">
              <a:extLst>
                <a:ext uri="{FF2B5EF4-FFF2-40B4-BE49-F238E27FC236}">
                  <a16:creationId xmlns:a16="http://schemas.microsoft.com/office/drawing/2014/main" id="{32EF079D-F0A0-48A1-AF88-CFCDD8EF6774}"/>
                </a:ext>
              </a:extLst>
            </p:cNvPr>
            <p:cNvSpPr/>
            <p:nvPr/>
          </p:nvSpPr>
          <p:spPr>
            <a:xfrm>
              <a:off x="2273643" y="147972"/>
              <a:ext cx="9823622" cy="2214483"/>
            </a:xfrm>
            <a:custGeom>
              <a:avLst/>
              <a:gdLst>
                <a:gd name="connsiteX0" fmla="*/ 0 w 9823622"/>
                <a:gd name="connsiteY0" fmla="*/ 369088 h 2214483"/>
                <a:gd name="connsiteX1" fmla="*/ 369088 w 9823622"/>
                <a:gd name="connsiteY1" fmla="*/ 0 h 2214483"/>
                <a:gd name="connsiteX2" fmla="*/ 977114 w 9823622"/>
                <a:gd name="connsiteY2" fmla="*/ 0 h 2214483"/>
                <a:gd name="connsiteX3" fmla="*/ 1766849 w 9823622"/>
                <a:gd name="connsiteY3" fmla="*/ 0 h 2214483"/>
                <a:gd name="connsiteX4" fmla="*/ 2647438 w 9823622"/>
                <a:gd name="connsiteY4" fmla="*/ 0 h 2214483"/>
                <a:gd name="connsiteX5" fmla="*/ 3437173 w 9823622"/>
                <a:gd name="connsiteY5" fmla="*/ 0 h 2214483"/>
                <a:gd name="connsiteX6" fmla="*/ 4045199 w 9823622"/>
                <a:gd name="connsiteY6" fmla="*/ 0 h 2214483"/>
                <a:gd name="connsiteX7" fmla="*/ 4562371 w 9823622"/>
                <a:gd name="connsiteY7" fmla="*/ 0 h 2214483"/>
                <a:gd name="connsiteX8" fmla="*/ 5170397 w 9823622"/>
                <a:gd name="connsiteY8" fmla="*/ 0 h 2214483"/>
                <a:gd name="connsiteX9" fmla="*/ 6050986 w 9823622"/>
                <a:gd name="connsiteY9" fmla="*/ 0 h 2214483"/>
                <a:gd name="connsiteX10" fmla="*/ 6931576 w 9823622"/>
                <a:gd name="connsiteY10" fmla="*/ 0 h 2214483"/>
                <a:gd name="connsiteX11" fmla="*/ 7812165 w 9823622"/>
                <a:gd name="connsiteY11" fmla="*/ 0 h 2214483"/>
                <a:gd name="connsiteX12" fmla="*/ 8692754 w 9823622"/>
                <a:gd name="connsiteY12" fmla="*/ 0 h 2214483"/>
                <a:gd name="connsiteX13" fmla="*/ 9454534 w 9823622"/>
                <a:gd name="connsiteY13" fmla="*/ 0 h 2214483"/>
                <a:gd name="connsiteX14" fmla="*/ 9823622 w 9823622"/>
                <a:gd name="connsiteY14" fmla="*/ 369088 h 2214483"/>
                <a:gd name="connsiteX15" fmla="*/ 9823622 w 9823622"/>
                <a:gd name="connsiteY15" fmla="*/ 890716 h 2214483"/>
                <a:gd name="connsiteX16" fmla="*/ 9823622 w 9823622"/>
                <a:gd name="connsiteY16" fmla="*/ 1397582 h 2214483"/>
                <a:gd name="connsiteX17" fmla="*/ 9823622 w 9823622"/>
                <a:gd name="connsiteY17" fmla="*/ 1845395 h 2214483"/>
                <a:gd name="connsiteX18" fmla="*/ 9454534 w 9823622"/>
                <a:gd name="connsiteY18" fmla="*/ 2214483 h 2214483"/>
                <a:gd name="connsiteX19" fmla="*/ 8664799 w 9823622"/>
                <a:gd name="connsiteY19" fmla="*/ 2214483 h 2214483"/>
                <a:gd name="connsiteX20" fmla="*/ 8147628 w 9823622"/>
                <a:gd name="connsiteY20" fmla="*/ 2214483 h 2214483"/>
                <a:gd name="connsiteX21" fmla="*/ 7448747 w 9823622"/>
                <a:gd name="connsiteY21" fmla="*/ 2214483 h 2214483"/>
                <a:gd name="connsiteX22" fmla="*/ 6931576 w 9823622"/>
                <a:gd name="connsiteY22" fmla="*/ 2214483 h 2214483"/>
                <a:gd name="connsiteX23" fmla="*/ 6505258 w 9823622"/>
                <a:gd name="connsiteY23" fmla="*/ 2214483 h 2214483"/>
                <a:gd name="connsiteX24" fmla="*/ 5988087 w 9823622"/>
                <a:gd name="connsiteY24" fmla="*/ 2214483 h 2214483"/>
                <a:gd name="connsiteX25" fmla="*/ 5107498 w 9823622"/>
                <a:gd name="connsiteY25" fmla="*/ 2214483 h 2214483"/>
                <a:gd name="connsiteX26" fmla="*/ 4590326 w 9823622"/>
                <a:gd name="connsiteY26" fmla="*/ 2214483 h 2214483"/>
                <a:gd name="connsiteX27" fmla="*/ 3800591 w 9823622"/>
                <a:gd name="connsiteY27" fmla="*/ 2214483 h 2214483"/>
                <a:gd name="connsiteX28" fmla="*/ 3283420 w 9823622"/>
                <a:gd name="connsiteY28" fmla="*/ 2214483 h 2214483"/>
                <a:gd name="connsiteX29" fmla="*/ 2675394 w 9823622"/>
                <a:gd name="connsiteY29" fmla="*/ 2214483 h 2214483"/>
                <a:gd name="connsiteX30" fmla="*/ 1794804 w 9823622"/>
                <a:gd name="connsiteY30" fmla="*/ 2214483 h 2214483"/>
                <a:gd name="connsiteX31" fmla="*/ 1277633 w 9823622"/>
                <a:gd name="connsiteY31" fmla="*/ 2214483 h 2214483"/>
                <a:gd name="connsiteX32" fmla="*/ 369088 w 9823622"/>
                <a:gd name="connsiteY32" fmla="*/ 2214483 h 2214483"/>
                <a:gd name="connsiteX33" fmla="*/ 0 w 9823622"/>
                <a:gd name="connsiteY33" fmla="*/ 1845395 h 2214483"/>
                <a:gd name="connsiteX34" fmla="*/ 0 w 9823622"/>
                <a:gd name="connsiteY34" fmla="*/ 1353293 h 2214483"/>
                <a:gd name="connsiteX35" fmla="*/ 0 w 9823622"/>
                <a:gd name="connsiteY35" fmla="*/ 861190 h 2214483"/>
                <a:gd name="connsiteX36" fmla="*/ 0 w 9823622"/>
                <a:gd name="connsiteY36" fmla="*/ 369088 h 2214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823622" h="2214483" fill="none" extrusionOk="0">
                  <a:moveTo>
                    <a:pt x="0" y="369088"/>
                  </a:moveTo>
                  <a:cubicBezTo>
                    <a:pt x="-12773" y="176537"/>
                    <a:pt x="168370" y="-12310"/>
                    <a:pt x="369088" y="0"/>
                  </a:cubicBezTo>
                  <a:cubicBezTo>
                    <a:pt x="569844" y="-12213"/>
                    <a:pt x="705799" y="-25500"/>
                    <a:pt x="977114" y="0"/>
                  </a:cubicBezTo>
                  <a:cubicBezTo>
                    <a:pt x="1248429" y="25500"/>
                    <a:pt x="1544908" y="-23546"/>
                    <a:pt x="1766849" y="0"/>
                  </a:cubicBezTo>
                  <a:cubicBezTo>
                    <a:pt x="1988790" y="23546"/>
                    <a:pt x="2252313" y="21414"/>
                    <a:pt x="2647438" y="0"/>
                  </a:cubicBezTo>
                  <a:cubicBezTo>
                    <a:pt x="3042563" y="-21414"/>
                    <a:pt x="3116666" y="-3294"/>
                    <a:pt x="3437173" y="0"/>
                  </a:cubicBezTo>
                  <a:cubicBezTo>
                    <a:pt x="3757680" y="3294"/>
                    <a:pt x="3809532" y="9110"/>
                    <a:pt x="4045199" y="0"/>
                  </a:cubicBezTo>
                  <a:cubicBezTo>
                    <a:pt x="4280866" y="-9110"/>
                    <a:pt x="4458307" y="-13918"/>
                    <a:pt x="4562371" y="0"/>
                  </a:cubicBezTo>
                  <a:cubicBezTo>
                    <a:pt x="4666435" y="13918"/>
                    <a:pt x="4954001" y="-25064"/>
                    <a:pt x="5170397" y="0"/>
                  </a:cubicBezTo>
                  <a:cubicBezTo>
                    <a:pt x="5386793" y="25064"/>
                    <a:pt x="5828285" y="-5906"/>
                    <a:pt x="6050986" y="0"/>
                  </a:cubicBezTo>
                  <a:cubicBezTo>
                    <a:pt x="6273687" y="5906"/>
                    <a:pt x="6578444" y="-38231"/>
                    <a:pt x="6931576" y="0"/>
                  </a:cubicBezTo>
                  <a:cubicBezTo>
                    <a:pt x="7284708" y="38231"/>
                    <a:pt x="7625746" y="26636"/>
                    <a:pt x="7812165" y="0"/>
                  </a:cubicBezTo>
                  <a:cubicBezTo>
                    <a:pt x="7998584" y="-26636"/>
                    <a:pt x="8310216" y="-23284"/>
                    <a:pt x="8692754" y="0"/>
                  </a:cubicBezTo>
                  <a:cubicBezTo>
                    <a:pt x="9075292" y="23284"/>
                    <a:pt x="9144374" y="-3250"/>
                    <a:pt x="9454534" y="0"/>
                  </a:cubicBezTo>
                  <a:cubicBezTo>
                    <a:pt x="9623995" y="-18813"/>
                    <a:pt x="9795815" y="151751"/>
                    <a:pt x="9823622" y="369088"/>
                  </a:cubicBezTo>
                  <a:cubicBezTo>
                    <a:pt x="9804940" y="551202"/>
                    <a:pt x="9844587" y="784370"/>
                    <a:pt x="9823622" y="890716"/>
                  </a:cubicBezTo>
                  <a:cubicBezTo>
                    <a:pt x="9802657" y="997062"/>
                    <a:pt x="9847801" y="1146253"/>
                    <a:pt x="9823622" y="1397582"/>
                  </a:cubicBezTo>
                  <a:cubicBezTo>
                    <a:pt x="9799443" y="1648911"/>
                    <a:pt x="9811097" y="1751647"/>
                    <a:pt x="9823622" y="1845395"/>
                  </a:cubicBezTo>
                  <a:cubicBezTo>
                    <a:pt x="9774275" y="2040480"/>
                    <a:pt x="9680501" y="2202741"/>
                    <a:pt x="9454534" y="2214483"/>
                  </a:cubicBezTo>
                  <a:cubicBezTo>
                    <a:pt x="9065624" y="2244705"/>
                    <a:pt x="8869620" y="2246292"/>
                    <a:pt x="8664799" y="2214483"/>
                  </a:cubicBezTo>
                  <a:cubicBezTo>
                    <a:pt x="8459978" y="2182674"/>
                    <a:pt x="8331614" y="2233843"/>
                    <a:pt x="8147628" y="2214483"/>
                  </a:cubicBezTo>
                  <a:cubicBezTo>
                    <a:pt x="7963642" y="2195123"/>
                    <a:pt x="7598574" y="2183840"/>
                    <a:pt x="7448747" y="2214483"/>
                  </a:cubicBezTo>
                  <a:cubicBezTo>
                    <a:pt x="7298920" y="2245126"/>
                    <a:pt x="7160148" y="2228284"/>
                    <a:pt x="6931576" y="2214483"/>
                  </a:cubicBezTo>
                  <a:cubicBezTo>
                    <a:pt x="6703004" y="2200682"/>
                    <a:pt x="6690286" y="2220870"/>
                    <a:pt x="6505258" y="2214483"/>
                  </a:cubicBezTo>
                  <a:cubicBezTo>
                    <a:pt x="6320230" y="2208096"/>
                    <a:pt x="6200909" y="2189588"/>
                    <a:pt x="5988087" y="2214483"/>
                  </a:cubicBezTo>
                  <a:cubicBezTo>
                    <a:pt x="5775265" y="2239378"/>
                    <a:pt x="5308228" y="2211275"/>
                    <a:pt x="5107498" y="2214483"/>
                  </a:cubicBezTo>
                  <a:cubicBezTo>
                    <a:pt x="4906768" y="2217691"/>
                    <a:pt x="4828167" y="2217572"/>
                    <a:pt x="4590326" y="2214483"/>
                  </a:cubicBezTo>
                  <a:cubicBezTo>
                    <a:pt x="4352485" y="2211394"/>
                    <a:pt x="4087410" y="2216098"/>
                    <a:pt x="3800591" y="2214483"/>
                  </a:cubicBezTo>
                  <a:cubicBezTo>
                    <a:pt x="3513772" y="2212868"/>
                    <a:pt x="3495297" y="2223527"/>
                    <a:pt x="3283420" y="2214483"/>
                  </a:cubicBezTo>
                  <a:cubicBezTo>
                    <a:pt x="3071543" y="2205439"/>
                    <a:pt x="2959425" y="2190418"/>
                    <a:pt x="2675394" y="2214483"/>
                  </a:cubicBezTo>
                  <a:cubicBezTo>
                    <a:pt x="2391363" y="2238548"/>
                    <a:pt x="2064574" y="2185365"/>
                    <a:pt x="1794804" y="2214483"/>
                  </a:cubicBezTo>
                  <a:cubicBezTo>
                    <a:pt x="1525034" y="2243602"/>
                    <a:pt x="1410129" y="2205389"/>
                    <a:pt x="1277633" y="2214483"/>
                  </a:cubicBezTo>
                  <a:cubicBezTo>
                    <a:pt x="1145137" y="2223577"/>
                    <a:pt x="794542" y="2237274"/>
                    <a:pt x="369088" y="2214483"/>
                  </a:cubicBezTo>
                  <a:cubicBezTo>
                    <a:pt x="161534" y="2217444"/>
                    <a:pt x="-9946" y="2038150"/>
                    <a:pt x="0" y="1845395"/>
                  </a:cubicBezTo>
                  <a:cubicBezTo>
                    <a:pt x="-18362" y="1694689"/>
                    <a:pt x="14368" y="1598274"/>
                    <a:pt x="0" y="1353293"/>
                  </a:cubicBezTo>
                  <a:cubicBezTo>
                    <a:pt x="-14368" y="1108312"/>
                    <a:pt x="-19948" y="966576"/>
                    <a:pt x="0" y="861190"/>
                  </a:cubicBezTo>
                  <a:cubicBezTo>
                    <a:pt x="19948" y="755804"/>
                    <a:pt x="-17215" y="577904"/>
                    <a:pt x="0" y="369088"/>
                  </a:cubicBezTo>
                  <a:close/>
                </a:path>
                <a:path w="9823622" h="2214483" stroke="0" extrusionOk="0">
                  <a:moveTo>
                    <a:pt x="0" y="369088"/>
                  </a:moveTo>
                  <a:cubicBezTo>
                    <a:pt x="32679" y="188247"/>
                    <a:pt x="170754" y="2442"/>
                    <a:pt x="369088" y="0"/>
                  </a:cubicBezTo>
                  <a:cubicBezTo>
                    <a:pt x="601779" y="-24008"/>
                    <a:pt x="934635" y="10198"/>
                    <a:pt x="1158823" y="0"/>
                  </a:cubicBezTo>
                  <a:cubicBezTo>
                    <a:pt x="1383012" y="-10198"/>
                    <a:pt x="1518127" y="17617"/>
                    <a:pt x="1675994" y="0"/>
                  </a:cubicBezTo>
                  <a:cubicBezTo>
                    <a:pt x="1833861" y="-17617"/>
                    <a:pt x="2373267" y="28118"/>
                    <a:pt x="2556584" y="0"/>
                  </a:cubicBezTo>
                  <a:cubicBezTo>
                    <a:pt x="2739901" y="-28118"/>
                    <a:pt x="2821960" y="16969"/>
                    <a:pt x="3073755" y="0"/>
                  </a:cubicBezTo>
                  <a:cubicBezTo>
                    <a:pt x="3325550" y="-16969"/>
                    <a:pt x="3406084" y="12896"/>
                    <a:pt x="3590927" y="0"/>
                  </a:cubicBezTo>
                  <a:cubicBezTo>
                    <a:pt x="3775770" y="-12896"/>
                    <a:pt x="3921887" y="-12505"/>
                    <a:pt x="4017244" y="0"/>
                  </a:cubicBezTo>
                  <a:cubicBezTo>
                    <a:pt x="4112601" y="12505"/>
                    <a:pt x="4355798" y="10449"/>
                    <a:pt x="4443561" y="0"/>
                  </a:cubicBezTo>
                  <a:cubicBezTo>
                    <a:pt x="4531324" y="-10449"/>
                    <a:pt x="4782063" y="8741"/>
                    <a:pt x="4960733" y="0"/>
                  </a:cubicBezTo>
                  <a:cubicBezTo>
                    <a:pt x="5139403" y="-8741"/>
                    <a:pt x="5289920" y="18632"/>
                    <a:pt x="5387050" y="0"/>
                  </a:cubicBezTo>
                  <a:cubicBezTo>
                    <a:pt x="5484180" y="-18632"/>
                    <a:pt x="5676232" y="-8479"/>
                    <a:pt x="5813367" y="0"/>
                  </a:cubicBezTo>
                  <a:cubicBezTo>
                    <a:pt x="5950502" y="8479"/>
                    <a:pt x="6141853" y="29455"/>
                    <a:pt x="6421393" y="0"/>
                  </a:cubicBezTo>
                  <a:cubicBezTo>
                    <a:pt x="6700933" y="-29455"/>
                    <a:pt x="6951440" y="-3953"/>
                    <a:pt x="7120273" y="0"/>
                  </a:cubicBezTo>
                  <a:cubicBezTo>
                    <a:pt x="7289106" y="3953"/>
                    <a:pt x="7646886" y="-419"/>
                    <a:pt x="7819154" y="0"/>
                  </a:cubicBezTo>
                  <a:cubicBezTo>
                    <a:pt x="7991422" y="419"/>
                    <a:pt x="8122091" y="11329"/>
                    <a:pt x="8245471" y="0"/>
                  </a:cubicBezTo>
                  <a:cubicBezTo>
                    <a:pt x="8368851" y="-11329"/>
                    <a:pt x="8531506" y="-10342"/>
                    <a:pt x="8762642" y="0"/>
                  </a:cubicBezTo>
                  <a:cubicBezTo>
                    <a:pt x="8993778" y="10342"/>
                    <a:pt x="9235689" y="10282"/>
                    <a:pt x="9454534" y="0"/>
                  </a:cubicBezTo>
                  <a:cubicBezTo>
                    <a:pt x="9685333" y="21608"/>
                    <a:pt x="9817923" y="161899"/>
                    <a:pt x="9823622" y="369088"/>
                  </a:cubicBezTo>
                  <a:cubicBezTo>
                    <a:pt x="9834550" y="502366"/>
                    <a:pt x="9799940" y="643802"/>
                    <a:pt x="9823622" y="846427"/>
                  </a:cubicBezTo>
                  <a:cubicBezTo>
                    <a:pt x="9847304" y="1049052"/>
                    <a:pt x="9831757" y="1104282"/>
                    <a:pt x="9823622" y="1338530"/>
                  </a:cubicBezTo>
                  <a:cubicBezTo>
                    <a:pt x="9815487" y="1572778"/>
                    <a:pt x="9813246" y="1608436"/>
                    <a:pt x="9823622" y="1845395"/>
                  </a:cubicBezTo>
                  <a:cubicBezTo>
                    <a:pt x="9837919" y="2061236"/>
                    <a:pt x="9653326" y="2188374"/>
                    <a:pt x="9454534" y="2214483"/>
                  </a:cubicBezTo>
                  <a:cubicBezTo>
                    <a:pt x="9350421" y="2222484"/>
                    <a:pt x="9168738" y="2214271"/>
                    <a:pt x="8937362" y="2214483"/>
                  </a:cubicBezTo>
                  <a:cubicBezTo>
                    <a:pt x="8705986" y="2214695"/>
                    <a:pt x="8691678" y="2202036"/>
                    <a:pt x="8511045" y="2214483"/>
                  </a:cubicBezTo>
                  <a:cubicBezTo>
                    <a:pt x="8330412" y="2226930"/>
                    <a:pt x="8212094" y="2203234"/>
                    <a:pt x="7993874" y="2214483"/>
                  </a:cubicBezTo>
                  <a:cubicBezTo>
                    <a:pt x="7775654" y="2225732"/>
                    <a:pt x="7715364" y="2196262"/>
                    <a:pt x="7567557" y="2214483"/>
                  </a:cubicBezTo>
                  <a:cubicBezTo>
                    <a:pt x="7419750" y="2232704"/>
                    <a:pt x="7118267" y="2241844"/>
                    <a:pt x="6868676" y="2214483"/>
                  </a:cubicBezTo>
                  <a:cubicBezTo>
                    <a:pt x="6619085" y="2187122"/>
                    <a:pt x="6367502" y="2181772"/>
                    <a:pt x="6078941" y="2214483"/>
                  </a:cubicBezTo>
                  <a:cubicBezTo>
                    <a:pt x="5790381" y="2247194"/>
                    <a:pt x="5396020" y="2240730"/>
                    <a:pt x="5198352" y="2214483"/>
                  </a:cubicBezTo>
                  <a:cubicBezTo>
                    <a:pt x="5000684" y="2188236"/>
                    <a:pt x="4755670" y="2228832"/>
                    <a:pt x="4499472" y="2214483"/>
                  </a:cubicBezTo>
                  <a:cubicBezTo>
                    <a:pt x="4243274" y="2200134"/>
                    <a:pt x="4197550" y="2215056"/>
                    <a:pt x="3982300" y="2214483"/>
                  </a:cubicBezTo>
                  <a:cubicBezTo>
                    <a:pt x="3767050" y="2213910"/>
                    <a:pt x="3560217" y="2197488"/>
                    <a:pt x="3192565" y="2214483"/>
                  </a:cubicBezTo>
                  <a:cubicBezTo>
                    <a:pt x="2824913" y="2231478"/>
                    <a:pt x="2678850" y="2203598"/>
                    <a:pt x="2493685" y="2214483"/>
                  </a:cubicBezTo>
                  <a:cubicBezTo>
                    <a:pt x="2308520" y="2225368"/>
                    <a:pt x="2233039" y="2226927"/>
                    <a:pt x="1976513" y="2214483"/>
                  </a:cubicBezTo>
                  <a:cubicBezTo>
                    <a:pt x="1719987" y="2202039"/>
                    <a:pt x="1445299" y="2239172"/>
                    <a:pt x="1277633" y="2214483"/>
                  </a:cubicBezTo>
                  <a:cubicBezTo>
                    <a:pt x="1109967" y="2189794"/>
                    <a:pt x="757688" y="2185127"/>
                    <a:pt x="369088" y="2214483"/>
                  </a:cubicBezTo>
                  <a:cubicBezTo>
                    <a:pt x="142981" y="2215043"/>
                    <a:pt x="-26220" y="2061711"/>
                    <a:pt x="0" y="1845395"/>
                  </a:cubicBezTo>
                  <a:cubicBezTo>
                    <a:pt x="2633" y="1623280"/>
                    <a:pt x="-6460" y="1544940"/>
                    <a:pt x="0" y="1397582"/>
                  </a:cubicBezTo>
                  <a:cubicBezTo>
                    <a:pt x="6460" y="1250224"/>
                    <a:pt x="981" y="1020350"/>
                    <a:pt x="0" y="875953"/>
                  </a:cubicBezTo>
                  <a:cubicBezTo>
                    <a:pt x="-981" y="731556"/>
                    <a:pt x="3237" y="505473"/>
                    <a:pt x="0" y="369088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 cap="flat" cmpd="sng" algn="ctr">
              <a:solidFill>
                <a:srgbClr val="FFC00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3520093239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2614794" y="153256"/>
              <a:ext cx="8596429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271463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t-BR" sz="6000" b="1" dirty="0">
                  <a:solidFill>
                    <a:srgbClr val="FF5757"/>
                  </a:solidFill>
                  <a:latin typeface="Calibri" panose="020F0502020204030204"/>
                  <a:cs typeface="Times New Roman" panose="02020603050405020304" pitchFamily="18" charset="0"/>
                </a:rPr>
                <a:t>Nêu công thức tính diện tích hình tròn.</a:t>
              </a:r>
            </a:p>
          </p:txBody>
        </p:sp>
      </p:grpSp>
      <p:grpSp>
        <p:nvGrpSpPr>
          <p:cNvPr id="30" name="Nhóm 6">
            <a:extLst>
              <a:ext uri="{FF2B5EF4-FFF2-40B4-BE49-F238E27FC236}">
                <a16:creationId xmlns:a16="http://schemas.microsoft.com/office/drawing/2014/main" id="{440691CE-EF61-E4C5-87EC-1F41F913FA31}"/>
              </a:ext>
            </a:extLst>
          </p:cNvPr>
          <p:cNvGrpSpPr/>
          <p:nvPr/>
        </p:nvGrpSpPr>
        <p:grpSpPr>
          <a:xfrm>
            <a:off x="-389894" y="302084"/>
            <a:ext cx="2897524" cy="1169552"/>
            <a:chOff x="3666356" y="4573199"/>
            <a:chExt cx="4280542" cy="1169552"/>
          </a:xfrm>
        </p:grpSpPr>
        <p:sp>
          <p:nvSpPr>
            <p:cNvPr id="31" name="TextBox 67">
              <a:extLst>
                <a:ext uri="{FF2B5EF4-FFF2-40B4-BE49-F238E27FC236}">
                  <a16:creationId xmlns:a16="http://schemas.microsoft.com/office/drawing/2014/main" id="{A975F824-833C-7DB4-540E-D02872FC780A}"/>
                </a:ext>
              </a:extLst>
            </p:cNvPr>
            <p:cNvSpPr txBox="1"/>
            <p:nvPr/>
          </p:nvSpPr>
          <p:spPr>
            <a:xfrm>
              <a:off x="3666356" y="4573200"/>
              <a:ext cx="4280542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0" b="1" i="0" u="none" strike="noStrike" kern="1200" cap="none" spc="0" normalizeH="0" baseline="0" noProof="0" dirty="0" err="1">
                  <a:ln w="190500">
                    <a:solidFill>
                      <a:prstClr val="white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Câu</a:t>
              </a:r>
              <a:r>
                <a:rPr kumimoji="0" lang="en-US" sz="7000" b="1" i="0" u="none" strike="noStrike" kern="1200" cap="none" spc="0" normalizeH="0" baseline="0" noProof="0" dirty="0">
                  <a:ln w="190500">
                    <a:solidFill>
                      <a:prstClr val="white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 1:</a:t>
              </a:r>
            </a:p>
          </p:txBody>
        </p:sp>
        <p:sp>
          <p:nvSpPr>
            <p:cNvPr id="32" name="TextBox 67">
              <a:extLst>
                <a:ext uri="{FF2B5EF4-FFF2-40B4-BE49-F238E27FC236}">
                  <a16:creationId xmlns:a16="http://schemas.microsoft.com/office/drawing/2014/main" id="{BB108FDC-ADDD-7C3C-33BE-25C236D43124}"/>
                </a:ext>
              </a:extLst>
            </p:cNvPr>
            <p:cNvSpPr txBox="1"/>
            <p:nvPr/>
          </p:nvSpPr>
          <p:spPr>
            <a:xfrm>
              <a:off x="3666356" y="4573199"/>
              <a:ext cx="4280541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0" b="1" i="0" u="none" strike="noStrike" kern="1200" cap="none" spc="0" normalizeH="0" baseline="0" noProof="0" dirty="0" err="1">
                  <a:ln w="9525">
                    <a:noFill/>
                    <a:prstDash val="solid"/>
                  </a:ln>
                  <a:solidFill>
                    <a:srgbClr val="FF5D5D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Câu</a:t>
              </a:r>
              <a:r>
                <a:rPr kumimoji="0" lang="en-US" sz="7000" b="1" i="0" u="none" strike="noStrike" kern="1200" cap="none" spc="0" normalizeH="0" baseline="0" noProof="0" dirty="0">
                  <a:ln w="9525">
                    <a:noFill/>
                    <a:prstDash val="solid"/>
                  </a:ln>
                  <a:solidFill>
                    <a:srgbClr val="FF5D5D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 3:</a:t>
              </a:r>
            </a:p>
          </p:txBody>
        </p:sp>
      </p:grpSp>
      <p:sp>
        <p:nvSpPr>
          <p:cNvPr id="41" name="Rectangle 40"/>
          <p:cNvSpPr/>
          <p:nvPr/>
        </p:nvSpPr>
        <p:spPr>
          <a:xfrm>
            <a:off x="2933636" y="2780490"/>
            <a:ext cx="864631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pt-BR" sz="5400" b="1" dirty="0">
                <a:solidFill>
                  <a:srgbClr val="FFFF00"/>
                </a:solidFill>
                <a:cs typeface="Times New Roman" panose="02020603050405020304" pitchFamily="18" charset="0"/>
              </a:rPr>
              <a:t>Muốn tính diện tích của hình tròn ta </a:t>
            </a:r>
            <a:r>
              <a:rPr lang="pt-BR" sz="5400" b="1">
                <a:solidFill>
                  <a:srgbClr val="FFFF00"/>
                </a:solidFill>
                <a:cs typeface="Times New Roman" panose="02020603050405020304" pitchFamily="18" charset="0"/>
              </a:rPr>
              <a:t>lấy số 3,14 nhân với bán kính rồi nhân bán kính.</a:t>
            </a:r>
          </a:p>
          <a:p>
            <a:pPr lvl="0" algn="ctr">
              <a:defRPr/>
            </a:pPr>
            <a:r>
              <a:rPr lang="pt-BR" sz="5400" b="1">
                <a:solidFill>
                  <a:srgbClr val="FFFF00"/>
                </a:solidFill>
                <a:cs typeface="Times New Roman" panose="02020603050405020304" pitchFamily="18" charset="0"/>
              </a:rPr>
              <a:t>3,14 x r x r</a:t>
            </a:r>
            <a:endParaRPr lang="pt-BR" sz="5400" b="1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43" name="Straight Connector 9">
            <a:extLst>
              <a:ext uri="{FF2B5EF4-FFF2-40B4-BE49-F238E27FC236}">
                <a16:creationId xmlns:a16="http://schemas.microsoft.com/office/drawing/2014/main" id="{AF16295D-20C9-524B-3AB4-CA046134933A}"/>
              </a:ext>
            </a:extLst>
          </p:cNvPr>
          <p:cNvCxnSpPr>
            <a:cxnSpLocks/>
          </p:cNvCxnSpPr>
          <p:nvPr/>
        </p:nvCxnSpPr>
        <p:spPr>
          <a:xfrm>
            <a:off x="2553380" y="5209693"/>
            <a:ext cx="9406830" cy="0"/>
          </a:xfrm>
          <a:prstGeom prst="line">
            <a:avLst/>
          </a:prstGeom>
          <a:ln w="31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9">
            <a:extLst>
              <a:ext uri="{FF2B5EF4-FFF2-40B4-BE49-F238E27FC236}">
                <a16:creationId xmlns:a16="http://schemas.microsoft.com/office/drawing/2014/main" id="{AF16295D-20C9-524B-3AB4-CA046134933A}"/>
              </a:ext>
            </a:extLst>
          </p:cNvPr>
          <p:cNvCxnSpPr>
            <a:cxnSpLocks/>
          </p:cNvCxnSpPr>
          <p:nvPr/>
        </p:nvCxnSpPr>
        <p:spPr>
          <a:xfrm>
            <a:off x="2553380" y="6458948"/>
            <a:ext cx="9406830" cy="0"/>
          </a:xfrm>
          <a:prstGeom prst="line">
            <a:avLst/>
          </a:prstGeom>
          <a:ln w="31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58467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tinh-tinh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16"/>
          <a:stretch/>
        </p:blipFill>
        <p:spPr>
          <a:xfrm>
            <a:off x="0" y="-13448"/>
            <a:ext cx="12192000" cy="6871447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490D6241-FA07-D0AB-755A-C1FF5DF0AE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33828" y="-520"/>
            <a:ext cx="2976807" cy="394494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16" name="Rectangle: Rounded Corners 5">
            <a:extLst>
              <a:ext uri="{FF2B5EF4-FFF2-40B4-BE49-F238E27FC236}">
                <a16:creationId xmlns:a16="http://schemas.microsoft.com/office/drawing/2014/main" id="{375B7F41-B6BC-4285-A5D4-E61F19FAE58E}"/>
              </a:ext>
            </a:extLst>
          </p:cNvPr>
          <p:cNvSpPr/>
          <p:nvPr/>
        </p:nvSpPr>
        <p:spPr>
          <a:xfrm>
            <a:off x="4657725" y="270856"/>
            <a:ext cx="7534275" cy="3295304"/>
          </a:xfrm>
          <a:custGeom>
            <a:avLst/>
            <a:gdLst>
              <a:gd name="connsiteX0" fmla="*/ 0 w 7130722"/>
              <a:gd name="connsiteY0" fmla="*/ 1084830 h 2169660"/>
              <a:gd name="connsiteX1" fmla="*/ 1084830 w 7130722"/>
              <a:gd name="connsiteY1" fmla="*/ 0 h 2169660"/>
              <a:gd name="connsiteX2" fmla="*/ 1487227 w 7130722"/>
              <a:gd name="connsiteY2" fmla="*/ 0 h 2169660"/>
              <a:gd name="connsiteX3" fmla="*/ 2038456 w 7130722"/>
              <a:gd name="connsiteY3" fmla="*/ 0 h 2169660"/>
              <a:gd name="connsiteX4" fmla="*/ 2589685 w 7130722"/>
              <a:gd name="connsiteY4" fmla="*/ 0 h 2169660"/>
              <a:gd name="connsiteX5" fmla="*/ 3140915 w 7130722"/>
              <a:gd name="connsiteY5" fmla="*/ 0 h 2169660"/>
              <a:gd name="connsiteX6" fmla="*/ 3592922 w 7130722"/>
              <a:gd name="connsiteY6" fmla="*/ 0 h 2169660"/>
              <a:gd name="connsiteX7" fmla="*/ 4044930 w 7130722"/>
              <a:gd name="connsiteY7" fmla="*/ 0 h 2169660"/>
              <a:gd name="connsiteX8" fmla="*/ 4695381 w 7130722"/>
              <a:gd name="connsiteY8" fmla="*/ 0 h 2169660"/>
              <a:gd name="connsiteX9" fmla="*/ 5296220 w 7130722"/>
              <a:gd name="connsiteY9" fmla="*/ 0 h 2169660"/>
              <a:gd name="connsiteX10" fmla="*/ 6045892 w 7130722"/>
              <a:gd name="connsiteY10" fmla="*/ 0 h 2169660"/>
              <a:gd name="connsiteX11" fmla="*/ 7130722 w 7130722"/>
              <a:gd name="connsiteY11" fmla="*/ 1084830 h 2169660"/>
              <a:gd name="connsiteX12" fmla="*/ 7130722 w 7130722"/>
              <a:gd name="connsiteY12" fmla="*/ 1084830 h 2169660"/>
              <a:gd name="connsiteX13" fmla="*/ 6045892 w 7130722"/>
              <a:gd name="connsiteY13" fmla="*/ 2169660 h 2169660"/>
              <a:gd name="connsiteX14" fmla="*/ 5395442 w 7130722"/>
              <a:gd name="connsiteY14" fmla="*/ 2169660 h 2169660"/>
              <a:gd name="connsiteX15" fmla="*/ 4794602 w 7130722"/>
              <a:gd name="connsiteY15" fmla="*/ 2169660 h 2169660"/>
              <a:gd name="connsiteX16" fmla="*/ 4144152 w 7130722"/>
              <a:gd name="connsiteY16" fmla="*/ 2169660 h 2169660"/>
              <a:gd name="connsiteX17" fmla="*/ 3692144 w 7130722"/>
              <a:gd name="connsiteY17" fmla="*/ 2169660 h 2169660"/>
              <a:gd name="connsiteX18" fmla="*/ 3289746 w 7130722"/>
              <a:gd name="connsiteY18" fmla="*/ 2169660 h 2169660"/>
              <a:gd name="connsiteX19" fmla="*/ 2639296 w 7130722"/>
              <a:gd name="connsiteY19" fmla="*/ 2169660 h 2169660"/>
              <a:gd name="connsiteX20" fmla="*/ 2187288 w 7130722"/>
              <a:gd name="connsiteY20" fmla="*/ 2169660 h 2169660"/>
              <a:gd name="connsiteX21" fmla="*/ 1084830 w 7130722"/>
              <a:gd name="connsiteY21" fmla="*/ 2169660 h 2169660"/>
              <a:gd name="connsiteX22" fmla="*/ 0 w 7130722"/>
              <a:gd name="connsiteY22" fmla="*/ 1084830 h 2169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7130722" h="2169660" fill="none" extrusionOk="0">
                <a:moveTo>
                  <a:pt x="0" y="1084830"/>
                </a:moveTo>
                <a:cubicBezTo>
                  <a:pt x="3378" y="463896"/>
                  <a:pt x="484867" y="-48613"/>
                  <a:pt x="1084830" y="0"/>
                </a:cubicBezTo>
                <a:cubicBezTo>
                  <a:pt x="1249959" y="-35493"/>
                  <a:pt x="1290586" y="30820"/>
                  <a:pt x="1487227" y="0"/>
                </a:cubicBezTo>
                <a:cubicBezTo>
                  <a:pt x="1683868" y="-30820"/>
                  <a:pt x="1900217" y="30364"/>
                  <a:pt x="2038456" y="0"/>
                </a:cubicBezTo>
                <a:cubicBezTo>
                  <a:pt x="2176695" y="-30364"/>
                  <a:pt x="2376617" y="55430"/>
                  <a:pt x="2589685" y="0"/>
                </a:cubicBezTo>
                <a:cubicBezTo>
                  <a:pt x="2802753" y="-55430"/>
                  <a:pt x="2935685" y="36356"/>
                  <a:pt x="3140915" y="0"/>
                </a:cubicBezTo>
                <a:cubicBezTo>
                  <a:pt x="3346145" y="-36356"/>
                  <a:pt x="3469527" y="8418"/>
                  <a:pt x="3592922" y="0"/>
                </a:cubicBezTo>
                <a:cubicBezTo>
                  <a:pt x="3716317" y="-8418"/>
                  <a:pt x="3913252" y="34303"/>
                  <a:pt x="4044930" y="0"/>
                </a:cubicBezTo>
                <a:cubicBezTo>
                  <a:pt x="4176608" y="-34303"/>
                  <a:pt x="4499169" y="67175"/>
                  <a:pt x="4695381" y="0"/>
                </a:cubicBezTo>
                <a:cubicBezTo>
                  <a:pt x="4891593" y="-67175"/>
                  <a:pt x="5017438" y="68148"/>
                  <a:pt x="5296220" y="0"/>
                </a:cubicBezTo>
                <a:cubicBezTo>
                  <a:pt x="5575002" y="-68148"/>
                  <a:pt x="5858805" y="15451"/>
                  <a:pt x="6045892" y="0"/>
                </a:cubicBezTo>
                <a:cubicBezTo>
                  <a:pt x="6543202" y="746"/>
                  <a:pt x="7122325" y="459051"/>
                  <a:pt x="7130722" y="1084830"/>
                </a:cubicBezTo>
                <a:lnTo>
                  <a:pt x="7130722" y="1084830"/>
                </a:lnTo>
                <a:cubicBezTo>
                  <a:pt x="7038628" y="1768040"/>
                  <a:pt x="6641294" y="2071353"/>
                  <a:pt x="6045892" y="2169660"/>
                </a:cubicBezTo>
                <a:cubicBezTo>
                  <a:pt x="5754545" y="2198040"/>
                  <a:pt x="5571799" y="2156279"/>
                  <a:pt x="5395442" y="2169660"/>
                </a:cubicBezTo>
                <a:cubicBezTo>
                  <a:pt x="5219085" y="2183041"/>
                  <a:pt x="4968388" y="2097561"/>
                  <a:pt x="4794602" y="2169660"/>
                </a:cubicBezTo>
                <a:cubicBezTo>
                  <a:pt x="4620816" y="2241759"/>
                  <a:pt x="4379941" y="2101740"/>
                  <a:pt x="4144152" y="2169660"/>
                </a:cubicBezTo>
                <a:cubicBezTo>
                  <a:pt x="3908363" y="2237580"/>
                  <a:pt x="3902111" y="2145494"/>
                  <a:pt x="3692144" y="2169660"/>
                </a:cubicBezTo>
                <a:cubicBezTo>
                  <a:pt x="3482177" y="2193826"/>
                  <a:pt x="3379304" y="2125147"/>
                  <a:pt x="3289746" y="2169660"/>
                </a:cubicBezTo>
                <a:cubicBezTo>
                  <a:pt x="3200188" y="2214173"/>
                  <a:pt x="2863461" y="2161868"/>
                  <a:pt x="2639296" y="2169660"/>
                </a:cubicBezTo>
                <a:cubicBezTo>
                  <a:pt x="2415131" y="2177452"/>
                  <a:pt x="2403469" y="2157314"/>
                  <a:pt x="2187288" y="2169660"/>
                </a:cubicBezTo>
                <a:cubicBezTo>
                  <a:pt x="1971107" y="2182006"/>
                  <a:pt x="1508985" y="2135900"/>
                  <a:pt x="1084830" y="2169660"/>
                </a:cubicBezTo>
                <a:cubicBezTo>
                  <a:pt x="405283" y="2157399"/>
                  <a:pt x="102372" y="1596010"/>
                  <a:pt x="0" y="1084830"/>
                </a:cubicBezTo>
                <a:close/>
              </a:path>
              <a:path w="7130722" h="2169660" stroke="0" extrusionOk="0">
                <a:moveTo>
                  <a:pt x="0" y="1084830"/>
                </a:moveTo>
                <a:cubicBezTo>
                  <a:pt x="99829" y="374640"/>
                  <a:pt x="366652" y="-44916"/>
                  <a:pt x="1084830" y="0"/>
                </a:cubicBezTo>
                <a:cubicBezTo>
                  <a:pt x="1283326" y="-53489"/>
                  <a:pt x="1331961" y="9500"/>
                  <a:pt x="1536838" y="0"/>
                </a:cubicBezTo>
                <a:cubicBezTo>
                  <a:pt x="1741715" y="-9500"/>
                  <a:pt x="1900381" y="22069"/>
                  <a:pt x="2088067" y="0"/>
                </a:cubicBezTo>
                <a:cubicBezTo>
                  <a:pt x="2275753" y="-22069"/>
                  <a:pt x="2474770" y="26952"/>
                  <a:pt x="2688907" y="0"/>
                </a:cubicBezTo>
                <a:cubicBezTo>
                  <a:pt x="2903044" y="-26952"/>
                  <a:pt x="2958724" y="46059"/>
                  <a:pt x="3140915" y="0"/>
                </a:cubicBezTo>
                <a:cubicBezTo>
                  <a:pt x="3323106" y="-46059"/>
                  <a:pt x="3406666" y="17646"/>
                  <a:pt x="3592922" y="0"/>
                </a:cubicBezTo>
                <a:cubicBezTo>
                  <a:pt x="3779178" y="-17646"/>
                  <a:pt x="3925102" y="47010"/>
                  <a:pt x="4094541" y="0"/>
                </a:cubicBezTo>
                <a:cubicBezTo>
                  <a:pt x="4263980" y="-47010"/>
                  <a:pt x="4412964" y="41899"/>
                  <a:pt x="4496938" y="0"/>
                </a:cubicBezTo>
                <a:cubicBezTo>
                  <a:pt x="4580912" y="-41899"/>
                  <a:pt x="4948648" y="76933"/>
                  <a:pt x="5147389" y="0"/>
                </a:cubicBezTo>
                <a:cubicBezTo>
                  <a:pt x="5346130" y="-76933"/>
                  <a:pt x="5614902" y="2768"/>
                  <a:pt x="6045892" y="0"/>
                </a:cubicBezTo>
                <a:cubicBezTo>
                  <a:pt x="6667709" y="-149666"/>
                  <a:pt x="7292394" y="414777"/>
                  <a:pt x="7130722" y="1084830"/>
                </a:cubicBezTo>
                <a:lnTo>
                  <a:pt x="7130722" y="1084830"/>
                </a:lnTo>
                <a:cubicBezTo>
                  <a:pt x="7043396" y="1806738"/>
                  <a:pt x="6548874" y="2079233"/>
                  <a:pt x="6045892" y="2169660"/>
                </a:cubicBezTo>
                <a:cubicBezTo>
                  <a:pt x="5926014" y="2182132"/>
                  <a:pt x="5765757" y="2154475"/>
                  <a:pt x="5494663" y="2169660"/>
                </a:cubicBezTo>
                <a:cubicBezTo>
                  <a:pt x="5223569" y="2184845"/>
                  <a:pt x="5055940" y="2146175"/>
                  <a:pt x="4893823" y="2169660"/>
                </a:cubicBezTo>
                <a:cubicBezTo>
                  <a:pt x="4731706" y="2193145"/>
                  <a:pt x="4607889" y="2141556"/>
                  <a:pt x="4491426" y="2169660"/>
                </a:cubicBezTo>
                <a:cubicBezTo>
                  <a:pt x="4374963" y="2197764"/>
                  <a:pt x="4071211" y="2106281"/>
                  <a:pt x="3890586" y="2169660"/>
                </a:cubicBezTo>
                <a:cubicBezTo>
                  <a:pt x="3709961" y="2233039"/>
                  <a:pt x="3504893" y="2137113"/>
                  <a:pt x="3289746" y="2169660"/>
                </a:cubicBezTo>
                <a:cubicBezTo>
                  <a:pt x="3074599" y="2202207"/>
                  <a:pt x="3000067" y="2140269"/>
                  <a:pt x="2837739" y="2169660"/>
                </a:cubicBezTo>
                <a:cubicBezTo>
                  <a:pt x="2675411" y="2199051"/>
                  <a:pt x="2525964" y="2154446"/>
                  <a:pt x="2286509" y="2169660"/>
                </a:cubicBezTo>
                <a:cubicBezTo>
                  <a:pt x="2047054" y="2184874"/>
                  <a:pt x="1996737" y="2127181"/>
                  <a:pt x="1884112" y="2169660"/>
                </a:cubicBezTo>
                <a:cubicBezTo>
                  <a:pt x="1771487" y="2212139"/>
                  <a:pt x="1482825" y="2083718"/>
                  <a:pt x="1084830" y="2169660"/>
                </a:cubicBezTo>
                <a:cubicBezTo>
                  <a:pt x="468084" y="2286195"/>
                  <a:pt x="-63752" y="1728896"/>
                  <a:pt x="0" y="108483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3667377045">
                  <a:custGeom>
                    <a:avLst/>
                    <a:gdLst>
                      <a:gd name="connsiteX0" fmla="*/ 0 w 7534275"/>
                      <a:gd name="connsiteY0" fmla="*/ 1647652 h 3295304"/>
                      <a:gd name="connsiteX1" fmla="*/ 1146224 w 7534275"/>
                      <a:gd name="connsiteY1" fmla="*/ 0 h 3295304"/>
                      <a:gd name="connsiteX2" fmla="*/ 1571394 w 7534275"/>
                      <a:gd name="connsiteY2" fmla="*/ 0 h 3295304"/>
                      <a:gd name="connsiteX3" fmla="*/ 2153819 w 7534275"/>
                      <a:gd name="connsiteY3" fmla="*/ 0 h 3295304"/>
                      <a:gd name="connsiteX4" fmla="*/ 2736244 w 7534275"/>
                      <a:gd name="connsiteY4" fmla="*/ 0 h 3295304"/>
                      <a:gd name="connsiteX5" fmla="*/ 3318670 w 7534275"/>
                      <a:gd name="connsiteY5" fmla="*/ 0 h 3295304"/>
                      <a:gd name="connsiteX6" fmla="*/ 3796258 w 7534275"/>
                      <a:gd name="connsiteY6" fmla="*/ 0 h 3295304"/>
                      <a:gd name="connsiteX7" fmla="*/ 4273847 w 7534275"/>
                      <a:gd name="connsiteY7" fmla="*/ 0 h 3295304"/>
                      <a:gd name="connsiteX8" fmla="*/ 4961109 w 7534275"/>
                      <a:gd name="connsiteY8" fmla="*/ 0 h 3295304"/>
                      <a:gd name="connsiteX9" fmla="*/ 5595951 w 7534275"/>
                      <a:gd name="connsiteY9" fmla="*/ 0 h 3295304"/>
                      <a:gd name="connsiteX10" fmla="*/ 6388050 w 7534275"/>
                      <a:gd name="connsiteY10" fmla="*/ 0 h 3295304"/>
                      <a:gd name="connsiteX11" fmla="*/ 7534275 w 7534275"/>
                      <a:gd name="connsiteY11" fmla="*/ 1647652 h 3295304"/>
                      <a:gd name="connsiteX12" fmla="*/ 7534275 w 7534275"/>
                      <a:gd name="connsiteY12" fmla="*/ 1647652 h 3295304"/>
                      <a:gd name="connsiteX13" fmla="*/ 6388050 w 7534275"/>
                      <a:gd name="connsiteY13" fmla="*/ 3295304 h 3295304"/>
                      <a:gd name="connsiteX14" fmla="*/ 5700789 w 7534275"/>
                      <a:gd name="connsiteY14" fmla="*/ 3295304 h 3295304"/>
                      <a:gd name="connsiteX15" fmla="*/ 5065945 w 7534275"/>
                      <a:gd name="connsiteY15" fmla="*/ 3295304 h 3295304"/>
                      <a:gd name="connsiteX16" fmla="*/ 4378684 w 7534275"/>
                      <a:gd name="connsiteY16" fmla="*/ 3295304 h 3295304"/>
                      <a:gd name="connsiteX17" fmla="*/ 3901095 w 7534275"/>
                      <a:gd name="connsiteY17" fmla="*/ 3295304 h 3295304"/>
                      <a:gd name="connsiteX18" fmla="*/ 3475924 w 7534275"/>
                      <a:gd name="connsiteY18" fmla="*/ 3295304 h 3295304"/>
                      <a:gd name="connsiteX19" fmla="*/ 2788663 w 7534275"/>
                      <a:gd name="connsiteY19" fmla="*/ 3295304 h 3295304"/>
                      <a:gd name="connsiteX20" fmla="*/ 2311074 w 7534275"/>
                      <a:gd name="connsiteY20" fmla="*/ 3295304 h 3295304"/>
                      <a:gd name="connsiteX21" fmla="*/ 1146224 w 7534275"/>
                      <a:gd name="connsiteY21" fmla="*/ 3295304 h 3295304"/>
                      <a:gd name="connsiteX22" fmla="*/ 0 w 7534275"/>
                      <a:gd name="connsiteY22" fmla="*/ 1647652 h 3295304"/>
                      <a:gd name="connsiteX0" fmla="*/ 0 w 7534275"/>
                      <a:gd name="connsiteY0" fmla="*/ 1647652 h 3295304"/>
                      <a:gd name="connsiteX1" fmla="*/ 1146224 w 7534275"/>
                      <a:gd name="connsiteY1" fmla="*/ 0 h 3295304"/>
                      <a:gd name="connsiteX2" fmla="*/ 1623813 w 7534275"/>
                      <a:gd name="connsiteY2" fmla="*/ 0 h 3295304"/>
                      <a:gd name="connsiteX3" fmla="*/ 2206238 w 7534275"/>
                      <a:gd name="connsiteY3" fmla="*/ 0 h 3295304"/>
                      <a:gd name="connsiteX4" fmla="*/ 2841081 w 7534275"/>
                      <a:gd name="connsiteY4" fmla="*/ 0 h 3295304"/>
                      <a:gd name="connsiteX5" fmla="*/ 3318670 w 7534275"/>
                      <a:gd name="connsiteY5" fmla="*/ 0 h 3295304"/>
                      <a:gd name="connsiteX6" fmla="*/ 3796258 w 7534275"/>
                      <a:gd name="connsiteY6" fmla="*/ 0 h 3295304"/>
                      <a:gd name="connsiteX7" fmla="*/ 4326265 w 7534275"/>
                      <a:gd name="connsiteY7" fmla="*/ 0 h 3295304"/>
                      <a:gd name="connsiteX8" fmla="*/ 4751435 w 7534275"/>
                      <a:gd name="connsiteY8" fmla="*/ 0 h 3295304"/>
                      <a:gd name="connsiteX9" fmla="*/ 5438698 w 7534275"/>
                      <a:gd name="connsiteY9" fmla="*/ 0 h 3295304"/>
                      <a:gd name="connsiteX10" fmla="*/ 6388050 w 7534275"/>
                      <a:gd name="connsiteY10" fmla="*/ 0 h 3295304"/>
                      <a:gd name="connsiteX11" fmla="*/ 7534275 w 7534275"/>
                      <a:gd name="connsiteY11" fmla="*/ 1647652 h 3295304"/>
                      <a:gd name="connsiteX12" fmla="*/ 7534275 w 7534275"/>
                      <a:gd name="connsiteY12" fmla="*/ 1647652 h 3295304"/>
                      <a:gd name="connsiteX13" fmla="*/ 6388050 w 7534275"/>
                      <a:gd name="connsiteY13" fmla="*/ 3295304 h 3295304"/>
                      <a:gd name="connsiteX14" fmla="*/ 5805625 w 7534275"/>
                      <a:gd name="connsiteY14" fmla="*/ 3295304 h 3295304"/>
                      <a:gd name="connsiteX15" fmla="*/ 5170781 w 7534275"/>
                      <a:gd name="connsiteY15" fmla="*/ 3295304 h 3295304"/>
                      <a:gd name="connsiteX16" fmla="*/ 4745611 w 7534275"/>
                      <a:gd name="connsiteY16" fmla="*/ 3295304 h 3295304"/>
                      <a:gd name="connsiteX17" fmla="*/ 4110768 w 7534275"/>
                      <a:gd name="connsiteY17" fmla="*/ 3295304 h 3295304"/>
                      <a:gd name="connsiteX18" fmla="*/ 3475924 w 7534275"/>
                      <a:gd name="connsiteY18" fmla="*/ 3295304 h 3295304"/>
                      <a:gd name="connsiteX19" fmla="*/ 2998336 w 7534275"/>
                      <a:gd name="connsiteY19" fmla="*/ 3295304 h 3295304"/>
                      <a:gd name="connsiteX20" fmla="*/ 2415910 w 7534275"/>
                      <a:gd name="connsiteY20" fmla="*/ 3295304 h 3295304"/>
                      <a:gd name="connsiteX21" fmla="*/ 1990740 w 7534275"/>
                      <a:gd name="connsiteY21" fmla="*/ 3295304 h 3295304"/>
                      <a:gd name="connsiteX22" fmla="*/ 1146224 w 7534275"/>
                      <a:gd name="connsiteY22" fmla="*/ 3295304 h 3295304"/>
                      <a:gd name="connsiteX23" fmla="*/ 0 w 7534275"/>
                      <a:gd name="connsiteY23" fmla="*/ 1647652 h 32953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7534275" h="3295304" fill="none" extrusionOk="0">
                        <a:moveTo>
                          <a:pt x="0" y="1647652"/>
                        </a:moveTo>
                        <a:cubicBezTo>
                          <a:pt x="-17009" y="721257"/>
                          <a:pt x="648187" y="-69371"/>
                          <a:pt x="1146224" y="0"/>
                        </a:cubicBezTo>
                        <a:cubicBezTo>
                          <a:pt x="1333640" y="-43072"/>
                          <a:pt x="1382372" y="58405"/>
                          <a:pt x="1571394" y="0"/>
                        </a:cubicBezTo>
                        <a:cubicBezTo>
                          <a:pt x="1771916" y="-72207"/>
                          <a:pt x="1994893" y="45057"/>
                          <a:pt x="2153819" y="0"/>
                        </a:cubicBezTo>
                        <a:cubicBezTo>
                          <a:pt x="2286596" y="-45438"/>
                          <a:pt x="2504772" y="87459"/>
                          <a:pt x="2736244" y="0"/>
                        </a:cubicBezTo>
                        <a:cubicBezTo>
                          <a:pt x="2913928" y="-68215"/>
                          <a:pt x="3136568" y="46635"/>
                          <a:pt x="3318670" y="0"/>
                        </a:cubicBezTo>
                        <a:cubicBezTo>
                          <a:pt x="3526436" y="-66751"/>
                          <a:pt x="3664380" y="-14402"/>
                          <a:pt x="3796258" y="0"/>
                        </a:cubicBezTo>
                        <a:cubicBezTo>
                          <a:pt x="3918338" y="-10934"/>
                          <a:pt x="4141659" y="68372"/>
                          <a:pt x="4273847" y="0"/>
                        </a:cubicBezTo>
                        <a:cubicBezTo>
                          <a:pt x="4422571" y="-81922"/>
                          <a:pt x="4721413" y="64289"/>
                          <a:pt x="4961109" y="0"/>
                        </a:cubicBezTo>
                        <a:cubicBezTo>
                          <a:pt x="5173762" y="-110517"/>
                          <a:pt x="5240531" y="103066"/>
                          <a:pt x="5595951" y="0"/>
                        </a:cubicBezTo>
                        <a:cubicBezTo>
                          <a:pt x="5928197" y="-77782"/>
                          <a:pt x="6212483" y="-26151"/>
                          <a:pt x="6388050" y="0"/>
                        </a:cubicBezTo>
                        <a:cubicBezTo>
                          <a:pt x="6984173" y="-19006"/>
                          <a:pt x="7508310" y="710090"/>
                          <a:pt x="7534275" y="1647652"/>
                        </a:cubicBezTo>
                        <a:lnTo>
                          <a:pt x="7534275" y="1647652"/>
                        </a:lnTo>
                        <a:cubicBezTo>
                          <a:pt x="7371629" y="2712956"/>
                          <a:pt x="6911366" y="3148966"/>
                          <a:pt x="6388050" y="3295304"/>
                        </a:cubicBezTo>
                        <a:cubicBezTo>
                          <a:pt x="6095693" y="3351133"/>
                          <a:pt x="5883850" y="3282862"/>
                          <a:pt x="5700789" y="3295304"/>
                        </a:cubicBezTo>
                        <a:cubicBezTo>
                          <a:pt x="5537628" y="3368924"/>
                          <a:pt x="5213273" y="3217431"/>
                          <a:pt x="5065945" y="3295304"/>
                        </a:cubicBezTo>
                        <a:cubicBezTo>
                          <a:pt x="4879495" y="3414020"/>
                          <a:pt x="4579185" y="3151043"/>
                          <a:pt x="4378684" y="3295304"/>
                        </a:cubicBezTo>
                        <a:cubicBezTo>
                          <a:pt x="4105915" y="3390674"/>
                          <a:pt x="4109386" y="3219817"/>
                          <a:pt x="3901095" y="3295304"/>
                        </a:cubicBezTo>
                        <a:cubicBezTo>
                          <a:pt x="3677763" y="3334241"/>
                          <a:pt x="3586579" y="3250310"/>
                          <a:pt x="3475924" y="3295304"/>
                        </a:cubicBezTo>
                        <a:cubicBezTo>
                          <a:pt x="3404865" y="3318471"/>
                          <a:pt x="3093824" y="3285573"/>
                          <a:pt x="2788663" y="3295304"/>
                        </a:cubicBezTo>
                        <a:cubicBezTo>
                          <a:pt x="2553461" y="3307446"/>
                          <a:pt x="2545920" y="3273842"/>
                          <a:pt x="2311074" y="3295304"/>
                        </a:cubicBezTo>
                        <a:cubicBezTo>
                          <a:pt x="2040539" y="3291875"/>
                          <a:pt x="1644145" y="3207092"/>
                          <a:pt x="1146224" y="3295304"/>
                        </a:cubicBezTo>
                        <a:cubicBezTo>
                          <a:pt x="523724" y="3095590"/>
                          <a:pt x="-3951" y="2504356"/>
                          <a:pt x="0" y="1647652"/>
                        </a:cubicBezTo>
                        <a:close/>
                      </a:path>
                      <a:path w="7534275" h="3295304" stroke="0" extrusionOk="0">
                        <a:moveTo>
                          <a:pt x="0" y="1647652"/>
                        </a:moveTo>
                        <a:cubicBezTo>
                          <a:pt x="121416" y="498340"/>
                          <a:pt x="515664" y="-68127"/>
                          <a:pt x="1146224" y="0"/>
                        </a:cubicBezTo>
                        <a:cubicBezTo>
                          <a:pt x="1338400" y="-83961"/>
                          <a:pt x="1381089" y="15539"/>
                          <a:pt x="1623813" y="0"/>
                        </a:cubicBezTo>
                        <a:cubicBezTo>
                          <a:pt x="1835317" y="-61726"/>
                          <a:pt x="1992910" y="77814"/>
                          <a:pt x="2206238" y="0"/>
                        </a:cubicBezTo>
                        <a:cubicBezTo>
                          <a:pt x="2398775" y="-9093"/>
                          <a:pt x="2594769" y="26023"/>
                          <a:pt x="2841081" y="0"/>
                        </a:cubicBezTo>
                        <a:cubicBezTo>
                          <a:pt x="3074652" y="-64619"/>
                          <a:pt x="3141573" y="36342"/>
                          <a:pt x="3318670" y="0"/>
                        </a:cubicBezTo>
                        <a:cubicBezTo>
                          <a:pt x="3496917" y="-95555"/>
                          <a:pt x="3573953" y="27167"/>
                          <a:pt x="3796258" y="0"/>
                        </a:cubicBezTo>
                        <a:cubicBezTo>
                          <a:pt x="3992123" y="-35911"/>
                          <a:pt x="4121958" y="78353"/>
                          <a:pt x="4326265" y="0"/>
                        </a:cubicBezTo>
                        <a:cubicBezTo>
                          <a:pt x="4527766" y="-73395"/>
                          <a:pt x="4672767" y="47940"/>
                          <a:pt x="4751435" y="0"/>
                        </a:cubicBezTo>
                        <a:cubicBezTo>
                          <a:pt x="4850460" y="-72307"/>
                          <a:pt x="5233543" y="82680"/>
                          <a:pt x="5438698" y="0"/>
                        </a:cubicBezTo>
                        <a:cubicBezTo>
                          <a:pt x="5575892" y="-114674"/>
                          <a:pt x="5907364" y="38420"/>
                          <a:pt x="6388050" y="0"/>
                        </a:cubicBezTo>
                        <a:cubicBezTo>
                          <a:pt x="6858933" y="-282571"/>
                          <a:pt x="7665743" y="882842"/>
                          <a:pt x="7534275" y="1647652"/>
                        </a:cubicBezTo>
                        <a:lnTo>
                          <a:pt x="7534275" y="1647652"/>
                        </a:lnTo>
                        <a:cubicBezTo>
                          <a:pt x="7541759" y="2798958"/>
                          <a:pt x="7005150" y="3193700"/>
                          <a:pt x="6388050" y="3295304"/>
                        </a:cubicBezTo>
                        <a:cubicBezTo>
                          <a:pt x="6275094" y="3279693"/>
                          <a:pt x="6075485" y="3286360"/>
                          <a:pt x="5805625" y="3295304"/>
                        </a:cubicBezTo>
                        <a:cubicBezTo>
                          <a:pt x="5530886" y="3312757"/>
                          <a:pt x="5366498" y="3304204"/>
                          <a:pt x="5170781" y="3295304"/>
                        </a:cubicBezTo>
                        <a:cubicBezTo>
                          <a:pt x="5001589" y="3335454"/>
                          <a:pt x="4879559" y="3251736"/>
                          <a:pt x="4745611" y="3295304"/>
                        </a:cubicBezTo>
                        <a:cubicBezTo>
                          <a:pt x="4652933" y="3363142"/>
                          <a:pt x="4294812" y="3160148"/>
                          <a:pt x="4110768" y="3295304"/>
                        </a:cubicBezTo>
                        <a:cubicBezTo>
                          <a:pt x="3905696" y="3446831"/>
                          <a:pt x="3705871" y="3184509"/>
                          <a:pt x="3475924" y="3295304"/>
                        </a:cubicBezTo>
                        <a:cubicBezTo>
                          <a:pt x="3213290" y="3348229"/>
                          <a:pt x="3150754" y="3227658"/>
                          <a:pt x="2998336" y="3295304"/>
                        </a:cubicBezTo>
                        <a:cubicBezTo>
                          <a:pt x="2809872" y="3373713"/>
                          <a:pt x="2633644" y="3247914"/>
                          <a:pt x="2415910" y="3295304"/>
                        </a:cubicBezTo>
                        <a:cubicBezTo>
                          <a:pt x="2159140" y="3335624"/>
                          <a:pt x="2096132" y="3227568"/>
                          <a:pt x="1990740" y="3295304"/>
                        </a:cubicBezTo>
                        <a:cubicBezTo>
                          <a:pt x="1779508" y="3393916"/>
                          <a:pt x="1551497" y="3209603"/>
                          <a:pt x="1146224" y="3295304"/>
                        </a:cubicBezTo>
                        <a:cubicBezTo>
                          <a:pt x="524181" y="3469863"/>
                          <a:pt x="-68425" y="2828460"/>
                          <a:pt x="0" y="1647652"/>
                        </a:cubicBezTo>
                        <a:close/>
                      </a:path>
                      <a:path w="7534275" h="3295304" fill="none" stroke="0" extrusionOk="0">
                        <a:moveTo>
                          <a:pt x="0" y="1647652"/>
                        </a:moveTo>
                        <a:cubicBezTo>
                          <a:pt x="112230" y="583690"/>
                          <a:pt x="381206" y="-123300"/>
                          <a:pt x="1146224" y="0"/>
                        </a:cubicBezTo>
                        <a:cubicBezTo>
                          <a:pt x="1311457" y="-63053"/>
                          <a:pt x="1359737" y="38686"/>
                          <a:pt x="1571394" y="0"/>
                        </a:cubicBezTo>
                        <a:cubicBezTo>
                          <a:pt x="1765422" y="-28778"/>
                          <a:pt x="2024384" y="58925"/>
                          <a:pt x="2153819" y="0"/>
                        </a:cubicBezTo>
                        <a:cubicBezTo>
                          <a:pt x="2339784" y="-67028"/>
                          <a:pt x="2474485" y="82886"/>
                          <a:pt x="2736244" y="0"/>
                        </a:cubicBezTo>
                        <a:cubicBezTo>
                          <a:pt x="2927443" y="-61305"/>
                          <a:pt x="3073995" y="78739"/>
                          <a:pt x="3318670" y="0"/>
                        </a:cubicBezTo>
                        <a:cubicBezTo>
                          <a:pt x="3539296" y="-53923"/>
                          <a:pt x="3660453" y="-25934"/>
                          <a:pt x="3796258" y="0"/>
                        </a:cubicBezTo>
                        <a:cubicBezTo>
                          <a:pt x="3920342" y="25217"/>
                          <a:pt x="4134603" y="72820"/>
                          <a:pt x="4273847" y="0"/>
                        </a:cubicBezTo>
                        <a:cubicBezTo>
                          <a:pt x="4407448" y="-9787"/>
                          <a:pt x="4728062" y="122067"/>
                          <a:pt x="4961109" y="0"/>
                        </a:cubicBezTo>
                        <a:cubicBezTo>
                          <a:pt x="5166402" y="-106865"/>
                          <a:pt x="5348581" y="94603"/>
                          <a:pt x="5595951" y="0"/>
                        </a:cubicBezTo>
                        <a:cubicBezTo>
                          <a:pt x="5914991" y="-126867"/>
                          <a:pt x="6175937" y="14194"/>
                          <a:pt x="6388050" y="0"/>
                        </a:cubicBezTo>
                        <a:cubicBezTo>
                          <a:pt x="6781042" y="-157985"/>
                          <a:pt x="7479939" y="889326"/>
                          <a:pt x="7534275" y="1647652"/>
                        </a:cubicBezTo>
                        <a:lnTo>
                          <a:pt x="7534275" y="1647652"/>
                        </a:lnTo>
                        <a:cubicBezTo>
                          <a:pt x="7302820" y="2802172"/>
                          <a:pt x="6924308" y="3231524"/>
                          <a:pt x="6388050" y="3295304"/>
                        </a:cubicBezTo>
                        <a:cubicBezTo>
                          <a:pt x="6060631" y="3366979"/>
                          <a:pt x="5913004" y="3276449"/>
                          <a:pt x="5700789" y="3295304"/>
                        </a:cubicBezTo>
                        <a:cubicBezTo>
                          <a:pt x="5549758" y="3331355"/>
                          <a:pt x="5223964" y="3217937"/>
                          <a:pt x="5065945" y="3295304"/>
                        </a:cubicBezTo>
                        <a:cubicBezTo>
                          <a:pt x="4883791" y="3450394"/>
                          <a:pt x="4635001" y="3156657"/>
                          <a:pt x="4378684" y="3295304"/>
                        </a:cubicBezTo>
                        <a:cubicBezTo>
                          <a:pt x="4126946" y="3407020"/>
                          <a:pt x="4112371" y="3235636"/>
                          <a:pt x="3901095" y="3295304"/>
                        </a:cubicBezTo>
                        <a:cubicBezTo>
                          <a:pt x="3696181" y="3334569"/>
                          <a:pt x="3561104" y="3236900"/>
                          <a:pt x="3475924" y="3295304"/>
                        </a:cubicBezTo>
                        <a:cubicBezTo>
                          <a:pt x="3385137" y="3356126"/>
                          <a:pt x="3017676" y="3335333"/>
                          <a:pt x="2788663" y="3295304"/>
                        </a:cubicBezTo>
                        <a:cubicBezTo>
                          <a:pt x="2544463" y="3312317"/>
                          <a:pt x="2539764" y="3274779"/>
                          <a:pt x="2311074" y="3295304"/>
                        </a:cubicBezTo>
                        <a:cubicBezTo>
                          <a:pt x="2081902" y="3269636"/>
                          <a:pt x="1595565" y="3282290"/>
                          <a:pt x="1146224" y="3295304"/>
                        </a:cubicBezTo>
                        <a:cubicBezTo>
                          <a:pt x="581510" y="3192054"/>
                          <a:pt x="68622" y="2413726"/>
                          <a:pt x="0" y="1647652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6212F24-4D49-206E-BC65-C447AE104B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7233" y="-206555"/>
            <a:ext cx="3981033" cy="12132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82F85D8-3DEE-CB5F-C88D-AA37BF4D57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7071" y="782320"/>
            <a:ext cx="6600568" cy="21747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CF3CE66-AC90-7050-34A2-DDA70B1DB2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52853" y="2527766"/>
            <a:ext cx="2085013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343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21A5E2-338E-A5D9-42AF-0E344ACC30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9" b="1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9B826CB8-3A8A-6EF0-E291-AAD6B5D579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7059632" y="2069946"/>
            <a:ext cx="3135400" cy="415511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92AF22C-5B27-892B-72F4-A9FEFBAA61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482" y="2357120"/>
            <a:ext cx="4808670" cy="3715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02769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7"/>
          <a:stretch/>
        </p:blipFill>
        <p:spPr>
          <a:xfrm>
            <a:off x="0" y="0"/>
            <a:ext cx="12213771" cy="6873388"/>
          </a:xfrm>
          <a:prstGeom prst="rect">
            <a:avLst/>
          </a:prstGeom>
        </p:spPr>
      </p:pic>
      <p:sp>
        <p:nvSpPr>
          <p:cNvPr id="93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172569" y="207411"/>
            <a:ext cx="11868630" cy="6529565"/>
          </a:xfrm>
          <a:custGeom>
            <a:avLst/>
            <a:gdLst>
              <a:gd name="connsiteX0" fmla="*/ 0 w 11868630"/>
              <a:gd name="connsiteY0" fmla="*/ 1088283 h 6529565"/>
              <a:gd name="connsiteX1" fmla="*/ 1088283 w 11868630"/>
              <a:gd name="connsiteY1" fmla="*/ 0 h 6529565"/>
              <a:gd name="connsiteX2" fmla="*/ 10780347 w 11868630"/>
              <a:gd name="connsiteY2" fmla="*/ 0 h 6529565"/>
              <a:gd name="connsiteX3" fmla="*/ 11868630 w 11868630"/>
              <a:gd name="connsiteY3" fmla="*/ 1088283 h 6529565"/>
              <a:gd name="connsiteX4" fmla="*/ 11868630 w 11868630"/>
              <a:gd name="connsiteY4" fmla="*/ 5441282 h 6529565"/>
              <a:gd name="connsiteX5" fmla="*/ 10780347 w 11868630"/>
              <a:gd name="connsiteY5" fmla="*/ 6529565 h 6529565"/>
              <a:gd name="connsiteX6" fmla="*/ 1088283 w 11868630"/>
              <a:gd name="connsiteY6" fmla="*/ 6529565 h 6529565"/>
              <a:gd name="connsiteX7" fmla="*/ 0 w 11868630"/>
              <a:gd name="connsiteY7" fmla="*/ 5441282 h 6529565"/>
              <a:gd name="connsiteX8" fmla="*/ 0 w 11868630"/>
              <a:gd name="connsiteY8" fmla="*/ 1088283 h 6529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68630" h="6529565" fill="none" extrusionOk="0">
                <a:moveTo>
                  <a:pt x="0" y="1088283"/>
                </a:moveTo>
                <a:cubicBezTo>
                  <a:pt x="-97911" y="493329"/>
                  <a:pt x="485731" y="8572"/>
                  <a:pt x="1088283" y="0"/>
                </a:cubicBezTo>
                <a:cubicBezTo>
                  <a:pt x="5783717" y="77600"/>
                  <a:pt x="6925269" y="-27269"/>
                  <a:pt x="10780347" y="0"/>
                </a:cubicBezTo>
                <a:cubicBezTo>
                  <a:pt x="11446770" y="-86247"/>
                  <a:pt x="11930125" y="505344"/>
                  <a:pt x="11868630" y="1088283"/>
                </a:cubicBezTo>
                <a:cubicBezTo>
                  <a:pt x="11977630" y="2436843"/>
                  <a:pt x="11790421" y="4826700"/>
                  <a:pt x="11868630" y="5441282"/>
                </a:cubicBezTo>
                <a:cubicBezTo>
                  <a:pt x="11797083" y="6014336"/>
                  <a:pt x="11284100" y="6572472"/>
                  <a:pt x="10780347" y="6529565"/>
                </a:cubicBezTo>
                <a:cubicBezTo>
                  <a:pt x="8376932" y="6578742"/>
                  <a:pt x="4583615" y="6406863"/>
                  <a:pt x="1088283" y="6529565"/>
                </a:cubicBezTo>
                <a:cubicBezTo>
                  <a:pt x="474948" y="6623976"/>
                  <a:pt x="-47091" y="6082870"/>
                  <a:pt x="0" y="5441282"/>
                </a:cubicBezTo>
                <a:cubicBezTo>
                  <a:pt x="47022" y="4597184"/>
                  <a:pt x="104569" y="2155541"/>
                  <a:pt x="0" y="1088283"/>
                </a:cubicBezTo>
                <a:close/>
              </a:path>
              <a:path w="11868630" h="6529565" stroke="0" extrusionOk="0">
                <a:moveTo>
                  <a:pt x="0" y="1088283"/>
                </a:moveTo>
                <a:cubicBezTo>
                  <a:pt x="24239" y="484470"/>
                  <a:pt x="553689" y="-4434"/>
                  <a:pt x="1088283" y="0"/>
                </a:cubicBezTo>
                <a:cubicBezTo>
                  <a:pt x="3058497" y="-129276"/>
                  <a:pt x="8105171" y="-77778"/>
                  <a:pt x="10780347" y="0"/>
                </a:cubicBezTo>
                <a:cubicBezTo>
                  <a:pt x="11374683" y="-21380"/>
                  <a:pt x="11850025" y="594519"/>
                  <a:pt x="11868630" y="1088283"/>
                </a:cubicBezTo>
                <a:cubicBezTo>
                  <a:pt x="11950229" y="2908235"/>
                  <a:pt x="12022930" y="3536088"/>
                  <a:pt x="11868630" y="5441282"/>
                </a:cubicBezTo>
                <a:cubicBezTo>
                  <a:pt x="11918403" y="6147291"/>
                  <a:pt x="11329250" y="6547285"/>
                  <a:pt x="10780347" y="6529565"/>
                </a:cubicBezTo>
                <a:cubicBezTo>
                  <a:pt x="6571720" y="6573785"/>
                  <a:pt x="3070520" y="6500183"/>
                  <a:pt x="1088283" y="6529565"/>
                </a:cubicBezTo>
                <a:cubicBezTo>
                  <a:pt x="474565" y="6480860"/>
                  <a:pt x="-11060" y="6039768"/>
                  <a:pt x="0" y="5441282"/>
                </a:cubicBezTo>
                <a:cubicBezTo>
                  <a:pt x="-159954" y="4161506"/>
                  <a:pt x="22140" y="2271464"/>
                  <a:pt x="0" y="1088283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FF5D5D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4B8CE2-6284-FBCC-0BA0-AE1E19157DF5}"/>
              </a:ext>
            </a:extLst>
          </p:cNvPr>
          <p:cNvSpPr txBox="1"/>
          <p:nvPr/>
        </p:nvSpPr>
        <p:spPr>
          <a:xfrm>
            <a:off x="1871145" y="378263"/>
            <a:ext cx="8949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/>
              <a:t>Tính diện tích mỗi hình tam giác dưới đây.</a:t>
            </a:r>
            <a:endParaRPr lang="en-US" sz="3600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9F830EB-554D-691C-2885-B78A260AD3FE}"/>
              </a:ext>
            </a:extLst>
          </p:cNvPr>
          <p:cNvSpPr/>
          <p:nvPr/>
        </p:nvSpPr>
        <p:spPr>
          <a:xfrm>
            <a:off x="1196319" y="356730"/>
            <a:ext cx="712694" cy="712694"/>
          </a:xfrm>
          <a:prstGeom prst="ellipse">
            <a:avLst/>
          </a:prstGeom>
          <a:solidFill>
            <a:srgbClr val="00206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1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F7D17F9-95FE-7CDC-E882-203871A9AA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2422" y="1537652"/>
            <a:ext cx="9217978" cy="4146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12846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7"/>
          <a:stretch/>
        </p:blipFill>
        <p:spPr>
          <a:xfrm>
            <a:off x="0" y="0"/>
            <a:ext cx="12213771" cy="6873388"/>
          </a:xfrm>
          <a:prstGeom prst="rect">
            <a:avLst/>
          </a:prstGeom>
        </p:spPr>
      </p:pic>
      <p:sp>
        <p:nvSpPr>
          <p:cNvPr id="93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172569" y="207411"/>
            <a:ext cx="11868630" cy="6529565"/>
          </a:xfrm>
          <a:custGeom>
            <a:avLst/>
            <a:gdLst>
              <a:gd name="connsiteX0" fmla="*/ 0 w 11868630"/>
              <a:gd name="connsiteY0" fmla="*/ 1088283 h 6529565"/>
              <a:gd name="connsiteX1" fmla="*/ 1088283 w 11868630"/>
              <a:gd name="connsiteY1" fmla="*/ 0 h 6529565"/>
              <a:gd name="connsiteX2" fmla="*/ 10780347 w 11868630"/>
              <a:gd name="connsiteY2" fmla="*/ 0 h 6529565"/>
              <a:gd name="connsiteX3" fmla="*/ 11868630 w 11868630"/>
              <a:gd name="connsiteY3" fmla="*/ 1088283 h 6529565"/>
              <a:gd name="connsiteX4" fmla="*/ 11868630 w 11868630"/>
              <a:gd name="connsiteY4" fmla="*/ 5441282 h 6529565"/>
              <a:gd name="connsiteX5" fmla="*/ 10780347 w 11868630"/>
              <a:gd name="connsiteY5" fmla="*/ 6529565 h 6529565"/>
              <a:gd name="connsiteX6" fmla="*/ 1088283 w 11868630"/>
              <a:gd name="connsiteY6" fmla="*/ 6529565 h 6529565"/>
              <a:gd name="connsiteX7" fmla="*/ 0 w 11868630"/>
              <a:gd name="connsiteY7" fmla="*/ 5441282 h 6529565"/>
              <a:gd name="connsiteX8" fmla="*/ 0 w 11868630"/>
              <a:gd name="connsiteY8" fmla="*/ 1088283 h 6529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68630" h="6529565" fill="none" extrusionOk="0">
                <a:moveTo>
                  <a:pt x="0" y="1088283"/>
                </a:moveTo>
                <a:cubicBezTo>
                  <a:pt x="-97911" y="493329"/>
                  <a:pt x="485731" y="8572"/>
                  <a:pt x="1088283" y="0"/>
                </a:cubicBezTo>
                <a:cubicBezTo>
                  <a:pt x="5783717" y="77600"/>
                  <a:pt x="6925269" y="-27269"/>
                  <a:pt x="10780347" y="0"/>
                </a:cubicBezTo>
                <a:cubicBezTo>
                  <a:pt x="11446770" y="-86247"/>
                  <a:pt x="11930125" y="505344"/>
                  <a:pt x="11868630" y="1088283"/>
                </a:cubicBezTo>
                <a:cubicBezTo>
                  <a:pt x="11977630" y="2436843"/>
                  <a:pt x="11790421" y="4826700"/>
                  <a:pt x="11868630" y="5441282"/>
                </a:cubicBezTo>
                <a:cubicBezTo>
                  <a:pt x="11797083" y="6014336"/>
                  <a:pt x="11284100" y="6572472"/>
                  <a:pt x="10780347" y="6529565"/>
                </a:cubicBezTo>
                <a:cubicBezTo>
                  <a:pt x="8376932" y="6578742"/>
                  <a:pt x="4583615" y="6406863"/>
                  <a:pt x="1088283" y="6529565"/>
                </a:cubicBezTo>
                <a:cubicBezTo>
                  <a:pt x="474948" y="6623976"/>
                  <a:pt x="-47091" y="6082870"/>
                  <a:pt x="0" y="5441282"/>
                </a:cubicBezTo>
                <a:cubicBezTo>
                  <a:pt x="47022" y="4597184"/>
                  <a:pt x="104569" y="2155541"/>
                  <a:pt x="0" y="1088283"/>
                </a:cubicBezTo>
                <a:close/>
              </a:path>
              <a:path w="11868630" h="6529565" stroke="0" extrusionOk="0">
                <a:moveTo>
                  <a:pt x="0" y="1088283"/>
                </a:moveTo>
                <a:cubicBezTo>
                  <a:pt x="24239" y="484470"/>
                  <a:pt x="553689" y="-4434"/>
                  <a:pt x="1088283" y="0"/>
                </a:cubicBezTo>
                <a:cubicBezTo>
                  <a:pt x="3058497" y="-129276"/>
                  <a:pt x="8105171" y="-77778"/>
                  <a:pt x="10780347" y="0"/>
                </a:cubicBezTo>
                <a:cubicBezTo>
                  <a:pt x="11374683" y="-21380"/>
                  <a:pt x="11850025" y="594519"/>
                  <a:pt x="11868630" y="1088283"/>
                </a:cubicBezTo>
                <a:cubicBezTo>
                  <a:pt x="11950229" y="2908235"/>
                  <a:pt x="12022930" y="3536088"/>
                  <a:pt x="11868630" y="5441282"/>
                </a:cubicBezTo>
                <a:cubicBezTo>
                  <a:pt x="11918403" y="6147291"/>
                  <a:pt x="11329250" y="6547285"/>
                  <a:pt x="10780347" y="6529565"/>
                </a:cubicBezTo>
                <a:cubicBezTo>
                  <a:pt x="6571720" y="6573785"/>
                  <a:pt x="3070520" y="6500183"/>
                  <a:pt x="1088283" y="6529565"/>
                </a:cubicBezTo>
                <a:cubicBezTo>
                  <a:pt x="474565" y="6480860"/>
                  <a:pt x="-11060" y="6039768"/>
                  <a:pt x="0" y="5441282"/>
                </a:cubicBezTo>
                <a:cubicBezTo>
                  <a:pt x="-159954" y="4161506"/>
                  <a:pt x="22140" y="2271464"/>
                  <a:pt x="0" y="1088283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FF5D5D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819A65-F43A-9C0B-A196-95FB2B543569}"/>
              </a:ext>
            </a:extLst>
          </p:cNvPr>
          <p:cNvSpPr txBox="1"/>
          <p:nvPr/>
        </p:nvSpPr>
        <p:spPr>
          <a:xfrm>
            <a:off x="548640" y="538480"/>
            <a:ext cx="44602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* Tam </a:t>
            </a:r>
            <a:r>
              <a:rPr lang="en-US" sz="24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A:</a:t>
            </a:r>
          </a:p>
          <a:p>
            <a:pPr algn="ctr"/>
            <a:r>
              <a:rPr lang="en-US" sz="24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2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 × 4 = 4 (cm)</a:t>
            </a:r>
          </a:p>
          <a:p>
            <a:pPr algn="ctr"/>
            <a:r>
              <a:rPr lang="en-US" sz="24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Đáy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2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 × 6 = 6 (cm)</a:t>
            </a:r>
          </a:p>
          <a:p>
            <a:pPr algn="ctr"/>
            <a:r>
              <a:rPr lang="en-US" sz="24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A:</a:t>
            </a:r>
          </a:p>
          <a:p>
            <a:pPr algn="ctr"/>
            <a:r>
              <a:rPr lang="en-US" sz="2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(4 × 6) : 2 = 12 (cm</a:t>
            </a:r>
            <a:r>
              <a:rPr lang="en-US" sz="2400" b="0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r"/>
            <a:r>
              <a:rPr lang="en-US" sz="24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12 cm</a:t>
            </a:r>
            <a:r>
              <a:rPr lang="en-US" sz="2400" b="0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24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40E511-FC1F-71D9-0524-6790B470FAC1}"/>
              </a:ext>
            </a:extLst>
          </p:cNvPr>
          <p:cNvSpPr txBox="1"/>
          <p:nvPr/>
        </p:nvSpPr>
        <p:spPr>
          <a:xfrm>
            <a:off x="6969760" y="538480"/>
            <a:ext cx="44602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 Tam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B:</a:t>
            </a:r>
          </a:p>
          <a:p>
            <a:pPr algn="ctr"/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× 5 = 5 (cm)</a:t>
            </a:r>
          </a:p>
          <a:p>
            <a:pPr algn="ctr"/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Đáy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× 4 = 4 (cm)</a:t>
            </a:r>
          </a:p>
          <a:p>
            <a:pPr algn="ctr"/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B: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(5 × 4) : 2 = 10 (cm</a:t>
            </a:r>
            <a:r>
              <a:rPr lang="en-US" sz="2400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r"/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10 cm</a:t>
            </a:r>
            <a:r>
              <a:rPr lang="en-US" sz="2400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2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556EBD-8E4A-7E3A-F219-CC198531C851}"/>
              </a:ext>
            </a:extLst>
          </p:cNvPr>
          <p:cNvSpPr txBox="1"/>
          <p:nvPr/>
        </p:nvSpPr>
        <p:spPr>
          <a:xfrm>
            <a:off x="4358640" y="3576320"/>
            <a:ext cx="44602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 Tam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C:</a:t>
            </a:r>
          </a:p>
          <a:p>
            <a:pPr algn="ctr"/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× 6 = 6 (cm)</a:t>
            </a:r>
          </a:p>
          <a:p>
            <a:pPr algn="ctr"/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Đáy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× 3 = 3 (cm)</a:t>
            </a:r>
          </a:p>
          <a:p>
            <a:pPr algn="ctr"/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C: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(6 × 3) : 2 = 9 (cm</a:t>
            </a:r>
            <a:r>
              <a:rPr lang="en-US" sz="2400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r"/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9 cm</a:t>
            </a:r>
            <a:r>
              <a:rPr lang="en-US" sz="2400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2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55403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681</Words>
  <Application>Microsoft Office PowerPoint</Application>
  <PresentationFormat>Widescreen</PresentationFormat>
  <Paragraphs>75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Cambria</vt:lpstr>
      <vt:lpstr>Cambria Math</vt:lpstr>
      <vt:lpstr>UTM Duepuntozero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72</cp:revision>
  <dcterms:created xsi:type="dcterms:W3CDTF">2024-04-29T09:15:23Z</dcterms:created>
  <dcterms:modified xsi:type="dcterms:W3CDTF">2024-12-29T10:20:14Z</dcterms:modified>
</cp:coreProperties>
</file>