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12/4/2024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2024/12/4</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0A93E5D3-3EB8-4DA3-50D1-8F246955BF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68215" y="0"/>
            <a:ext cx="1684643" cy="1684643"/>
          </a:xfrm>
          <a:prstGeom prst="rect">
            <a:avLst/>
          </a:prstGeom>
        </p:spPr>
      </p:pic>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2024/12/4</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19680"/>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35760"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1544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2397760"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8560" y="4064000"/>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717040" y="3088640"/>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535680" y="2438400"/>
            <a:ext cx="2275840" cy="769441"/>
          </a:xfrm>
          <a:prstGeom prst="rect">
            <a:avLst/>
          </a:prstGeom>
          <a:noFill/>
        </p:spPr>
        <p:txBody>
          <a:bodyPr wrap="square" rtlCol="0">
            <a:spAutoFit/>
          </a:bodyPr>
          <a:lstStyle/>
          <a:p>
            <a:r>
              <a:rPr lang="en-US" sz="4400" dirty="0">
                <a:solidFill>
                  <a:srgbClr val="002060"/>
                </a:solidFill>
              </a:rPr>
              <a:t>72   5</a:t>
            </a: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4800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2397760" cy="769441"/>
          </a:xfrm>
          <a:prstGeom prst="rect">
            <a:avLst/>
          </a:prstGeom>
          <a:noFill/>
        </p:spPr>
        <p:txBody>
          <a:bodyPr wrap="square" rtlCol="0">
            <a:spAutoFit/>
          </a:bodyPr>
          <a:lstStyle/>
          <a:p>
            <a:r>
              <a:rPr lang="en-US" sz="4400" dirty="0">
                <a:solidFill>
                  <a:srgbClr val="002060"/>
                </a:solidFill>
              </a:rPr>
              <a:t>120</a:t>
            </a:r>
          </a:p>
        </p:txBody>
      </p:sp>
      <p:sp>
        <p:nvSpPr>
          <p:cNvPr id="52" name="TextBox 51">
            <a:extLst>
              <a:ext uri="{FF2B5EF4-FFF2-40B4-BE49-F238E27FC236}">
                <a16:creationId xmlns:a16="http://schemas.microsoft.com/office/drawing/2014/main" id="{7EECD14C-969C-33B4-50C7-ED3E7C3D61D6}"/>
              </a:ext>
            </a:extLst>
          </p:cNvPr>
          <p:cNvSpPr txBox="1"/>
          <p:nvPr/>
        </p:nvSpPr>
        <p:spPr>
          <a:xfrm>
            <a:off x="4074160" y="3495040"/>
            <a:ext cx="2042160" cy="769441"/>
          </a:xfrm>
          <a:prstGeom prst="rect">
            <a:avLst/>
          </a:prstGeom>
          <a:noFill/>
        </p:spPr>
        <p:txBody>
          <a:bodyPr wrap="square" rtlCol="0">
            <a:spAutoFit/>
          </a:bodyPr>
          <a:lstStyle/>
          <a:p>
            <a:r>
              <a:rPr lang="en-US" sz="4400" dirty="0">
                <a:solidFill>
                  <a:srgbClr val="002060"/>
                </a:solidFill>
              </a:rPr>
              <a:t>0</a:t>
            </a:r>
          </a:p>
        </p:txBody>
      </p:sp>
      <p:sp>
        <p:nvSpPr>
          <p:cNvPr id="54" name="TextBox 53">
            <a:extLst>
              <a:ext uri="{FF2B5EF4-FFF2-40B4-BE49-F238E27FC236}">
                <a16:creationId xmlns:a16="http://schemas.microsoft.com/office/drawing/2014/main" id="{4144E2D1-C7F4-182A-1333-1D2B86A89258}"/>
              </a:ext>
            </a:extLst>
          </p:cNvPr>
          <p:cNvSpPr txBox="1"/>
          <p:nvPr/>
        </p:nvSpPr>
        <p:spPr>
          <a:xfrm>
            <a:off x="4602480" y="3007360"/>
            <a:ext cx="2062480" cy="769441"/>
          </a:xfrm>
          <a:prstGeom prst="rect">
            <a:avLst/>
          </a:prstGeom>
          <a:noFill/>
        </p:spPr>
        <p:txBody>
          <a:bodyPr wrap="square" rtlCol="0">
            <a:spAutoFit/>
          </a:bodyPr>
          <a:lstStyle/>
          <a:p>
            <a:r>
              <a:rPr lang="en-US" sz="4400">
                <a:solidFill>
                  <a:srgbClr val="002060"/>
                </a:solidFill>
              </a:rPr>
              <a:t>4,8</a:t>
            </a:r>
            <a:endParaRPr lang="en-US" sz="4400" dirty="0">
              <a:solidFill>
                <a:srgbClr val="002060"/>
              </a:solidFill>
            </a:endParaRP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a:solidFill>
                  <a:srgbClr val="002060"/>
                </a:solidFill>
              </a:rPr>
              <a:t>2,52   2,1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457440"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437120"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593840" y="2936240"/>
            <a:ext cx="2214880"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959600" y="3454400"/>
            <a:ext cx="2092960" cy="769441"/>
          </a:xfrm>
          <a:prstGeom prst="rect">
            <a:avLst/>
          </a:prstGeom>
          <a:noFill/>
        </p:spPr>
        <p:txBody>
          <a:bodyPr wrap="square" rtlCol="0">
            <a:spAutoFit/>
          </a:bodyPr>
          <a:lstStyle/>
          <a:p>
            <a:r>
              <a:rPr lang="en-US" sz="4400" dirty="0">
                <a:solidFill>
                  <a:srgbClr val="002060"/>
                </a:solidFill>
              </a:rPr>
              <a:t>0</a:t>
            </a:r>
          </a:p>
        </p:txBody>
      </p:sp>
      <p:sp>
        <p:nvSpPr>
          <p:cNvPr id="76" name="TextBox 75">
            <a:extLst>
              <a:ext uri="{FF2B5EF4-FFF2-40B4-BE49-F238E27FC236}">
                <a16:creationId xmlns:a16="http://schemas.microsoft.com/office/drawing/2014/main" id="{E67C84BE-D0E1-0088-4EC7-F2644CEE8340}"/>
              </a:ext>
            </a:extLst>
          </p:cNvPr>
          <p:cNvSpPr txBox="1"/>
          <p:nvPr/>
        </p:nvSpPr>
        <p:spPr>
          <a:xfrm>
            <a:off x="7528560" y="3037840"/>
            <a:ext cx="206248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420    1,4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418320" y="2946400"/>
            <a:ext cx="2499360" cy="769441"/>
          </a:xfrm>
          <a:prstGeom prst="rect">
            <a:avLst/>
          </a:prstGeom>
          <a:noFill/>
        </p:spPr>
        <p:txBody>
          <a:bodyPr wrap="square" rtlCol="0">
            <a:spAutoFit/>
          </a:bodyPr>
          <a:lstStyle/>
          <a:p>
            <a:r>
              <a:rPr lang="en-US" sz="4400" dirty="0">
                <a:solidFill>
                  <a:srgbClr val="002060"/>
                </a:solidFill>
              </a:rPr>
              <a:t>00</a:t>
            </a: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7945120"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down)">
                                      <p:cBhvr>
                                        <p:cTn id="67" dur="500"/>
                                        <p:tgtEl>
                                          <p:spTgt spid="86"/>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par>
                                <p:cTn id="79" presetID="22" presetClass="entr" presetSubtype="4" fill="hold"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down)">
                                      <p:cBhvr>
                                        <p:cTn id="81" dur="500"/>
                                        <p:tgtEl>
                                          <p:spTgt spid="7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wipe(down)">
                                      <p:cBhvr>
                                        <p:cTn id="84" dur="500"/>
                                        <p:tgtEl>
                                          <p:spTgt spid="8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down)">
                                      <p:cBhvr>
                                        <p:cTn id="87" dur="500"/>
                                        <p:tgtEl>
                                          <p:spTgt spid="82"/>
                                        </p:tgtEl>
                                      </p:cBhvr>
                                    </p:animEffect>
                                  </p:childTnLst>
                                </p:cTn>
                              </p:par>
                              <p:par>
                                <p:cTn id="88" presetID="22" presetClass="entr" presetSubtype="4"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wipe(down)">
                                      <p:cBhvr>
                                        <p:cTn id="9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Để 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6116983" y="2011680"/>
            <a:ext cx="5690524"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81280" y="2367280"/>
            <a:ext cx="681736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Lớp 5A có thể cắt được số sợi dây kim tuyến như vậy là:</a:t>
            </a:r>
          </a:p>
          <a:p>
            <a:pPr algn="ctr"/>
            <a:r>
              <a:rPr lang="vi-VN" sz="3200" b="0" i="0" dirty="0">
                <a:solidFill>
                  <a:srgbClr val="FF0000"/>
                </a:solidFill>
                <a:effectLst/>
                <a:latin typeface="Cambria" panose="02040503050406030204" pitchFamily="18" charset="0"/>
                <a:ea typeface="Cambria" panose="02040503050406030204" pitchFamily="18" charset="0"/>
              </a:rPr>
              <a:t>12,6 : 1,2 = 10,5 (sợi dây)</a:t>
            </a:r>
          </a:p>
          <a:p>
            <a:pPr algn="ctr"/>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0" i="0" dirty="0">
                <a:solidFill>
                  <a:srgbClr val="FF0000"/>
                </a:solidFill>
                <a:effectLst/>
                <a:latin typeface="Cambria" panose="02040503050406030204" pitchFamily="18" charset="0"/>
                <a:ea typeface="Cambria" panose="02040503050406030204" pitchFamily="18" charset="0"/>
              </a:rPr>
              <a:t>Đáp số: 10 sợi dây</a:t>
            </a:r>
          </a:p>
        </p:txBody>
      </p: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675834"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1513840" y="284480"/>
            <a:ext cx="9916160" cy="1569660"/>
          </a:xfrm>
          <a:prstGeom prst="rect">
            <a:avLst/>
          </a:prstGeom>
          <a:noFill/>
        </p:spPr>
        <p:txBody>
          <a:bodyPr wrap="square" rtlCol="0">
            <a:spAutoFit/>
          </a:bodyPr>
          <a:lstStyle/>
          <a:p>
            <a:pPr lvl="0" algn="just"/>
            <a:r>
              <a:rPr lang="vi-VN" sz="3200" dirty="0">
                <a:solidFill>
                  <a:srgbClr val="000000"/>
                </a:solidFill>
                <a:latin typeface="Cambria" panose="02040503050406030204" pitchFamily="18" charset="0"/>
                <a:ea typeface="Cambria" panose="02040503050406030204" pitchFamily="18" charset="0"/>
              </a:rPr>
              <a:t>Bác 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5932039" y="4135119"/>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737360" y="2103120"/>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296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10</vt:i4>
      </vt:variant>
    </vt:vector>
  </HeadingPairs>
  <TitlesOfParts>
    <vt:vector size="23" baseType="lpstr">
      <vt:lpstr>等线</vt:lpstr>
      <vt:lpstr>等线 Light</vt:lpstr>
      <vt:lpstr>Arial</vt:lpstr>
      <vt:lpstr>Calibri</vt:lpstr>
      <vt:lpstr>Calibri Light</vt:lpstr>
      <vt:lpstr>Cambria</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44</cp:revision>
  <dcterms:created xsi:type="dcterms:W3CDTF">2021-07-24T01:07:49Z</dcterms:created>
  <dcterms:modified xsi:type="dcterms:W3CDTF">2024-12-04T13:12:26Z</dcterms:modified>
</cp:coreProperties>
</file>