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1" r:id="rId9"/>
    <p:sldId id="267" r:id="rId10"/>
    <p:sldId id="268" r:id="rId11"/>
    <p:sldId id="269" r:id="rId12"/>
    <p:sldId id="272" r:id="rId13"/>
    <p:sldId id="271" r:id="rId14"/>
  </p:sldIdLst>
  <p:sldSz cx="12192000" cy="6858000"/>
  <p:notesSz cx="6858000" cy="9144000"/>
  <p:embeddedFontLst>
    <p:embeddedFont>
      <p:font typeface="#9Slide03 Arima Madurai Black" panose="020B0604020202020204" charset="0"/>
      <p:bold r:id="rId15"/>
    </p:embeddedFont>
    <p:embeddedFont>
      <p:font typeface="#9Slide05 Aphrodite Pro" panose="020B0604020202020204" charset="0"/>
      <p:regular r:id="rId16"/>
    </p:embeddedFont>
    <p:embeddedFont>
      <p:font typeface="#9Slide07 HoneyCream" panose="020B0604020202020204" charset="0"/>
      <p:regular r:id="rId17"/>
    </p:embeddedFont>
    <p:embeddedFont>
      <p:font typeface="HP001 4 hàng" panose="020B0604020202020204" charset="0"/>
      <p:regular r:id="rId18"/>
      <p:bold r:id="rId19"/>
    </p:embeddedFont>
    <p:embeddedFont>
      <p:font typeface="HP001 5 hàng" panose="020B0604020202020204" charset="0"/>
      <p:regular r:id="rId20"/>
      <p:bold r:id="rId21"/>
    </p:embeddedFont>
    <p:embeddedFont>
      <p:font typeface="SVN-Poky'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7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75DD-DBAD-43EC-B3F2-3BFB5AEEDEEF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30DD-BA5C-4D48-BD92-34B52B7700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5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A27D1378-AB2D-4066-9E54-8C75513B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6455" b="561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CE9CF26-8568-4E05-9DC0-784A311BF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21" y="1657855"/>
            <a:ext cx="4419600" cy="4419600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5FEA5AF8-E1A4-4DAA-A43F-5D308E190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15" y="4347054"/>
            <a:ext cx="3090131" cy="2180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494" y="4007884"/>
            <a:ext cx="7310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 hoa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548" y="3799463"/>
            <a:ext cx="2004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93434" y="1840991"/>
            <a:ext cx="5405131" cy="1025522"/>
            <a:chOff x="2622494" y="2094136"/>
            <a:chExt cx="5405131" cy="1025522"/>
          </a:xfrm>
        </p:grpSpPr>
        <p:sp>
          <p:nvSpPr>
            <p:cNvPr id="10" name="TextBox 9"/>
            <p:cNvSpPr txBox="1"/>
            <p:nvPr/>
          </p:nvSpPr>
          <p:spPr>
            <a:xfrm>
              <a:off x="2622494" y="2103995"/>
              <a:ext cx="53937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n w="136525">
                    <a:solidFill>
                      <a:srgbClr val="FD938B"/>
                    </a:solidFill>
                  </a:ln>
                  <a:solidFill>
                    <a:srgbClr val="FD93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Tiết  3: Viết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33834" y="2094136"/>
              <a:ext cx="53937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Tiết  3: Viết </a:t>
              </a:r>
            </a:p>
          </p:txBody>
        </p: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D61665E-631F-253B-E1E4-53DD4C2EF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" y="-24796"/>
            <a:ext cx="1450596" cy="145059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091395" y="1015018"/>
            <a:ext cx="2811440" cy="1105510"/>
            <a:chOff x="-856881" y="1091821"/>
            <a:chExt cx="2811440" cy="1105510"/>
          </a:xfrm>
        </p:grpSpPr>
        <p:sp>
          <p:nvSpPr>
            <p:cNvPr id="14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15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3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92755" y="622245"/>
            <a:ext cx="5307512" cy="1038616"/>
            <a:chOff x="3044918" y="203330"/>
            <a:chExt cx="5307512" cy="1038616"/>
          </a:xfrm>
        </p:grpSpPr>
        <p:sp>
          <p:nvSpPr>
            <p:cNvPr id="10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1323431" y="1934074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66763" y="2537787"/>
            <a:ext cx="973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chăm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mật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854" y="3953079"/>
            <a:ext cx="770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c)  Chữ cái nào cao 2,5 ô li?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263606" y="3874358"/>
            <a:ext cx="4741604" cy="8540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O, h,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l, 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916" y="4599410"/>
            <a:ext cx="1079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b) Chữ cái nào cao 1,5 ô li?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263606" y="4472265"/>
            <a:ext cx="4741604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t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5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36447" y="252963"/>
            <a:ext cx="5307512" cy="1038616"/>
            <a:chOff x="3044918" y="203330"/>
            <a:chExt cx="5307512" cy="1038616"/>
          </a:xfrm>
        </p:grpSpPr>
        <p:sp>
          <p:nvSpPr>
            <p:cNvPr id="10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1323431" y="1463806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66763" y="2067519"/>
            <a:ext cx="973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chăm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mật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854" y="3312993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e) Cách đặt dấu thanh ở trên các chữ cái: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87853" y="3837562"/>
            <a:ext cx="10681335" cy="146508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Dấu hỏi trên chữ i (chỉ), dấu huyền trên chữ I (tìm), chữ a (làm), dấu nặng dưới chữ â (mật).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853" y="3314879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e) Cách đặt dấu thanh ở trên các chữ cái: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664" y="5279967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g) Vị trí đặt dấu chấm: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832664" y="5689397"/>
            <a:ext cx="10681335" cy="73744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Ngay sau chữ cái </a:t>
            </a:r>
            <a:r>
              <a:rPr lang="en-US" sz="3200" i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của tiếng </a:t>
            </a:r>
            <a:r>
              <a:rPr lang="en-US" sz="3200" i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mật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7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98" y="1721626"/>
            <a:ext cx="4986294" cy="49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3391382" y="651620"/>
            <a:ext cx="6904728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iết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vở</a:t>
            </a: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tập viết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274" y="431156"/>
            <a:ext cx="6045647" cy="426605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013" y="1460380"/>
            <a:ext cx="551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SVN-Poky's" panose="020B0606040200020203" pitchFamily="34" charset="0"/>
              </a:rPr>
              <a:t>D</a:t>
            </a:r>
            <a:r>
              <a:rPr lang="en-US" sz="7200">
                <a:solidFill>
                  <a:srgbClr val="00B0F0"/>
                </a:solidFill>
                <a:latin typeface="SVN-Poky's" panose="020B0606040200020203" pitchFamily="34" charset="0"/>
              </a:rPr>
              <a:t>Ặ</a:t>
            </a:r>
            <a:r>
              <a:rPr lang="en-US" sz="7200">
                <a:solidFill>
                  <a:srgbClr val="FFFF00"/>
                </a:solidFill>
                <a:latin typeface="SVN-Poky's" panose="020B0606040200020203" pitchFamily="34" charset="0"/>
              </a:rPr>
              <a:t>N</a:t>
            </a:r>
            <a:r>
              <a:rPr lang="en-US" sz="7200">
                <a:latin typeface="SVN-Poky's" panose="020B0606040200020203" pitchFamily="34" charset="0"/>
              </a:rPr>
              <a:t> </a:t>
            </a:r>
            <a:r>
              <a:rPr lang="en-US" sz="7200">
                <a:solidFill>
                  <a:srgbClr val="CC0099"/>
                </a:solidFill>
                <a:latin typeface="SVN-Poky's" panose="020B0606040200020203" pitchFamily="34" charset="0"/>
              </a:rPr>
              <a:t>D</a:t>
            </a:r>
            <a:r>
              <a:rPr lang="en-US" sz="7200">
                <a:solidFill>
                  <a:srgbClr val="66FF33"/>
                </a:solidFill>
                <a:latin typeface="SVN-Poky's" panose="020B0606040200020203" pitchFamily="34" charset="0"/>
              </a:rPr>
              <a:t>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9991" y="2840864"/>
            <a:ext cx="4563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 viết lại chữ hoa 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9740" y="4647724"/>
            <a:ext cx="5563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Chuẩn bị tiết 4.</a:t>
            </a:r>
          </a:p>
          <a:p>
            <a:endParaRPr lang="en-US" sz="4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1288" y="3564139"/>
            <a:ext cx="3582468" cy="30936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6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46" y="1460764"/>
            <a:ext cx="6045647" cy="4266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7191" y="2139332"/>
            <a:ext cx="40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>
                <a:solidFill>
                  <a:srgbClr val="FF0066"/>
                </a:solidFill>
                <a:latin typeface="UTM Guanine" panose="02040603050506020204" pitchFamily="18" charset="0"/>
              </a:rPr>
              <a:t>Hoạt động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901" y="3056709"/>
            <a:ext cx="5365156" cy="215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 dẫn viết chữ hoa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1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6" name="Picture 2" descr="Hình chữ O hoa - Hình - mẫu chữ tập viết - Huỳnh Văn Tuyên - Website của  Huỳnh Văn Tuyê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826516"/>
            <a:ext cx="4650377" cy="55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1035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O cỡ vừa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9456" y="1702467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2505" y="2226734"/>
            <a:ext cx="3779061" cy="8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Cao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5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280585"/>
            <a:ext cx="646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rộng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8312" y="4233591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Rộng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,5 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 li.</a:t>
            </a:r>
            <a:endParaRPr lang="vi-VN" sz="3600" dirty="0">
              <a:latin typeface="UTM Avo" panose="02040603050506020204" pitchFamily="18" charset="0"/>
            </a:endParaRPr>
          </a:p>
          <a:p>
            <a:endParaRPr lang="en-US" sz="4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8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6" name="Picture 2" descr="Hình chữ O hoa - Hình - mẫu chữ tập viết - Huỳnh Văn Tuyên - Website của  Huỳnh Văn Tuyê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826516"/>
            <a:ext cx="4650377" cy="55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1035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O cỡ vừa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318" y="1913293"/>
            <a:ext cx="662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gồm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nét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8445" y="2845637"/>
            <a:ext cx="51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Gồm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1 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nét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38712" y="3723457"/>
            <a:ext cx="4457124" cy="35656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5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610188" y="622474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035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O cỡ nhỏ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529" y="2279818"/>
            <a:ext cx="377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Cao 2,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5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522" y="4248763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Rộng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ô li.</a:t>
            </a:r>
            <a:endParaRPr lang="vi-VN" sz="3600" dirty="0">
              <a:latin typeface="UTM Avo" panose="02040603050506020204" pitchFamily="18" charset="0"/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51" y="1645308"/>
            <a:ext cx="5136496" cy="478153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035" y="3297153"/>
            <a:ext cx="6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rộng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522" y="1645308"/>
            <a:ext cx="6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ô li?</a:t>
            </a:r>
          </a:p>
        </p:txBody>
      </p:sp>
    </p:spTree>
    <p:extLst>
      <p:ext uri="{BB962C8B-B14F-4D97-AF65-F5344CB8AC3E}">
        <p14:creationId xmlns:p14="http://schemas.microsoft.com/office/powerpoint/2010/main" val="34063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624" y="659342"/>
            <a:ext cx="897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Hướng dẫn viết chữ hoa O cỡ vừa</a:t>
            </a:r>
          </a:p>
        </p:txBody>
      </p:sp>
      <p:pic>
        <p:nvPicPr>
          <p:cNvPr id="8" name="y2meta.com - Hướng dẫn viết chữ O hoa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2996" y="1405727"/>
            <a:ext cx="6691450" cy="493631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1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624" y="659342"/>
            <a:ext cx="897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Hướng dẫn viết chữ hoa O cỡ nhỏ</a:t>
            </a:r>
          </a:p>
        </p:txBody>
      </p:sp>
      <p:pic>
        <p:nvPicPr>
          <p:cNvPr id="6" name="y2meta.com-HƯỚNG DẪN QUY TRÌNH VIẾT CHỮ O HOA CỠ NHỎ-(1080p)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9433" y="1533859"/>
            <a:ext cx="8634549" cy="48569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C3149DD-C267-45F7-829B-1153221A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7836"/>
          <a:stretch/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8945A465-2430-4C9E-8AF5-0E912DBC4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46" y="1460764"/>
            <a:ext cx="6045647" cy="4266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7191" y="2139332"/>
            <a:ext cx="40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>
                <a:solidFill>
                  <a:srgbClr val="FF0066"/>
                </a:solidFill>
                <a:latin typeface="UTM Guanine" panose="02040603050506020204" pitchFamily="18" charset="0"/>
              </a:rPr>
              <a:t>Hoạt động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0778" y="3041801"/>
            <a:ext cx="4718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 dẫn viết câu ứng dụng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3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70BEE53-449E-4F79-AD31-F184EE1373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D4939E-03E1-477C-995E-F91C291B1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6455" b="5616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85A2B50-FE50-42B4-9B0E-DF303C1C863C}"/>
                </a:ext>
              </a:extLst>
            </p:cNvPr>
            <p:cNvSpPr/>
            <p:nvPr/>
          </p:nvSpPr>
          <p:spPr>
            <a:xfrm>
              <a:off x="1539433" y="1851949"/>
              <a:ext cx="3703899" cy="1736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EED0AD8-6376-4DBA-B79F-3BB7A93C0D01}"/>
              </a:ext>
            </a:extLst>
          </p:cNvPr>
          <p:cNvSpPr/>
          <p:nvPr/>
        </p:nvSpPr>
        <p:spPr>
          <a:xfrm>
            <a:off x="493853" y="431156"/>
            <a:ext cx="11204294" cy="5995687"/>
          </a:xfrm>
          <a:prstGeom prst="rect">
            <a:avLst/>
          </a:prstGeom>
          <a:solidFill>
            <a:schemeClr val="bg1"/>
          </a:solidFill>
          <a:ln w="76200">
            <a:solidFill>
              <a:srgbClr val="FBB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92755" y="622245"/>
            <a:ext cx="5307512" cy="1038616"/>
            <a:chOff x="3044918" y="203330"/>
            <a:chExt cx="5307512" cy="1038616"/>
          </a:xfrm>
        </p:grpSpPr>
        <p:sp>
          <p:nvSpPr>
            <p:cNvPr id="10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1323431" y="1934074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66763" y="2537787"/>
            <a:ext cx="973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chăm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mật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854" y="3953079"/>
            <a:ext cx="770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a)  Chữ cái nào được viết hoa?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8043900" y="3821921"/>
            <a:ext cx="2553070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O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916" y="4599410"/>
            <a:ext cx="1079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b) Khoảng cách giữa các chữ ghi tiếng như thế nào?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1062368" y="5182784"/>
            <a:ext cx="11341606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Khoảng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1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o.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854030" y="582869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7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404</Words>
  <Application>Microsoft Office PowerPoint</Application>
  <PresentationFormat>Widescreen</PresentationFormat>
  <Paragraphs>74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HP001 5 hàng</vt:lpstr>
      <vt:lpstr>#9Slide03 Arima Madurai Black</vt:lpstr>
      <vt:lpstr>HP001 4 hàng</vt:lpstr>
      <vt:lpstr>Calibri</vt:lpstr>
      <vt:lpstr>UTM Guanine</vt:lpstr>
      <vt:lpstr>SVN-Newton</vt:lpstr>
      <vt:lpstr>Calibri Light</vt:lpstr>
      <vt:lpstr>Times New Roman</vt:lpstr>
      <vt:lpstr>#9Slide05 Aphrodite Pro</vt:lpstr>
      <vt:lpstr>UTM Avo</vt:lpstr>
      <vt:lpstr>#9Slide07 HoneyCream</vt:lpstr>
      <vt:lpstr>Arial</vt:lpstr>
      <vt:lpstr>SVN-Poky's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User</cp:lastModifiedBy>
  <cp:revision>20</cp:revision>
  <dcterms:created xsi:type="dcterms:W3CDTF">2022-11-17T15:22:15Z</dcterms:created>
  <dcterms:modified xsi:type="dcterms:W3CDTF">2025-12-25T08:24:45Z</dcterms:modified>
</cp:coreProperties>
</file>