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3" r:id="rId2"/>
    <p:sldId id="265" r:id="rId3"/>
    <p:sldId id="305" r:id="rId4"/>
    <p:sldId id="306" r:id="rId5"/>
    <p:sldId id="392" r:id="rId6"/>
    <p:sldId id="393" r:id="rId7"/>
    <p:sldId id="458" r:id="rId8"/>
    <p:sldId id="317" r:id="rId9"/>
    <p:sldId id="327" r:id="rId10"/>
    <p:sldId id="285" r:id="rId11"/>
    <p:sldId id="462" r:id="rId12"/>
    <p:sldId id="464" r:id="rId13"/>
    <p:sldId id="463" r:id="rId14"/>
    <p:sldId id="465" r:id="rId15"/>
    <p:sldId id="466" r:id="rId16"/>
    <p:sldId id="467" r:id="rId17"/>
    <p:sldId id="381" r:id="rId18"/>
    <p:sldId id="455" r:id="rId19"/>
    <p:sldId id="380" r:id="rId20"/>
    <p:sldId id="468" r:id="rId21"/>
    <p:sldId id="284" r:id="rId22"/>
    <p:sldId id="256" r:id="rId23"/>
    <p:sldId id="445" r:id="rId24"/>
    <p:sldId id="263" r:id="rId25"/>
    <p:sldId id="446" r:id="rId26"/>
    <p:sldId id="447" r:id="rId27"/>
    <p:sldId id="450" r:id="rId28"/>
    <p:sldId id="4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5345" autoAdjust="0"/>
  </p:normalViewPr>
  <p:slideViewPr>
    <p:cSldViewPr snapToGrid="0">
      <p:cViewPr varScale="1">
        <p:scale>
          <a:sx n="122" d="100"/>
          <a:sy n="122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F24B028-B08D-48BF-AEEC-B282BD4AF85E}"/>
    <pc:docChg chg="delSld modSld sldOrd">
      <pc:chgData name="Phan Van Rieu (Hugo)" userId="032e726b-b6b7-45df-b0ca-e82fb010a48a" providerId="ADAL" clId="{0F24B028-B08D-48BF-AEEC-B282BD4AF85E}" dt="2024-07-06T00:10:55.963" v="41"/>
      <pc:docMkLst>
        <pc:docMk/>
      </pc:docMkLst>
      <pc:sldChg chg="modSp mod">
        <pc:chgData name="Phan Van Rieu (Hugo)" userId="032e726b-b6b7-45df-b0ca-e82fb010a48a" providerId="ADAL" clId="{0F24B028-B08D-48BF-AEEC-B282BD4AF85E}" dt="2024-07-06T00:05:14.818" v="35" actId="20577"/>
        <pc:sldMkLst>
          <pc:docMk/>
          <pc:sldMk cId="3325633340" sldId="265"/>
        </pc:sldMkLst>
        <pc:spChg chg="mod">
          <ac:chgData name="Phan Van Rieu (Hugo)" userId="032e726b-b6b7-45df-b0ca-e82fb010a48a" providerId="ADAL" clId="{0F24B028-B08D-48BF-AEEC-B282BD4AF85E}" dt="2024-07-06T00:05:14.818" v="35" actId="20577"/>
          <ac:spMkLst>
            <pc:docMk/>
            <pc:sldMk cId="3325633340" sldId="265"/>
            <ac:spMk id="9" creationId="{00000000-0000-0000-0000-000000000000}"/>
          </ac:spMkLst>
        </pc:spChg>
        <pc:picChg chg="mod">
          <ac:chgData name="Phan Van Rieu (Hugo)" userId="032e726b-b6b7-45df-b0ca-e82fb010a48a" providerId="ADAL" clId="{0F24B028-B08D-48BF-AEEC-B282BD4AF85E}" dt="2024-07-06T00:01:49.823" v="1" actId="14861"/>
          <ac:picMkLst>
            <pc:docMk/>
            <pc:sldMk cId="3325633340" sldId="265"/>
            <ac:picMk id="5" creationId="{A236B286-9DD7-4B22-BABA-648733B6BABD}"/>
          </ac:picMkLst>
        </pc:picChg>
      </pc:sldChg>
      <pc:sldChg chg="modSp mod">
        <pc:chgData name="Phan Van Rieu (Hugo)" userId="032e726b-b6b7-45df-b0ca-e82fb010a48a" providerId="ADAL" clId="{0F24B028-B08D-48BF-AEEC-B282BD4AF85E}" dt="2024-07-06T00:04:37.845" v="20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0F24B028-B08D-48BF-AEEC-B282BD4AF85E}" dt="2024-07-06T00:04:37.845" v="20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del">
        <pc:chgData name="Phan Van Rieu (Hugo)" userId="032e726b-b6b7-45df-b0ca-e82fb010a48a" providerId="ADAL" clId="{0F24B028-B08D-48BF-AEEC-B282BD4AF85E}" dt="2024-07-06T00:03:03.053" v="2" actId="47"/>
        <pc:sldMkLst>
          <pc:docMk/>
          <pc:sldMk cId="454145991" sldId="287"/>
        </pc:sldMkLst>
      </pc:sldChg>
      <pc:sldChg chg="ord">
        <pc:chgData name="Phan Van Rieu (Hugo)" userId="032e726b-b6b7-45df-b0ca-e82fb010a48a" providerId="ADAL" clId="{0F24B028-B08D-48BF-AEEC-B282BD4AF85E}" dt="2024-07-06T00:10:55.963" v="41"/>
        <pc:sldMkLst>
          <pc:docMk/>
          <pc:sldMk cId="3553067512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4913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4913" y="20058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079772" y="134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44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2" y="542674"/>
            <a:ext cx="8443295" cy="559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7A3B5-719E-97E9-9BAD-0C299437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33" y="1184402"/>
            <a:ext cx="10671544" cy="52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72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2A3AE-1294-E5A5-A0E7-59638AFD0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9103"/>
            <a:ext cx="12192000" cy="393019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195719" y="1390426"/>
            <a:ext cx="5800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9848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4F939-5666-9832-566A-6F5C9600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28" y="2535980"/>
            <a:ext cx="12192000" cy="396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2648293" y="2527811"/>
            <a:ext cx="6895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pies, Sue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8540" y="3894353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AB4F31-3232-54F4-74C2-C8312C8A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" y="2030983"/>
            <a:ext cx="11144274" cy="430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499881" y="1390426"/>
            <a:ext cx="919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Let’s make some hot chocolate.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0316" y="3868558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4BADE-A13D-EED6-F99A-69CC962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8409"/>
            <a:ext cx="12192000" cy="4143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323315" y="2158409"/>
            <a:ext cx="9694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hamburgers, Nick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3720" y="5165730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AE180-4CC9-1DFB-7E70-A63651A3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5898"/>
            <a:ext cx="12192000" cy="378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013468" y="1912791"/>
            <a:ext cx="6888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Oh, you're making a cake.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1310" y="4644734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FEC14-2878-CD59-42C6-D9BEDEB0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2283361"/>
            <a:ext cx="11431595" cy="3823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48BA4-B83B-855C-8DE5-2C7B32E2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600"/>
            <a:ext cx="12192000" cy="1712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C110F-48AF-C8F3-293A-83159CF1BBBB}"/>
              </a:ext>
            </a:extLst>
          </p:cNvPr>
          <p:cNvCxnSpPr/>
          <p:nvPr/>
        </p:nvCxnSpPr>
        <p:spPr>
          <a:xfrm>
            <a:off x="2158409" y="3211033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283D9-3374-EB7E-5919-A32D2FFACDD0}"/>
              </a:ext>
            </a:extLst>
          </p:cNvPr>
          <p:cNvCxnSpPr>
            <a:cxnSpLocks/>
          </p:cNvCxnSpPr>
          <p:nvPr/>
        </p:nvCxnSpPr>
        <p:spPr>
          <a:xfrm>
            <a:off x="3611525" y="3958856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EEDEF-37E9-E41B-A6BE-48316F859092}"/>
              </a:ext>
            </a:extLst>
          </p:cNvPr>
          <p:cNvCxnSpPr>
            <a:cxnSpLocks/>
          </p:cNvCxnSpPr>
          <p:nvPr/>
        </p:nvCxnSpPr>
        <p:spPr>
          <a:xfrm>
            <a:off x="4097079" y="46393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7AFC45-CD1F-629A-6268-C505F8B7E63D}"/>
              </a:ext>
            </a:extLst>
          </p:cNvPr>
          <p:cNvCxnSpPr>
            <a:cxnSpLocks/>
          </p:cNvCxnSpPr>
          <p:nvPr/>
        </p:nvCxnSpPr>
        <p:spPr>
          <a:xfrm>
            <a:off x="3611525" y="52489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2F1844-458E-DC17-AA71-EE2F4E728E31}"/>
              </a:ext>
            </a:extLst>
          </p:cNvPr>
          <p:cNvCxnSpPr>
            <a:cxnSpLocks/>
          </p:cNvCxnSpPr>
          <p:nvPr/>
        </p:nvCxnSpPr>
        <p:spPr>
          <a:xfrm>
            <a:off x="4097079" y="5993219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BC85F19-CBFC-DF5E-8E4A-74791C3B9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3429000"/>
            <a:ext cx="626452" cy="626452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A78F9C62-F90B-0887-EAEB-853D096C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4106454"/>
            <a:ext cx="626452" cy="626452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ABBD5F64-2B10-8FBA-58B2-41BC6505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3598" y="4732906"/>
            <a:ext cx="626452" cy="62645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D56EB35-71DD-5920-FAC1-B0910EE0E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922" y="5480455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6B286-9DD7-4B22-BABA-648733B6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607" y="469245"/>
            <a:ext cx="4110936" cy="5791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9F4E73-0B25-3761-A1B1-5C241B370CC3}"/>
              </a:ext>
            </a:extLst>
          </p:cNvPr>
          <p:cNvCxnSpPr/>
          <p:nvPr/>
        </p:nvCxnSpPr>
        <p:spPr>
          <a:xfrm>
            <a:off x="3646967" y="2913322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EAC400-C091-2353-125E-C482DB778963}"/>
              </a:ext>
            </a:extLst>
          </p:cNvPr>
          <p:cNvCxnSpPr>
            <a:cxnSpLocks/>
          </p:cNvCxnSpPr>
          <p:nvPr/>
        </p:nvCxnSpPr>
        <p:spPr>
          <a:xfrm>
            <a:off x="3374065" y="331027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2E342C-A01C-15B2-C318-13DB11F87012}"/>
              </a:ext>
            </a:extLst>
          </p:cNvPr>
          <p:cNvCxnSpPr>
            <a:cxnSpLocks/>
          </p:cNvCxnSpPr>
          <p:nvPr/>
        </p:nvCxnSpPr>
        <p:spPr>
          <a:xfrm>
            <a:off x="5504121" y="3728484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BD65F3-E92F-77A4-7FE2-DD60DB8D2238}"/>
              </a:ext>
            </a:extLst>
          </p:cNvPr>
          <p:cNvCxnSpPr>
            <a:cxnSpLocks/>
          </p:cNvCxnSpPr>
          <p:nvPr/>
        </p:nvCxnSpPr>
        <p:spPr>
          <a:xfrm>
            <a:off x="6549656" y="4508205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352EE-BDB0-EE59-C1F1-714FADEA6937}"/>
              </a:ext>
            </a:extLst>
          </p:cNvPr>
          <p:cNvCxnSpPr>
            <a:cxnSpLocks/>
          </p:cNvCxnSpPr>
          <p:nvPr/>
        </p:nvCxnSpPr>
        <p:spPr>
          <a:xfrm>
            <a:off x="11114568" y="4522382"/>
            <a:ext cx="708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45003-4726-B076-6ADA-FB444E6D3355}"/>
              </a:ext>
            </a:extLst>
          </p:cNvPr>
          <p:cNvCxnSpPr>
            <a:cxnSpLocks/>
          </p:cNvCxnSpPr>
          <p:nvPr/>
        </p:nvCxnSpPr>
        <p:spPr>
          <a:xfrm>
            <a:off x="949842" y="4915786"/>
            <a:ext cx="608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1BF122-2A28-9EBB-2E4E-B42099792751}"/>
              </a:ext>
            </a:extLst>
          </p:cNvPr>
          <p:cNvCxnSpPr>
            <a:cxnSpLocks/>
          </p:cNvCxnSpPr>
          <p:nvPr/>
        </p:nvCxnSpPr>
        <p:spPr>
          <a:xfrm>
            <a:off x="3533553" y="5302102"/>
            <a:ext cx="3856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459700"/>
            <a:ext cx="8001011" cy="5675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831" y="275101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2D912-F2A5-F193-D1B0-A39073B8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00" y="1613099"/>
            <a:ext cx="4526251" cy="402795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steak.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579" y="292029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8579" y="422124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2FDB7C-FB77-F106-6309-E83973DA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72" y="1687317"/>
            <a:ext cx="4128505" cy="36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330D3-45C3-5393-C9D5-502B025B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93" y="1622127"/>
            <a:ext cx="4474510" cy="392824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will bring sandwiches.</a:t>
            </a:r>
            <a:endParaRPr lang="en-VN" sz="3600" b="1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76432" y="2939385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ED3D6-078D-4D1E-7413-71C05869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60" y="1598184"/>
            <a:ext cx="4468430" cy="39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FE2F2-706F-1EBA-63D0-D4EF99E5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0" y="1628956"/>
            <a:ext cx="4402904" cy="3868801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721394" y="671753"/>
            <a:ext cx="4922875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hamburgers.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D9EFD-CE11-97F7-F7E6-47C51D9A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366" y="1775084"/>
            <a:ext cx="4329284" cy="37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BC3F8-0918-F00E-24B4-B2E84BFC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99" y="1624467"/>
            <a:ext cx="4411432" cy="389960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curry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923" y="2922068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39E94-8926-1DE2-900E-B5F21D8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61" y="1653220"/>
            <a:ext cx="4349133" cy="38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00A2D-80E8-2A41-8BC0-2C429659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33" y="1629578"/>
            <a:ext cx="4322044" cy="395413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hot chocolate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1346" y="2914863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D64C5-2A73-CBC3-F3C0-722BB575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49" y="1649955"/>
            <a:ext cx="4385077" cy="3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6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6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</a:t>
            </a:r>
            <a:r>
              <a:rPr lang="en-US" sz="4000" dirty="0"/>
              <a:t>to </a:t>
            </a:r>
            <a:r>
              <a:rPr lang="en-VN" sz="4000" dirty="0"/>
              <a:t>read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BREAD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CAKE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MEAT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SUGAR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MILK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BUTTER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FLOUR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CHOCOLATE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CHIPS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SODA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OIL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123377" y="1438053"/>
            <a:ext cx="201814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rPr>
              <a:t>SMOOTHIE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LEMONADE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JUICE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CHOCOLATE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HAMBURGER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123377" y="2825866"/>
            <a:ext cx="195810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SANDWICH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STEAK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PIE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CURRY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DINNER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BREAKFAST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LUNCH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CEREAL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VEGETABLES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COFFEE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349</Words>
  <Application>Microsoft Macintosh PowerPoint</Application>
  <PresentationFormat>Widescreen</PresentationFormat>
  <Paragraphs>141</Paragraphs>
  <Slides>28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Aharoni</vt:lpstr>
      <vt:lpstr>akaDylan Plain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85</cp:revision>
  <dcterms:created xsi:type="dcterms:W3CDTF">2023-01-31T08:21:18Z</dcterms:created>
  <dcterms:modified xsi:type="dcterms:W3CDTF">2025-05-13T02:00:14Z</dcterms:modified>
</cp:coreProperties>
</file>