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03" r:id="rId2"/>
    <p:sldId id="304" r:id="rId3"/>
    <p:sldId id="305" r:id="rId4"/>
    <p:sldId id="306" r:id="rId5"/>
    <p:sldId id="317" r:id="rId6"/>
    <p:sldId id="423" r:id="rId7"/>
    <p:sldId id="318" r:id="rId8"/>
    <p:sldId id="319" r:id="rId9"/>
    <p:sldId id="320" r:id="rId10"/>
    <p:sldId id="414" r:id="rId11"/>
    <p:sldId id="424" r:id="rId12"/>
    <p:sldId id="425" r:id="rId13"/>
    <p:sldId id="426" r:id="rId14"/>
    <p:sldId id="427" r:id="rId15"/>
    <p:sldId id="428" r:id="rId16"/>
    <p:sldId id="327" r:id="rId17"/>
    <p:sldId id="328" r:id="rId18"/>
    <p:sldId id="329" r:id="rId19"/>
    <p:sldId id="408" r:id="rId20"/>
    <p:sldId id="409" r:id="rId21"/>
    <p:sldId id="410" r:id="rId22"/>
    <p:sldId id="411" r:id="rId23"/>
    <p:sldId id="340" r:id="rId24"/>
    <p:sldId id="336" r:id="rId25"/>
    <p:sldId id="337" r:id="rId26"/>
    <p:sldId id="338" r:id="rId27"/>
    <p:sldId id="339" r:id="rId28"/>
    <p:sldId id="350" r:id="rId29"/>
    <p:sldId id="421" r:id="rId30"/>
    <p:sldId id="429" r:id="rId31"/>
    <p:sldId id="430" r:id="rId32"/>
    <p:sldId id="431" r:id="rId33"/>
    <p:sldId id="432" r:id="rId34"/>
    <p:sldId id="433" r:id="rId35"/>
    <p:sldId id="344" r:id="rId36"/>
    <p:sldId id="349" r:id="rId37"/>
    <p:sldId id="30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903D90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76" autoAdjust="0"/>
    <p:restoredTop sz="95345" autoAdjust="0"/>
  </p:normalViewPr>
  <p:slideViewPr>
    <p:cSldViewPr snapToGrid="0">
      <p:cViewPr varScale="1">
        <p:scale>
          <a:sx n="128" d="100"/>
          <a:sy n="128" d="100"/>
        </p:scale>
        <p:origin x="3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uy Hoang Quy" userId="S::quynth@dtp-education.com::1bc1fd71-8ae3-498a-b3b0-4e18f4d4a9f7" providerId="AD" clId="Web-{D9F1FFF8-1771-8072-C3F7-5F9FFAAE59ED}"/>
    <pc:docChg chg="modSld">
      <pc:chgData name="Nguyen Thuy Hoang Quy" userId="S::quynth@dtp-education.com::1bc1fd71-8ae3-498a-b3b0-4e18f4d4a9f7" providerId="AD" clId="Web-{D9F1FFF8-1771-8072-C3F7-5F9FFAAE59ED}" dt="2024-07-04T07:39:50.170" v="0" actId="20577"/>
      <pc:docMkLst>
        <pc:docMk/>
      </pc:docMkLst>
      <pc:sldChg chg="modSp">
        <pc:chgData name="Nguyen Thuy Hoang Quy" userId="S::quynth@dtp-education.com::1bc1fd71-8ae3-498a-b3b0-4e18f4d4a9f7" providerId="AD" clId="Web-{D9F1FFF8-1771-8072-C3F7-5F9FFAAE59ED}" dt="2024-07-04T07:39:50.170" v="0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D9F1FFF8-1771-8072-C3F7-5F9FFAAE59ED}" dt="2024-07-04T07:39:50.170" v="0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  <pc:docChgLst>
    <pc:chgData name="Nguyen Thuy Hoang Quy" userId="S::quynth@dtp-education.com::1bc1fd71-8ae3-498a-b3b0-4e18f4d4a9f7" providerId="AD" clId="Web-{80E5CBA0-BA6B-932D-8026-7E50D60EE1C8}"/>
    <pc:docChg chg="modSld">
      <pc:chgData name="Nguyen Thuy Hoang Quy" userId="S::quynth@dtp-education.com::1bc1fd71-8ae3-498a-b3b0-4e18f4d4a9f7" providerId="AD" clId="Web-{80E5CBA0-BA6B-932D-8026-7E50D60EE1C8}" dt="2024-07-03T07:55:31.351" v="7" actId="20577"/>
      <pc:docMkLst>
        <pc:docMk/>
      </pc:docMkLst>
      <pc:sldChg chg="modSp">
        <pc:chgData name="Nguyen Thuy Hoang Quy" userId="S::quynth@dtp-education.com::1bc1fd71-8ae3-498a-b3b0-4e18f4d4a9f7" providerId="AD" clId="Web-{80E5CBA0-BA6B-932D-8026-7E50D60EE1C8}" dt="2024-07-03T07:55:31.351" v="7" actId="20577"/>
        <pc:sldMkLst>
          <pc:docMk/>
          <pc:sldMk cId="1536717069" sldId="305"/>
        </pc:sldMkLst>
        <pc:spChg chg="mod">
          <ac:chgData name="Nguyen Thuy Hoang Quy" userId="S::quynth@dtp-education.com::1bc1fd71-8ae3-498a-b3b0-4e18f4d4a9f7" providerId="AD" clId="Web-{80E5CBA0-BA6B-932D-8026-7E50D60EE1C8}" dt="2024-07-03T07:55:31.351" v="7" actId="20577"/>
          <ac:spMkLst>
            <pc:docMk/>
            <pc:sldMk cId="1536717069" sldId="305"/>
            <ac:spMk id="3" creationId="{00000000-0000-0000-0000-000000000000}"/>
          </ac:spMkLst>
        </pc:spChg>
      </pc:sldChg>
    </pc:docChg>
  </pc:docChgLst>
  <pc:docChgLst>
    <pc:chgData name="Phan Van Rieu (Hugo)" userId="032e726b-b6b7-45df-b0ca-e82fb010a48a" providerId="ADAL" clId="{98AFBCE6-6CC0-497C-AA14-DFE4F0D529AD}"/>
    <pc:docChg chg="modSld">
      <pc:chgData name="Phan Van Rieu (Hugo)" userId="032e726b-b6b7-45df-b0ca-e82fb010a48a" providerId="ADAL" clId="{98AFBCE6-6CC0-497C-AA14-DFE4F0D529AD}" dt="2024-07-16T05:29:45.347" v="20" actId="1076"/>
      <pc:docMkLst>
        <pc:docMk/>
      </pc:docMkLst>
      <pc:sldChg chg="modSp mod">
        <pc:chgData name="Phan Van Rieu (Hugo)" userId="032e726b-b6b7-45df-b0ca-e82fb010a48a" providerId="ADAL" clId="{98AFBCE6-6CC0-497C-AA14-DFE4F0D529AD}" dt="2024-07-05T04:42:53.373" v="1" actId="14861"/>
        <pc:sldMkLst>
          <pc:docMk/>
          <pc:sldMk cId="2984877134" sldId="304"/>
        </pc:sldMkLst>
        <pc:picChg chg="mod">
          <ac:chgData name="Phan Van Rieu (Hugo)" userId="032e726b-b6b7-45df-b0ca-e82fb010a48a" providerId="ADAL" clId="{98AFBCE6-6CC0-497C-AA14-DFE4F0D529AD}" dt="2024-07-05T04:42:53.373" v="1" actId="14861"/>
          <ac:picMkLst>
            <pc:docMk/>
            <pc:sldMk cId="2984877134" sldId="304"/>
            <ac:picMk id="5" creationId="{D9B8B73E-2D40-4501-0D8B-94A4F575FE81}"/>
          </ac:picMkLst>
        </pc:picChg>
      </pc:sldChg>
      <pc:sldChg chg="modSp mod">
        <pc:chgData name="Phan Van Rieu (Hugo)" userId="032e726b-b6b7-45df-b0ca-e82fb010a48a" providerId="ADAL" clId="{98AFBCE6-6CC0-497C-AA14-DFE4F0D529AD}" dt="2024-07-05T04:43:10.717" v="4" actId="14100"/>
        <pc:sldMkLst>
          <pc:docMk/>
          <pc:sldMk cId="3650156410" sldId="317"/>
        </pc:sldMkLst>
        <pc:spChg chg="mod">
          <ac:chgData name="Phan Van Rieu (Hugo)" userId="032e726b-b6b7-45df-b0ca-e82fb010a48a" providerId="ADAL" clId="{98AFBCE6-6CC0-497C-AA14-DFE4F0D529AD}" dt="2024-07-05T04:43:10.717" v="4" actId="14100"/>
          <ac:spMkLst>
            <pc:docMk/>
            <pc:sldMk cId="3650156410" sldId="317"/>
            <ac:spMk id="4" creationId="{C54AB869-EC15-6E16-D937-97015EB829B9}"/>
          </ac:spMkLst>
        </pc:spChg>
      </pc:sldChg>
      <pc:sldChg chg="modSp mod">
        <pc:chgData name="Phan Van Rieu (Hugo)" userId="032e726b-b6b7-45df-b0ca-e82fb010a48a" providerId="ADAL" clId="{98AFBCE6-6CC0-497C-AA14-DFE4F0D529AD}" dt="2024-07-16T05:29:45.347" v="20" actId="1076"/>
        <pc:sldMkLst>
          <pc:docMk/>
          <pc:sldMk cId="1770940671" sldId="320"/>
        </pc:sldMkLst>
        <pc:picChg chg="mod">
          <ac:chgData name="Phan Van Rieu (Hugo)" userId="032e726b-b6b7-45df-b0ca-e82fb010a48a" providerId="ADAL" clId="{98AFBCE6-6CC0-497C-AA14-DFE4F0D529AD}" dt="2024-07-16T05:29:40.999" v="19" actId="1076"/>
          <ac:picMkLst>
            <pc:docMk/>
            <pc:sldMk cId="1770940671" sldId="320"/>
            <ac:picMk id="3" creationId="{369A64B8-7116-73EC-B89A-EE437987B081}"/>
          </ac:picMkLst>
        </pc:picChg>
        <pc:picChg chg="mod">
          <ac:chgData name="Phan Van Rieu (Hugo)" userId="032e726b-b6b7-45df-b0ca-e82fb010a48a" providerId="ADAL" clId="{98AFBCE6-6CC0-497C-AA14-DFE4F0D529AD}" dt="2024-07-16T05:29:45.347" v="20" actId="1076"/>
          <ac:picMkLst>
            <pc:docMk/>
            <pc:sldMk cId="1770940671" sldId="320"/>
            <ac:picMk id="6" creationId="{9E8AEA67-B393-D387-ED45-13227F571A01}"/>
          </ac:picMkLst>
        </pc:picChg>
        <pc:picChg chg="mod">
          <ac:chgData name="Phan Van Rieu (Hugo)" userId="032e726b-b6b7-45df-b0ca-e82fb010a48a" providerId="ADAL" clId="{98AFBCE6-6CC0-497C-AA14-DFE4F0D529AD}" dt="2024-07-16T05:29:37.745" v="17" actId="1076"/>
          <ac:picMkLst>
            <pc:docMk/>
            <pc:sldMk cId="1770940671" sldId="320"/>
            <ac:picMk id="7" creationId="{43368A52-6002-6645-BD4E-6027428574E6}"/>
          </ac:picMkLst>
        </pc:picChg>
      </pc:sldChg>
      <pc:sldChg chg="addSp modSp mod modAnim">
        <pc:chgData name="Phan Van Rieu (Hugo)" userId="032e726b-b6b7-45df-b0ca-e82fb010a48a" providerId="ADAL" clId="{98AFBCE6-6CC0-497C-AA14-DFE4F0D529AD}" dt="2024-07-05T04:45:16.232" v="15" actId="1076"/>
        <pc:sldMkLst>
          <pc:docMk/>
          <pc:sldMk cId="924732891" sldId="338"/>
        </pc:sldMkLst>
        <pc:picChg chg="add mod">
          <ac:chgData name="Phan Van Rieu (Hugo)" userId="032e726b-b6b7-45df-b0ca-e82fb010a48a" providerId="ADAL" clId="{98AFBCE6-6CC0-497C-AA14-DFE4F0D529AD}" dt="2024-07-05T04:44:26.788" v="7" actId="1076"/>
          <ac:picMkLst>
            <pc:docMk/>
            <pc:sldMk cId="924732891" sldId="338"/>
            <ac:picMk id="2" creationId="{83600C9B-374B-45FD-95F1-9A53FD5E024E}"/>
          </ac:picMkLst>
        </pc:picChg>
        <pc:picChg chg="add mod">
          <ac:chgData name="Phan Van Rieu (Hugo)" userId="032e726b-b6b7-45df-b0ca-e82fb010a48a" providerId="ADAL" clId="{98AFBCE6-6CC0-497C-AA14-DFE4F0D529AD}" dt="2024-07-05T04:44:32.181" v="9" actId="1076"/>
          <ac:picMkLst>
            <pc:docMk/>
            <pc:sldMk cId="924732891" sldId="338"/>
            <ac:picMk id="5" creationId="{C4AD9C34-64DB-47A3-A36C-F5F4B344EF18}"/>
          </ac:picMkLst>
        </pc:picChg>
        <pc:picChg chg="add mod">
          <ac:chgData name="Phan Van Rieu (Hugo)" userId="032e726b-b6b7-45df-b0ca-e82fb010a48a" providerId="ADAL" clId="{98AFBCE6-6CC0-497C-AA14-DFE4F0D529AD}" dt="2024-07-05T04:44:49.618" v="11" actId="1076"/>
          <ac:picMkLst>
            <pc:docMk/>
            <pc:sldMk cId="924732891" sldId="338"/>
            <ac:picMk id="7" creationId="{5CFD4D50-ED9D-46FC-85D1-B1CD5C1B7342}"/>
          </ac:picMkLst>
        </pc:picChg>
        <pc:picChg chg="add mod">
          <ac:chgData name="Phan Van Rieu (Hugo)" userId="032e726b-b6b7-45df-b0ca-e82fb010a48a" providerId="ADAL" clId="{98AFBCE6-6CC0-497C-AA14-DFE4F0D529AD}" dt="2024-07-05T04:45:04.635" v="13" actId="1076"/>
          <ac:picMkLst>
            <pc:docMk/>
            <pc:sldMk cId="924732891" sldId="338"/>
            <ac:picMk id="8" creationId="{BF419659-BBA1-4C51-BD14-DE92AC052D29}"/>
          </ac:picMkLst>
        </pc:picChg>
        <pc:picChg chg="add mod">
          <ac:chgData name="Phan Van Rieu (Hugo)" userId="032e726b-b6b7-45df-b0ca-e82fb010a48a" providerId="ADAL" clId="{98AFBCE6-6CC0-497C-AA14-DFE4F0D529AD}" dt="2024-07-05T04:45:16.232" v="15" actId="1076"/>
          <ac:picMkLst>
            <pc:docMk/>
            <pc:sldMk cId="924732891" sldId="338"/>
            <ac:picMk id="9" creationId="{9A7DDC77-C2E3-4C67-BDB4-7136C56F7D5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688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471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022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747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988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288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3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52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87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307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48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318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139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06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768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809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12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6: FOOD AND DRINKS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7" r:id="rId20"/>
    <p:sldLayoutId id="2147483679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0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43.png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image" Target="../media/image6.jpeg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24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809863" y="3186375"/>
            <a:ext cx="5789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6: FOOD AND DRINKS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3.1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780980" y="4407613"/>
            <a:ext cx="1846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84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amburger">
            <a:hlinkClick r:id="" action="ppaction://media"/>
            <a:extLst>
              <a:ext uri="{FF2B5EF4-FFF2-40B4-BE49-F238E27FC236}">
                <a16:creationId xmlns:a16="http://schemas.microsoft.com/office/drawing/2014/main" id="{4EE02BA0-0380-AB3A-24BF-51F94B5CB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6470" y="3042920"/>
            <a:ext cx="919480" cy="919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75A975-1DBF-4F04-34AB-C9B0D1F2F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261" y="1179982"/>
            <a:ext cx="3854419" cy="5072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63B3FE-4BF1-888A-BE26-C5D96C64BD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443887"/>
            <a:ext cx="6193872" cy="5677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2A80D6-1857-FC77-762C-5682B004B961}"/>
              </a:ext>
            </a:extLst>
          </p:cNvPr>
          <p:cNvSpPr txBox="1"/>
          <p:nvPr/>
        </p:nvSpPr>
        <p:spPr>
          <a:xfrm>
            <a:off x="6977220" y="2505697"/>
            <a:ext cx="4124137" cy="233910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0070C0"/>
                </a:solidFill>
              </a:rPr>
              <a:t>hamburger</a:t>
            </a:r>
          </a:p>
          <a:p>
            <a:pPr algn="ctr">
              <a:defRPr/>
            </a:pPr>
            <a:r>
              <a:rPr lang="vi-VN" sz="3600" dirty="0"/>
              <a:t>/ˈhæmˌbɜːrɡər/</a:t>
            </a:r>
            <a:endParaRPr lang="en-US" sz="3600" dirty="0"/>
          </a:p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</a:rPr>
              <a:t>bánh hamburger</a:t>
            </a:r>
          </a:p>
        </p:txBody>
      </p:sp>
    </p:spTree>
    <p:extLst>
      <p:ext uri="{BB962C8B-B14F-4D97-AF65-F5344CB8AC3E}">
        <p14:creationId xmlns:p14="http://schemas.microsoft.com/office/powerpoint/2010/main" val="23693358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4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63B3FE-4BF1-888A-BE26-C5D96C64B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43887"/>
            <a:ext cx="6193872" cy="5677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8278E6-3648-9857-3CD2-5B293C3B239E}"/>
              </a:ext>
            </a:extLst>
          </p:cNvPr>
          <p:cNvSpPr txBox="1"/>
          <p:nvPr/>
        </p:nvSpPr>
        <p:spPr>
          <a:xfrm>
            <a:off x="6957849" y="2698369"/>
            <a:ext cx="4876800" cy="23698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0070C0"/>
                </a:solidFill>
              </a:rPr>
              <a:t>sandwich</a:t>
            </a:r>
          </a:p>
          <a:p>
            <a:pPr algn="ctr">
              <a:defRPr/>
            </a:pPr>
            <a:r>
              <a:rPr lang="vi-VN" sz="4000" dirty="0"/>
              <a:t>/ˈsænwɪtʃ/</a:t>
            </a:r>
            <a:endParaRPr lang="en-US" sz="4000" dirty="0"/>
          </a:p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</a:rPr>
              <a:t>bánh </a:t>
            </a:r>
            <a:r>
              <a:rPr lang="en-US" sz="4400" dirty="0" err="1">
                <a:solidFill>
                  <a:srgbClr val="FF0000"/>
                </a:solidFill>
              </a:rPr>
              <a:t>mì</a:t>
            </a:r>
            <a:r>
              <a:rPr lang="en-US" sz="4400" dirty="0">
                <a:solidFill>
                  <a:srgbClr val="FF0000"/>
                </a:solidFill>
              </a:rPr>
              <a:t> sandwich</a:t>
            </a:r>
          </a:p>
        </p:txBody>
      </p:sp>
      <p:pic>
        <p:nvPicPr>
          <p:cNvPr id="6" name="sandwich">
            <a:hlinkClick r:id="" action="ppaction://media"/>
            <a:extLst>
              <a:ext uri="{FF2B5EF4-FFF2-40B4-BE49-F238E27FC236}">
                <a16:creationId xmlns:a16="http://schemas.microsoft.com/office/drawing/2014/main" id="{A201BA30-EF9F-405A-F603-7005A8A58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41238" y="3079369"/>
            <a:ext cx="803940" cy="803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E27E93-3E66-24D4-CA8B-325A8B72A8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2435" y="1179982"/>
            <a:ext cx="3837605" cy="492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435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teak">
            <a:hlinkClick r:id="" action="ppaction://media"/>
            <a:extLst>
              <a:ext uri="{FF2B5EF4-FFF2-40B4-BE49-F238E27FC236}">
                <a16:creationId xmlns:a16="http://schemas.microsoft.com/office/drawing/2014/main" id="{AEFA0E7A-5094-72EE-F871-DC4AC88BE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6937" y="3022600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63B3FE-4BF1-888A-BE26-C5D96C64B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43887"/>
            <a:ext cx="6193872" cy="567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BA0501-9114-C779-0996-9204F19CD7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2295" y="1179982"/>
            <a:ext cx="3875649" cy="49672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C06677-B9A8-8BFE-5C43-8B35C88D18F9}"/>
              </a:ext>
            </a:extLst>
          </p:cNvPr>
          <p:cNvSpPr txBox="1"/>
          <p:nvPr/>
        </p:nvSpPr>
        <p:spPr>
          <a:xfrm>
            <a:off x="7482715" y="2676516"/>
            <a:ext cx="3205392" cy="24622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0070C0"/>
                </a:solidFill>
              </a:rPr>
              <a:t>steak</a:t>
            </a:r>
          </a:p>
          <a:p>
            <a:pPr algn="ctr">
              <a:defRPr/>
            </a:pPr>
            <a:r>
              <a:rPr lang="vi-VN" sz="4000" dirty="0"/>
              <a:t>/steɪk/</a:t>
            </a:r>
            <a:r>
              <a:rPr lang="vi-VN" sz="4000" dirty="0">
                <a:solidFill>
                  <a:srgbClr val="1D2A57"/>
                </a:solidFill>
              </a:rPr>
              <a:t> </a:t>
            </a:r>
            <a:endParaRPr lang="en-US" sz="4000" dirty="0">
              <a:solidFill>
                <a:srgbClr val="1D2A57"/>
              </a:solidFill>
            </a:endParaRPr>
          </a:p>
          <a:p>
            <a:pPr algn="ctr">
              <a:defRPr/>
            </a:pPr>
            <a:r>
              <a:rPr lang="en-US" sz="4800" dirty="0" err="1">
                <a:solidFill>
                  <a:srgbClr val="FF0000"/>
                </a:solidFill>
              </a:rPr>
              <a:t>bít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tết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7482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9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e">
            <a:hlinkClick r:id="" action="ppaction://media"/>
            <a:extLst>
              <a:ext uri="{FF2B5EF4-FFF2-40B4-BE49-F238E27FC236}">
                <a16:creationId xmlns:a16="http://schemas.microsoft.com/office/drawing/2014/main" id="{F16C0522-CA56-9ED3-6C06-2BBCE7337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7944" y="3292794"/>
            <a:ext cx="567770" cy="5677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63B3FE-4BF1-888A-BE26-C5D96C64B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43887"/>
            <a:ext cx="6193872" cy="567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AC2D2B-7877-E8AC-4427-F5DDC11EFD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2232" y="1034260"/>
            <a:ext cx="3985177" cy="50848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F51296-6427-AAC2-C9B7-EF76BF0B685D}"/>
              </a:ext>
            </a:extLst>
          </p:cNvPr>
          <p:cNvSpPr txBox="1"/>
          <p:nvPr/>
        </p:nvSpPr>
        <p:spPr>
          <a:xfrm>
            <a:off x="7567533" y="2889168"/>
            <a:ext cx="2767314" cy="2123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</a:rPr>
              <a:t>pie</a:t>
            </a:r>
          </a:p>
          <a:p>
            <a:pPr algn="ctr"/>
            <a:r>
              <a:rPr lang="vi-VN" sz="3200" dirty="0"/>
              <a:t>/paɪ/</a:t>
            </a:r>
            <a:endParaRPr lang="en-US" sz="3200" dirty="0"/>
          </a:p>
          <a:p>
            <a:pPr algn="ctr"/>
            <a:r>
              <a:rPr lang="en-US" sz="4000" dirty="0">
                <a:solidFill>
                  <a:srgbClr val="FF0000"/>
                </a:solidFill>
              </a:rPr>
              <a:t>bánh </a:t>
            </a:r>
            <a:r>
              <a:rPr lang="en-US" sz="4000" dirty="0" err="1">
                <a:solidFill>
                  <a:srgbClr val="FF0000"/>
                </a:solidFill>
              </a:rPr>
              <a:t>nướng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2593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8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ice">
            <a:hlinkClick r:id="" action="ppaction://media"/>
            <a:extLst>
              <a:ext uri="{FF2B5EF4-FFF2-40B4-BE49-F238E27FC236}">
                <a16:creationId xmlns:a16="http://schemas.microsoft.com/office/drawing/2014/main" id="{43C28D72-3A4F-CBAE-73BD-EB551CAED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1314" y="3064243"/>
            <a:ext cx="729513" cy="7295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63B3FE-4BF1-888A-BE26-C5D96C64B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43887"/>
            <a:ext cx="6193872" cy="567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2BA632-D053-E661-19B8-B4D44ED0F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7847" y="1236629"/>
            <a:ext cx="3786934" cy="4877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FCCBEB-8E9A-101F-59DA-F242E9379F1F}"/>
              </a:ext>
            </a:extLst>
          </p:cNvPr>
          <p:cNvSpPr txBox="1"/>
          <p:nvPr/>
        </p:nvSpPr>
        <p:spPr>
          <a:xfrm>
            <a:off x="7606794" y="2713736"/>
            <a:ext cx="3387271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0070C0"/>
                </a:solidFill>
              </a:rPr>
              <a:t>rice</a:t>
            </a:r>
            <a:endParaRPr lang="en-US" sz="4400" b="1" dirty="0">
              <a:solidFill>
                <a:srgbClr val="0070C0"/>
              </a:solidFill>
            </a:endParaRPr>
          </a:p>
          <a:p>
            <a:pPr algn="ctr"/>
            <a:r>
              <a:rPr lang="vi-VN" sz="4000" dirty="0"/>
              <a:t>/raɪs/</a:t>
            </a:r>
            <a:endParaRPr lang="en-US" sz="4800" dirty="0">
              <a:solidFill>
                <a:srgbClr val="FF0000"/>
              </a:solidFill>
            </a:endParaRPr>
          </a:p>
          <a:p>
            <a:pPr algn="ctr"/>
            <a:r>
              <a:rPr lang="en-US" sz="4800" dirty="0" err="1">
                <a:solidFill>
                  <a:srgbClr val="FF0000"/>
                </a:solidFill>
              </a:rPr>
              <a:t>cơm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1201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0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urry">
            <a:hlinkClick r:id="" action="ppaction://media"/>
            <a:extLst>
              <a:ext uri="{FF2B5EF4-FFF2-40B4-BE49-F238E27FC236}">
                <a16:creationId xmlns:a16="http://schemas.microsoft.com/office/drawing/2014/main" id="{7BE432DF-0C09-74DA-C6FA-F2FE3AFB8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8845" y="3189372"/>
            <a:ext cx="678121" cy="6781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63B3FE-4BF1-888A-BE26-C5D96C64B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43887"/>
            <a:ext cx="6193872" cy="567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584290-62F5-38E0-9ECC-94B3AC47ED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3021" y="1339702"/>
            <a:ext cx="3482745" cy="4377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AAD5FD-0F99-3D73-6066-DF8CC59DF203}"/>
              </a:ext>
            </a:extLst>
          </p:cNvPr>
          <p:cNvSpPr txBox="1"/>
          <p:nvPr/>
        </p:nvSpPr>
        <p:spPr>
          <a:xfrm>
            <a:off x="7746165" y="2591455"/>
            <a:ext cx="2990379" cy="23698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0070C0"/>
                </a:solidFill>
              </a:rPr>
              <a:t>curry</a:t>
            </a:r>
          </a:p>
          <a:p>
            <a:pPr algn="ctr">
              <a:defRPr/>
            </a:pPr>
            <a:r>
              <a:rPr lang="vi-VN" sz="4000" dirty="0"/>
              <a:t>  /ˈkɜːri/</a:t>
            </a:r>
            <a:endParaRPr lang="en-US" sz="48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  <a:p>
            <a:pPr algn="ctr"/>
            <a:r>
              <a:rPr lang="en-US" sz="4800" dirty="0" err="1">
                <a:solidFill>
                  <a:srgbClr val="FF0000"/>
                </a:solidFill>
              </a:rPr>
              <a:t>cà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ri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855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1360715" y="2151516"/>
            <a:ext cx="9887912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396" y="732386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502675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520632" y="502675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739396" y="502675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-210506" y="373253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3873884" y="619673"/>
            <a:ext cx="5080302" cy="1200329"/>
          </a:xfrm>
          <a:custGeom>
            <a:avLst/>
            <a:gdLst>
              <a:gd name="connsiteX0" fmla="*/ 0 w 5080302"/>
              <a:gd name="connsiteY0" fmla="*/ 0 h 1200329"/>
              <a:gd name="connsiteX1" fmla="*/ 513675 w 5080302"/>
              <a:gd name="connsiteY1" fmla="*/ 0 h 1200329"/>
              <a:gd name="connsiteX2" fmla="*/ 925744 w 5080302"/>
              <a:gd name="connsiteY2" fmla="*/ 0 h 1200329"/>
              <a:gd name="connsiteX3" fmla="*/ 1591828 w 5080302"/>
              <a:gd name="connsiteY3" fmla="*/ 0 h 1200329"/>
              <a:gd name="connsiteX4" fmla="*/ 2105503 w 5080302"/>
              <a:gd name="connsiteY4" fmla="*/ 0 h 1200329"/>
              <a:gd name="connsiteX5" fmla="*/ 2619178 w 5080302"/>
              <a:gd name="connsiteY5" fmla="*/ 0 h 1200329"/>
              <a:gd name="connsiteX6" fmla="*/ 3285262 w 5080302"/>
              <a:gd name="connsiteY6" fmla="*/ 0 h 1200329"/>
              <a:gd name="connsiteX7" fmla="*/ 3748134 w 5080302"/>
              <a:gd name="connsiteY7" fmla="*/ 0 h 1200329"/>
              <a:gd name="connsiteX8" fmla="*/ 4414218 w 5080302"/>
              <a:gd name="connsiteY8" fmla="*/ 0 h 1200329"/>
              <a:gd name="connsiteX9" fmla="*/ 5080302 w 5080302"/>
              <a:gd name="connsiteY9" fmla="*/ 0 h 1200329"/>
              <a:gd name="connsiteX10" fmla="*/ 5080302 w 5080302"/>
              <a:gd name="connsiteY10" fmla="*/ 400110 h 1200329"/>
              <a:gd name="connsiteX11" fmla="*/ 5080302 w 5080302"/>
              <a:gd name="connsiteY11" fmla="*/ 800219 h 1200329"/>
              <a:gd name="connsiteX12" fmla="*/ 5080302 w 5080302"/>
              <a:gd name="connsiteY12" fmla="*/ 1200329 h 1200329"/>
              <a:gd name="connsiteX13" fmla="*/ 4668233 w 5080302"/>
              <a:gd name="connsiteY13" fmla="*/ 1200329 h 1200329"/>
              <a:gd name="connsiteX14" fmla="*/ 4002149 w 5080302"/>
              <a:gd name="connsiteY14" fmla="*/ 1200329 h 1200329"/>
              <a:gd name="connsiteX15" fmla="*/ 3539277 w 5080302"/>
              <a:gd name="connsiteY15" fmla="*/ 1200329 h 1200329"/>
              <a:gd name="connsiteX16" fmla="*/ 2974799 w 5080302"/>
              <a:gd name="connsiteY16" fmla="*/ 1200329 h 1200329"/>
              <a:gd name="connsiteX17" fmla="*/ 2308715 w 5080302"/>
              <a:gd name="connsiteY17" fmla="*/ 1200329 h 1200329"/>
              <a:gd name="connsiteX18" fmla="*/ 1744237 w 5080302"/>
              <a:gd name="connsiteY18" fmla="*/ 1200329 h 1200329"/>
              <a:gd name="connsiteX19" fmla="*/ 1332168 w 5080302"/>
              <a:gd name="connsiteY19" fmla="*/ 1200329 h 1200329"/>
              <a:gd name="connsiteX20" fmla="*/ 869296 w 5080302"/>
              <a:gd name="connsiteY20" fmla="*/ 1200329 h 1200329"/>
              <a:gd name="connsiteX21" fmla="*/ 0 w 5080302"/>
              <a:gd name="connsiteY21" fmla="*/ 1200329 h 1200329"/>
              <a:gd name="connsiteX22" fmla="*/ 0 w 5080302"/>
              <a:gd name="connsiteY22" fmla="*/ 800219 h 1200329"/>
              <a:gd name="connsiteX23" fmla="*/ 0 w 5080302"/>
              <a:gd name="connsiteY23" fmla="*/ 400110 h 1200329"/>
              <a:gd name="connsiteX24" fmla="*/ 0 w 5080302"/>
              <a:gd name="connsiteY2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80302" h="1200329" extrusionOk="0">
                <a:moveTo>
                  <a:pt x="0" y="0"/>
                </a:moveTo>
                <a:cubicBezTo>
                  <a:pt x="229444" y="-21685"/>
                  <a:pt x="361996" y="37283"/>
                  <a:pt x="513675" y="0"/>
                </a:cubicBezTo>
                <a:cubicBezTo>
                  <a:pt x="665354" y="-37283"/>
                  <a:pt x="770196" y="39082"/>
                  <a:pt x="925744" y="0"/>
                </a:cubicBezTo>
                <a:cubicBezTo>
                  <a:pt x="1081292" y="-39082"/>
                  <a:pt x="1305494" y="10203"/>
                  <a:pt x="1591828" y="0"/>
                </a:cubicBezTo>
                <a:cubicBezTo>
                  <a:pt x="1878162" y="-10203"/>
                  <a:pt x="1903461" y="25920"/>
                  <a:pt x="2105503" y="0"/>
                </a:cubicBezTo>
                <a:cubicBezTo>
                  <a:pt x="2307546" y="-25920"/>
                  <a:pt x="2495966" y="23839"/>
                  <a:pt x="2619178" y="0"/>
                </a:cubicBezTo>
                <a:cubicBezTo>
                  <a:pt x="2742390" y="-23839"/>
                  <a:pt x="3071826" y="36081"/>
                  <a:pt x="3285262" y="0"/>
                </a:cubicBezTo>
                <a:cubicBezTo>
                  <a:pt x="3498698" y="-36081"/>
                  <a:pt x="3615465" y="34361"/>
                  <a:pt x="3748134" y="0"/>
                </a:cubicBezTo>
                <a:cubicBezTo>
                  <a:pt x="3880803" y="-34361"/>
                  <a:pt x="4121924" y="30814"/>
                  <a:pt x="4414218" y="0"/>
                </a:cubicBezTo>
                <a:cubicBezTo>
                  <a:pt x="4706512" y="-30814"/>
                  <a:pt x="4836930" y="38389"/>
                  <a:pt x="5080302" y="0"/>
                </a:cubicBezTo>
                <a:cubicBezTo>
                  <a:pt x="5096557" y="198334"/>
                  <a:pt x="5034593" y="207676"/>
                  <a:pt x="5080302" y="400110"/>
                </a:cubicBezTo>
                <a:cubicBezTo>
                  <a:pt x="5126011" y="592544"/>
                  <a:pt x="5035344" y="647230"/>
                  <a:pt x="5080302" y="800219"/>
                </a:cubicBezTo>
                <a:cubicBezTo>
                  <a:pt x="5125260" y="953208"/>
                  <a:pt x="5038481" y="1041758"/>
                  <a:pt x="5080302" y="1200329"/>
                </a:cubicBezTo>
                <a:cubicBezTo>
                  <a:pt x="4987194" y="1224041"/>
                  <a:pt x="4805793" y="1158184"/>
                  <a:pt x="4668233" y="1200329"/>
                </a:cubicBezTo>
                <a:cubicBezTo>
                  <a:pt x="4530673" y="1242474"/>
                  <a:pt x="4234589" y="1149078"/>
                  <a:pt x="4002149" y="1200329"/>
                </a:cubicBezTo>
                <a:cubicBezTo>
                  <a:pt x="3769709" y="1251580"/>
                  <a:pt x="3726347" y="1187077"/>
                  <a:pt x="3539277" y="1200329"/>
                </a:cubicBezTo>
                <a:cubicBezTo>
                  <a:pt x="3352207" y="1213581"/>
                  <a:pt x="3173661" y="1179201"/>
                  <a:pt x="2974799" y="1200329"/>
                </a:cubicBezTo>
                <a:cubicBezTo>
                  <a:pt x="2775937" y="1221457"/>
                  <a:pt x="2450574" y="1159364"/>
                  <a:pt x="2308715" y="1200329"/>
                </a:cubicBezTo>
                <a:cubicBezTo>
                  <a:pt x="2166856" y="1241294"/>
                  <a:pt x="1906942" y="1140053"/>
                  <a:pt x="1744237" y="1200329"/>
                </a:cubicBezTo>
                <a:cubicBezTo>
                  <a:pt x="1581532" y="1260605"/>
                  <a:pt x="1446163" y="1182840"/>
                  <a:pt x="1332168" y="1200329"/>
                </a:cubicBezTo>
                <a:cubicBezTo>
                  <a:pt x="1218173" y="1217818"/>
                  <a:pt x="1001270" y="1160819"/>
                  <a:pt x="869296" y="1200329"/>
                </a:cubicBezTo>
                <a:cubicBezTo>
                  <a:pt x="737322" y="1239839"/>
                  <a:pt x="179525" y="1158539"/>
                  <a:pt x="0" y="1200329"/>
                </a:cubicBezTo>
                <a:cubicBezTo>
                  <a:pt x="-15715" y="1048143"/>
                  <a:pt x="42548" y="979647"/>
                  <a:pt x="0" y="800219"/>
                </a:cubicBezTo>
                <a:cubicBezTo>
                  <a:pt x="-42548" y="620791"/>
                  <a:pt x="17772" y="505373"/>
                  <a:pt x="0" y="400110"/>
                </a:cubicBezTo>
                <a:cubicBezTo>
                  <a:pt x="-17772" y="294847"/>
                  <a:pt x="33197" y="134185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 h</a:t>
            </a:r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amburger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FB07DB-1245-D3A7-14DD-323E61803A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651" y="2157145"/>
            <a:ext cx="3304401" cy="2700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1DB495-28F5-4BDC-A395-9A15BF40E9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3799" y="2000142"/>
            <a:ext cx="3304401" cy="28577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99E109-4CA3-3A50-D6C1-43C2EA9FC2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8688" y="2078643"/>
            <a:ext cx="3373312" cy="285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449" y="588598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350081" y="5064994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232606" y="5004435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323268" y="5004435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-210507" y="383374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5295936" y="486561"/>
            <a:ext cx="2214837" cy="1200329"/>
          </a:xfrm>
          <a:custGeom>
            <a:avLst/>
            <a:gdLst>
              <a:gd name="connsiteX0" fmla="*/ 0 w 2214837"/>
              <a:gd name="connsiteY0" fmla="*/ 0 h 1200329"/>
              <a:gd name="connsiteX1" fmla="*/ 531561 w 2214837"/>
              <a:gd name="connsiteY1" fmla="*/ 0 h 1200329"/>
              <a:gd name="connsiteX2" fmla="*/ 1018825 w 2214837"/>
              <a:gd name="connsiteY2" fmla="*/ 0 h 1200329"/>
              <a:gd name="connsiteX3" fmla="*/ 1616831 w 2214837"/>
              <a:gd name="connsiteY3" fmla="*/ 0 h 1200329"/>
              <a:gd name="connsiteX4" fmla="*/ 2214837 w 2214837"/>
              <a:gd name="connsiteY4" fmla="*/ 0 h 1200329"/>
              <a:gd name="connsiteX5" fmla="*/ 2214837 w 2214837"/>
              <a:gd name="connsiteY5" fmla="*/ 388106 h 1200329"/>
              <a:gd name="connsiteX6" fmla="*/ 2214837 w 2214837"/>
              <a:gd name="connsiteY6" fmla="*/ 764209 h 1200329"/>
              <a:gd name="connsiteX7" fmla="*/ 2214837 w 2214837"/>
              <a:gd name="connsiteY7" fmla="*/ 1200329 h 1200329"/>
              <a:gd name="connsiteX8" fmla="*/ 1661128 w 2214837"/>
              <a:gd name="connsiteY8" fmla="*/ 1200329 h 1200329"/>
              <a:gd name="connsiteX9" fmla="*/ 1173864 w 2214837"/>
              <a:gd name="connsiteY9" fmla="*/ 1200329 h 1200329"/>
              <a:gd name="connsiteX10" fmla="*/ 620154 w 2214837"/>
              <a:gd name="connsiteY10" fmla="*/ 1200329 h 1200329"/>
              <a:gd name="connsiteX11" fmla="*/ 0 w 2214837"/>
              <a:gd name="connsiteY11" fmla="*/ 1200329 h 1200329"/>
              <a:gd name="connsiteX12" fmla="*/ 0 w 2214837"/>
              <a:gd name="connsiteY12" fmla="*/ 812223 h 1200329"/>
              <a:gd name="connsiteX13" fmla="*/ 0 w 2214837"/>
              <a:gd name="connsiteY13" fmla="*/ 424116 h 1200329"/>
              <a:gd name="connsiteX14" fmla="*/ 0 w 2214837"/>
              <a:gd name="connsiteY1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4837" h="1200329" extrusionOk="0">
                <a:moveTo>
                  <a:pt x="0" y="0"/>
                </a:moveTo>
                <a:cubicBezTo>
                  <a:pt x="167154" y="-39827"/>
                  <a:pt x="317336" y="53232"/>
                  <a:pt x="531561" y="0"/>
                </a:cubicBezTo>
                <a:cubicBezTo>
                  <a:pt x="745786" y="-53232"/>
                  <a:pt x="877077" y="22553"/>
                  <a:pt x="1018825" y="0"/>
                </a:cubicBezTo>
                <a:cubicBezTo>
                  <a:pt x="1160573" y="-22553"/>
                  <a:pt x="1368538" y="32519"/>
                  <a:pt x="1616831" y="0"/>
                </a:cubicBezTo>
                <a:cubicBezTo>
                  <a:pt x="1865124" y="-32519"/>
                  <a:pt x="2017629" y="69226"/>
                  <a:pt x="2214837" y="0"/>
                </a:cubicBezTo>
                <a:cubicBezTo>
                  <a:pt x="2218476" y="106620"/>
                  <a:pt x="2182841" y="250410"/>
                  <a:pt x="2214837" y="388106"/>
                </a:cubicBezTo>
                <a:cubicBezTo>
                  <a:pt x="2246833" y="525802"/>
                  <a:pt x="2173136" y="615648"/>
                  <a:pt x="2214837" y="764209"/>
                </a:cubicBezTo>
                <a:cubicBezTo>
                  <a:pt x="2256538" y="912770"/>
                  <a:pt x="2165703" y="1028836"/>
                  <a:pt x="2214837" y="1200329"/>
                </a:cubicBezTo>
                <a:cubicBezTo>
                  <a:pt x="1972806" y="1200923"/>
                  <a:pt x="1879267" y="1183564"/>
                  <a:pt x="1661128" y="1200329"/>
                </a:cubicBezTo>
                <a:cubicBezTo>
                  <a:pt x="1442989" y="1217094"/>
                  <a:pt x="1370201" y="1174129"/>
                  <a:pt x="1173864" y="1200329"/>
                </a:cubicBezTo>
                <a:cubicBezTo>
                  <a:pt x="977527" y="1226529"/>
                  <a:pt x="872666" y="1153028"/>
                  <a:pt x="620154" y="1200329"/>
                </a:cubicBezTo>
                <a:cubicBezTo>
                  <a:pt x="367642" y="1247630"/>
                  <a:pt x="166092" y="1186358"/>
                  <a:pt x="0" y="1200329"/>
                </a:cubicBezTo>
                <a:cubicBezTo>
                  <a:pt x="-22892" y="1065119"/>
                  <a:pt x="32864" y="933028"/>
                  <a:pt x="0" y="812223"/>
                </a:cubicBezTo>
                <a:cubicBezTo>
                  <a:pt x="-32864" y="691418"/>
                  <a:pt x="32799" y="544289"/>
                  <a:pt x="0" y="424116"/>
                </a:cubicBezTo>
                <a:cubicBezTo>
                  <a:pt x="-32799" y="303943"/>
                  <a:pt x="23771" y="180863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steak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3A1960-6AEB-7CC7-89DD-23570ED5DB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594" y="2013228"/>
            <a:ext cx="3332179" cy="28315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61E635-F6E4-67AF-5FCD-11EB16B7D8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3599" y="2013228"/>
            <a:ext cx="3763699" cy="28315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7ED88A-E9F9-3AE1-4199-6E6F880769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93" y="2013228"/>
            <a:ext cx="3763699" cy="279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360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8B73E-2D40-4501-0D8B-94A4F575F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570" y="438026"/>
            <a:ext cx="4262341" cy="59819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87713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39" y="729898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718311" y="5243860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9180031" y="5243860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8" name="Oval 57"/>
          <p:cNvSpPr/>
          <p:nvPr/>
        </p:nvSpPr>
        <p:spPr>
          <a:xfrm>
            <a:off x="1771600" y="520963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-110966" y="61799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4302182" y="507826"/>
            <a:ext cx="4458272" cy="1200329"/>
          </a:xfrm>
          <a:custGeom>
            <a:avLst/>
            <a:gdLst>
              <a:gd name="connsiteX0" fmla="*/ 0 w 4458272"/>
              <a:gd name="connsiteY0" fmla="*/ 0 h 1200329"/>
              <a:gd name="connsiteX1" fmla="*/ 512701 w 4458272"/>
              <a:gd name="connsiteY1" fmla="*/ 0 h 1200329"/>
              <a:gd name="connsiteX2" fmla="*/ 936237 w 4458272"/>
              <a:gd name="connsiteY2" fmla="*/ 0 h 1200329"/>
              <a:gd name="connsiteX3" fmla="*/ 1582687 w 4458272"/>
              <a:gd name="connsiteY3" fmla="*/ 0 h 1200329"/>
              <a:gd name="connsiteX4" fmla="*/ 2095388 w 4458272"/>
              <a:gd name="connsiteY4" fmla="*/ 0 h 1200329"/>
              <a:gd name="connsiteX5" fmla="*/ 2608089 w 4458272"/>
              <a:gd name="connsiteY5" fmla="*/ 0 h 1200329"/>
              <a:gd name="connsiteX6" fmla="*/ 3254539 w 4458272"/>
              <a:gd name="connsiteY6" fmla="*/ 0 h 1200329"/>
              <a:gd name="connsiteX7" fmla="*/ 3722657 w 4458272"/>
              <a:gd name="connsiteY7" fmla="*/ 0 h 1200329"/>
              <a:gd name="connsiteX8" fmla="*/ 4458272 w 4458272"/>
              <a:gd name="connsiteY8" fmla="*/ 0 h 1200329"/>
              <a:gd name="connsiteX9" fmla="*/ 4458272 w 4458272"/>
              <a:gd name="connsiteY9" fmla="*/ 424116 h 1200329"/>
              <a:gd name="connsiteX10" fmla="*/ 4458272 w 4458272"/>
              <a:gd name="connsiteY10" fmla="*/ 800219 h 1200329"/>
              <a:gd name="connsiteX11" fmla="*/ 4458272 w 4458272"/>
              <a:gd name="connsiteY11" fmla="*/ 1200329 h 1200329"/>
              <a:gd name="connsiteX12" fmla="*/ 3856405 w 4458272"/>
              <a:gd name="connsiteY12" fmla="*/ 1200329 h 1200329"/>
              <a:gd name="connsiteX13" fmla="*/ 3209956 w 4458272"/>
              <a:gd name="connsiteY13" fmla="*/ 1200329 h 1200329"/>
              <a:gd name="connsiteX14" fmla="*/ 2563506 w 4458272"/>
              <a:gd name="connsiteY14" fmla="*/ 1200329 h 1200329"/>
              <a:gd name="connsiteX15" fmla="*/ 2095388 w 4458272"/>
              <a:gd name="connsiteY15" fmla="*/ 1200329 h 1200329"/>
              <a:gd name="connsiteX16" fmla="*/ 1538104 w 4458272"/>
              <a:gd name="connsiteY16" fmla="*/ 1200329 h 1200329"/>
              <a:gd name="connsiteX17" fmla="*/ 891654 w 4458272"/>
              <a:gd name="connsiteY17" fmla="*/ 1200329 h 1200329"/>
              <a:gd name="connsiteX18" fmla="*/ 0 w 4458272"/>
              <a:gd name="connsiteY18" fmla="*/ 1200329 h 1200329"/>
              <a:gd name="connsiteX19" fmla="*/ 0 w 4458272"/>
              <a:gd name="connsiteY19" fmla="*/ 836229 h 1200329"/>
              <a:gd name="connsiteX20" fmla="*/ 0 w 4458272"/>
              <a:gd name="connsiteY20" fmla="*/ 460126 h 1200329"/>
              <a:gd name="connsiteX21" fmla="*/ 0 w 4458272"/>
              <a:gd name="connsiteY21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58272" h="1200329" extrusionOk="0">
                <a:moveTo>
                  <a:pt x="0" y="0"/>
                </a:moveTo>
                <a:cubicBezTo>
                  <a:pt x="133920" y="-47610"/>
                  <a:pt x="353675" y="49001"/>
                  <a:pt x="512701" y="0"/>
                </a:cubicBezTo>
                <a:cubicBezTo>
                  <a:pt x="671727" y="-49001"/>
                  <a:pt x="774208" y="32080"/>
                  <a:pt x="936237" y="0"/>
                </a:cubicBezTo>
                <a:cubicBezTo>
                  <a:pt x="1098266" y="-32080"/>
                  <a:pt x="1431950" y="11885"/>
                  <a:pt x="1582687" y="0"/>
                </a:cubicBezTo>
                <a:cubicBezTo>
                  <a:pt x="1733424" y="-11885"/>
                  <a:pt x="1847364" y="46140"/>
                  <a:pt x="2095388" y="0"/>
                </a:cubicBezTo>
                <a:cubicBezTo>
                  <a:pt x="2343412" y="-46140"/>
                  <a:pt x="2422227" y="4000"/>
                  <a:pt x="2608089" y="0"/>
                </a:cubicBezTo>
                <a:cubicBezTo>
                  <a:pt x="2793951" y="-4000"/>
                  <a:pt x="3089946" y="67579"/>
                  <a:pt x="3254539" y="0"/>
                </a:cubicBezTo>
                <a:cubicBezTo>
                  <a:pt x="3419132" y="-67579"/>
                  <a:pt x="3552657" y="34989"/>
                  <a:pt x="3722657" y="0"/>
                </a:cubicBezTo>
                <a:cubicBezTo>
                  <a:pt x="3892657" y="-34989"/>
                  <a:pt x="4202157" y="26687"/>
                  <a:pt x="4458272" y="0"/>
                </a:cubicBezTo>
                <a:cubicBezTo>
                  <a:pt x="4501897" y="139432"/>
                  <a:pt x="4417320" y="324368"/>
                  <a:pt x="4458272" y="424116"/>
                </a:cubicBezTo>
                <a:cubicBezTo>
                  <a:pt x="4499224" y="523864"/>
                  <a:pt x="4437680" y="627513"/>
                  <a:pt x="4458272" y="800219"/>
                </a:cubicBezTo>
                <a:cubicBezTo>
                  <a:pt x="4478864" y="972925"/>
                  <a:pt x="4416567" y="1039944"/>
                  <a:pt x="4458272" y="1200329"/>
                </a:cubicBezTo>
                <a:cubicBezTo>
                  <a:pt x="4304598" y="1246551"/>
                  <a:pt x="4125537" y="1151061"/>
                  <a:pt x="3856405" y="1200329"/>
                </a:cubicBezTo>
                <a:cubicBezTo>
                  <a:pt x="3587273" y="1249597"/>
                  <a:pt x="3454484" y="1127924"/>
                  <a:pt x="3209956" y="1200329"/>
                </a:cubicBezTo>
                <a:cubicBezTo>
                  <a:pt x="2965428" y="1272734"/>
                  <a:pt x="2713664" y="1126710"/>
                  <a:pt x="2563506" y="1200329"/>
                </a:cubicBezTo>
                <a:cubicBezTo>
                  <a:pt x="2413348" y="1273948"/>
                  <a:pt x="2315204" y="1168255"/>
                  <a:pt x="2095388" y="1200329"/>
                </a:cubicBezTo>
                <a:cubicBezTo>
                  <a:pt x="1875572" y="1232403"/>
                  <a:pt x="1662778" y="1159442"/>
                  <a:pt x="1538104" y="1200329"/>
                </a:cubicBezTo>
                <a:cubicBezTo>
                  <a:pt x="1413430" y="1241216"/>
                  <a:pt x="1027291" y="1140903"/>
                  <a:pt x="891654" y="1200329"/>
                </a:cubicBezTo>
                <a:cubicBezTo>
                  <a:pt x="756017" y="1259755"/>
                  <a:pt x="307540" y="1190250"/>
                  <a:pt x="0" y="1200329"/>
                </a:cubicBezTo>
                <a:cubicBezTo>
                  <a:pt x="-24197" y="1036806"/>
                  <a:pt x="30541" y="985070"/>
                  <a:pt x="0" y="836229"/>
                </a:cubicBezTo>
                <a:cubicBezTo>
                  <a:pt x="-30541" y="687388"/>
                  <a:pt x="27653" y="622722"/>
                  <a:pt x="0" y="460126"/>
                </a:cubicBezTo>
                <a:cubicBezTo>
                  <a:pt x="-27653" y="297530"/>
                  <a:pt x="31170" y="128967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sand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wich</a:t>
            </a:r>
            <a:endParaRPr lang="en-US" sz="7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40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BC206F-27B1-0457-2C98-255FA0676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1478" y="2227787"/>
            <a:ext cx="3304401" cy="27007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C7A64B-C98E-49E1-D828-C132C672F2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3198" y="2070784"/>
            <a:ext cx="3304401" cy="2857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D60735-BB48-B64E-1073-5770427187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118" y="2102325"/>
            <a:ext cx="3763699" cy="2794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494B14-6016-7F2A-9AD3-B2BF4599A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0796" y="2243027"/>
            <a:ext cx="3304401" cy="2700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D3A27F-0755-7538-6C41-AB1C7D2490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436" y="2117565"/>
            <a:ext cx="3763699" cy="279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833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457" y="687270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520631" y="507011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9262921" y="507011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8" name="Oval 57"/>
          <p:cNvSpPr/>
          <p:nvPr/>
        </p:nvSpPr>
        <p:spPr>
          <a:xfrm>
            <a:off x="1202975" y="507011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-152382" y="465198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5155439" y="568385"/>
            <a:ext cx="2165209" cy="1200329"/>
          </a:xfrm>
          <a:custGeom>
            <a:avLst/>
            <a:gdLst>
              <a:gd name="connsiteX0" fmla="*/ 0 w 2165209"/>
              <a:gd name="connsiteY0" fmla="*/ 0 h 1200329"/>
              <a:gd name="connsiteX1" fmla="*/ 519650 w 2165209"/>
              <a:gd name="connsiteY1" fmla="*/ 0 h 1200329"/>
              <a:gd name="connsiteX2" fmla="*/ 995996 w 2165209"/>
              <a:gd name="connsiteY2" fmla="*/ 0 h 1200329"/>
              <a:gd name="connsiteX3" fmla="*/ 1580603 w 2165209"/>
              <a:gd name="connsiteY3" fmla="*/ 0 h 1200329"/>
              <a:gd name="connsiteX4" fmla="*/ 2165209 w 2165209"/>
              <a:gd name="connsiteY4" fmla="*/ 0 h 1200329"/>
              <a:gd name="connsiteX5" fmla="*/ 2165209 w 2165209"/>
              <a:gd name="connsiteY5" fmla="*/ 388106 h 1200329"/>
              <a:gd name="connsiteX6" fmla="*/ 2165209 w 2165209"/>
              <a:gd name="connsiteY6" fmla="*/ 764209 h 1200329"/>
              <a:gd name="connsiteX7" fmla="*/ 2165209 w 2165209"/>
              <a:gd name="connsiteY7" fmla="*/ 1200329 h 1200329"/>
              <a:gd name="connsiteX8" fmla="*/ 1623907 w 2165209"/>
              <a:gd name="connsiteY8" fmla="*/ 1200329 h 1200329"/>
              <a:gd name="connsiteX9" fmla="*/ 1147561 w 2165209"/>
              <a:gd name="connsiteY9" fmla="*/ 1200329 h 1200329"/>
              <a:gd name="connsiteX10" fmla="*/ 606259 w 2165209"/>
              <a:gd name="connsiteY10" fmla="*/ 1200329 h 1200329"/>
              <a:gd name="connsiteX11" fmla="*/ 0 w 2165209"/>
              <a:gd name="connsiteY11" fmla="*/ 1200329 h 1200329"/>
              <a:gd name="connsiteX12" fmla="*/ 0 w 2165209"/>
              <a:gd name="connsiteY12" fmla="*/ 812223 h 1200329"/>
              <a:gd name="connsiteX13" fmla="*/ 0 w 2165209"/>
              <a:gd name="connsiteY13" fmla="*/ 424116 h 1200329"/>
              <a:gd name="connsiteX14" fmla="*/ 0 w 2165209"/>
              <a:gd name="connsiteY1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65209" h="1200329" extrusionOk="0">
                <a:moveTo>
                  <a:pt x="0" y="0"/>
                </a:moveTo>
                <a:cubicBezTo>
                  <a:pt x="216887" y="-13141"/>
                  <a:pt x="405357" y="8921"/>
                  <a:pt x="519650" y="0"/>
                </a:cubicBezTo>
                <a:cubicBezTo>
                  <a:pt x="633943" y="-8921"/>
                  <a:pt x="839656" y="30534"/>
                  <a:pt x="995996" y="0"/>
                </a:cubicBezTo>
                <a:cubicBezTo>
                  <a:pt x="1152336" y="-30534"/>
                  <a:pt x="1435386" y="54035"/>
                  <a:pt x="1580603" y="0"/>
                </a:cubicBezTo>
                <a:cubicBezTo>
                  <a:pt x="1725820" y="-54035"/>
                  <a:pt x="2047689" y="26600"/>
                  <a:pt x="2165209" y="0"/>
                </a:cubicBezTo>
                <a:cubicBezTo>
                  <a:pt x="2168848" y="106620"/>
                  <a:pt x="2133213" y="250410"/>
                  <a:pt x="2165209" y="388106"/>
                </a:cubicBezTo>
                <a:cubicBezTo>
                  <a:pt x="2197205" y="525802"/>
                  <a:pt x="2123508" y="615648"/>
                  <a:pt x="2165209" y="764209"/>
                </a:cubicBezTo>
                <a:cubicBezTo>
                  <a:pt x="2206910" y="912770"/>
                  <a:pt x="2116075" y="1028836"/>
                  <a:pt x="2165209" y="1200329"/>
                </a:cubicBezTo>
                <a:cubicBezTo>
                  <a:pt x="2000338" y="1213513"/>
                  <a:pt x="1739365" y="1167891"/>
                  <a:pt x="1623907" y="1200329"/>
                </a:cubicBezTo>
                <a:cubicBezTo>
                  <a:pt x="1508449" y="1232767"/>
                  <a:pt x="1276251" y="1183728"/>
                  <a:pt x="1147561" y="1200329"/>
                </a:cubicBezTo>
                <a:cubicBezTo>
                  <a:pt x="1018871" y="1216930"/>
                  <a:pt x="851401" y="1164004"/>
                  <a:pt x="606259" y="1200329"/>
                </a:cubicBezTo>
                <a:cubicBezTo>
                  <a:pt x="361117" y="1236654"/>
                  <a:pt x="264267" y="1175457"/>
                  <a:pt x="0" y="1200329"/>
                </a:cubicBezTo>
                <a:cubicBezTo>
                  <a:pt x="-22892" y="1065119"/>
                  <a:pt x="32864" y="933028"/>
                  <a:pt x="0" y="812223"/>
                </a:cubicBezTo>
                <a:cubicBezTo>
                  <a:pt x="-32864" y="691418"/>
                  <a:pt x="32799" y="544289"/>
                  <a:pt x="0" y="424116"/>
                </a:cubicBezTo>
                <a:cubicBezTo>
                  <a:pt x="-32799" y="303943"/>
                  <a:pt x="23771" y="180863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</a:t>
            </a:r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urry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44DF38-C4AA-192D-D3A6-F5D5B7E48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910" y="2110520"/>
            <a:ext cx="3332179" cy="2831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425733-027B-AF4B-78EA-C37645A57B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013228"/>
            <a:ext cx="3763699" cy="2831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986A92-0927-FB65-3A32-BF221C0443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1633" y="2084348"/>
            <a:ext cx="3373312" cy="285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777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340" y="673609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93308" y="515632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49618" y="5131862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366336" y="515632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-188862" y="47575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5714910" y="490394"/>
            <a:ext cx="1370888" cy="1200329"/>
          </a:xfrm>
          <a:custGeom>
            <a:avLst/>
            <a:gdLst>
              <a:gd name="connsiteX0" fmla="*/ 0 w 1370888"/>
              <a:gd name="connsiteY0" fmla="*/ 0 h 1200329"/>
              <a:gd name="connsiteX1" fmla="*/ 443254 w 1370888"/>
              <a:gd name="connsiteY1" fmla="*/ 0 h 1200329"/>
              <a:gd name="connsiteX2" fmla="*/ 859090 w 1370888"/>
              <a:gd name="connsiteY2" fmla="*/ 0 h 1200329"/>
              <a:gd name="connsiteX3" fmla="*/ 1370888 w 1370888"/>
              <a:gd name="connsiteY3" fmla="*/ 0 h 1200329"/>
              <a:gd name="connsiteX4" fmla="*/ 1370888 w 1370888"/>
              <a:gd name="connsiteY4" fmla="*/ 388106 h 1200329"/>
              <a:gd name="connsiteX5" fmla="*/ 1370888 w 1370888"/>
              <a:gd name="connsiteY5" fmla="*/ 764209 h 1200329"/>
              <a:gd name="connsiteX6" fmla="*/ 1370888 w 1370888"/>
              <a:gd name="connsiteY6" fmla="*/ 1200329 h 1200329"/>
              <a:gd name="connsiteX7" fmla="*/ 913925 w 1370888"/>
              <a:gd name="connsiteY7" fmla="*/ 1200329 h 1200329"/>
              <a:gd name="connsiteX8" fmla="*/ 429545 w 1370888"/>
              <a:gd name="connsiteY8" fmla="*/ 1200329 h 1200329"/>
              <a:gd name="connsiteX9" fmla="*/ 0 w 1370888"/>
              <a:gd name="connsiteY9" fmla="*/ 1200329 h 1200329"/>
              <a:gd name="connsiteX10" fmla="*/ 0 w 1370888"/>
              <a:gd name="connsiteY10" fmla="*/ 800219 h 1200329"/>
              <a:gd name="connsiteX11" fmla="*/ 0 w 1370888"/>
              <a:gd name="connsiteY11" fmla="*/ 412113 h 1200329"/>
              <a:gd name="connsiteX12" fmla="*/ 0 w 1370888"/>
              <a:gd name="connsiteY12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0888" h="1200329" extrusionOk="0">
                <a:moveTo>
                  <a:pt x="0" y="0"/>
                </a:moveTo>
                <a:cubicBezTo>
                  <a:pt x="112228" y="-38919"/>
                  <a:pt x="235115" y="9221"/>
                  <a:pt x="443254" y="0"/>
                </a:cubicBezTo>
                <a:cubicBezTo>
                  <a:pt x="651393" y="-9221"/>
                  <a:pt x="757782" y="20113"/>
                  <a:pt x="859090" y="0"/>
                </a:cubicBezTo>
                <a:cubicBezTo>
                  <a:pt x="960398" y="-20113"/>
                  <a:pt x="1186141" y="20040"/>
                  <a:pt x="1370888" y="0"/>
                </a:cubicBezTo>
                <a:cubicBezTo>
                  <a:pt x="1392801" y="144198"/>
                  <a:pt x="1333118" y="196501"/>
                  <a:pt x="1370888" y="388106"/>
                </a:cubicBezTo>
                <a:cubicBezTo>
                  <a:pt x="1408658" y="579711"/>
                  <a:pt x="1350465" y="583388"/>
                  <a:pt x="1370888" y="764209"/>
                </a:cubicBezTo>
                <a:cubicBezTo>
                  <a:pt x="1391311" y="945030"/>
                  <a:pt x="1367252" y="1034773"/>
                  <a:pt x="1370888" y="1200329"/>
                </a:cubicBezTo>
                <a:cubicBezTo>
                  <a:pt x="1195802" y="1220021"/>
                  <a:pt x="1015538" y="1155903"/>
                  <a:pt x="913925" y="1200329"/>
                </a:cubicBezTo>
                <a:cubicBezTo>
                  <a:pt x="812312" y="1244755"/>
                  <a:pt x="562997" y="1161897"/>
                  <a:pt x="429545" y="1200329"/>
                </a:cubicBezTo>
                <a:cubicBezTo>
                  <a:pt x="296093" y="1238761"/>
                  <a:pt x="109871" y="1168310"/>
                  <a:pt x="0" y="1200329"/>
                </a:cubicBezTo>
                <a:cubicBezTo>
                  <a:pt x="-31704" y="1028528"/>
                  <a:pt x="5986" y="945405"/>
                  <a:pt x="0" y="800219"/>
                </a:cubicBezTo>
                <a:cubicBezTo>
                  <a:pt x="-5986" y="655033"/>
                  <a:pt x="25362" y="509334"/>
                  <a:pt x="0" y="412113"/>
                </a:cubicBezTo>
                <a:cubicBezTo>
                  <a:pt x="-25362" y="314892"/>
                  <a:pt x="36449" y="173375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pie</a:t>
            </a:r>
            <a:endParaRPr lang="en-US" sz="7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40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1B53EA-2CDB-AF5B-9F6B-E61EBCFE0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239" y="2026314"/>
            <a:ext cx="3373312" cy="2857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3887F0-ACBB-4131-DE98-0C4083DC1F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586" y="2000142"/>
            <a:ext cx="3332179" cy="2831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D304F2-E9D2-D966-4FAA-42B0A9ABBB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5715" y="2026314"/>
            <a:ext cx="3763699" cy="283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061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9F5DAB-754A-C21A-2DBA-85318EDA0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0649"/>
            <a:ext cx="6382641" cy="695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8F9C82-BC1A-F5A4-38EE-057584533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6071"/>
            <a:ext cx="12192000" cy="25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773140" y="1182617"/>
              <a:ext cx="4587661" cy="1225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8B43953-F65D-D496-6F1B-BCAE92EDFC48}"/>
              </a:ext>
            </a:extLst>
          </p:cNvPr>
          <p:cNvSpPr txBox="1"/>
          <p:nvPr/>
        </p:nvSpPr>
        <p:spPr>
          <a:xfrm>
            <a:off x="3591560" y="2905036"/>
            <a:ext cx="500888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Will you bring hamburgers?</a:t>
            </a:r>
          </a:p>
          <a:p>
            <a:r>
              <a:rPr lang="en-US" sz="3200" dirty="0">
                <a:solidFill>
                  <a:schemeClr val="bg1"/>
                </a:solidFill>
              </a:rPr>
              <a:t>	Yes, I will.</a:t>
            </a:r>
          </a:p>
          <a:p>
            <a:r>
              <a:rPr lang="en-US" sz="3200" dirty="0">
                <a:solidFill>
                  <a:schemeClr val="bg1"/>
                </a:solidFill>
              </a:rPr>
              <a:t>Will you bring pie?</a:t>
            </a:r>
          </a:p>
          <a:p>
            <a:r>
              <a:rPr lang="en-US" sz="3200" dirty="0">
                <a:solidFill>
                  <a:schemeClr val="bg1"/>
                </a:solidFill>
              </a:rPr>
              <a:t>	No, I won't.</a:t>
            </a:r>
            <a:endParaRPr lang="en-US" sz="2800" i="1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225621" y="595544"/>
            <a:ext cx="3562239" cy="1229055"/>
          </a:xfrm>
          <a:prstGeom prst="round2DiagRect">
            <a:avLst/>
          </a:prstGeom>
          <a:solidFill>
            <a:srgbClr val="903D9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ED35EF-68F7-BB39-974B-75F89C49C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95045"/>
            <a:ext cx="12207688" cy="3584963"/>
          </a:xfrm>
          <a:prstGeom prst="rect">
            <a:avLst/>
          </a:prstGeom>
        </p:spPr>
      </p:pic>
      <p:pic>
        <p:nvPicPr>
          <p:cNvPr id="2" name="CD2 TRACK 65">
            <a:hlinkClick r:id="" action="ppaction://media"/>
            <a:extLst>
              <a:ext uri="{FF2B5EF4-FFF2-40B4-BE49-F238E27FC236}">
                <a16:creationId xmlns:a16="http://schemas.microsoft.com/office/drawing/2014/main" id="{83600C9B-374B-45FD-95F1-9A53FD5E02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87491" y="839992"/>
            <a:ext cx="1064111" cy="1064111"/>
          </a:xfrm>
          <a:prstGeom prst="rect">
            <a:avLst/>
          </a:prstGeom>
        </p:spPr>
      </p:pic>
      <p:pic>
        <p:nvPicPr>
          <p:cNvPr id="5" name="CD2 TRACK 65">
            <a:hlinkClick r:id="" action="ppaction://media"/>
            <a:extLst>
              <a:ext uri="{FF2B5EF4-FFF2-40B4-BE49-F238E27FC236}">
                <a16:creationId xmlns:a16="http://schemas.microsoft.com/office/drawing/2014/main" id="{C4AD9C34-64DB-47A3-A36C-F5F4B344EF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809" end="858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2484" y="1971338"/>
            <a:ext cx="1064111" cy="1064111"/>
          </a:xfrm>
          <a:prstGeom prst="rect">
            <a:avLst/>
          </a:prstGeom>
        </p:spPr>
      </p:pic>
      <p:pic>
        <p:nvPicPr>
          <p:cNvPr id="7" name="CD2 TRACK 65">
            <a:hlinkClick r:id="" action="ppaction://media"/>
            <a:extLst>
              <a:ext uri="{FF2B5EF4-FFF2-40B4-BE49-F238E27FC236}">
                <a16:creationId xmlns:a16="http://schemas.microsoft.com/office/drawing/2014/main" id="{5CFD4D50-ED9D-46FC-85D1-B1CD5C1B73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375" end="661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4248" y="2896944"/>
            <a:ext cx="1064111" cy="1064111"/>
          </a:xfrm>
          <a:prstGeom prst="rect">
            <a:avLst/>
          </a:prstGeom>
        </p:spPr>
      </p:pic>
      <p:pic>
        <p:nvPicPr>
          <p:cNvPr id="8" name="CD2 TRACK 65">
            <a:hlinkClick r:id="" action="ppaction://media"/>
            <a:extLst>
              <a:ext uri="{FF2B5EF4-FFF2-40B4-BE49-F238E27FC236}">
                <a16:creationId xmlns:a16="http://schemas.microsoft.com/office/drawing/2014/main" id="{BF419659-BBA1-4C51-BD14-DE92AC052D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172" end="452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5994" y="3822552"/>
            <a:ext cx="1064111" cy="1064111"/>
          </a:xfrm>
          <a:prstGeom prst="rect">
            <a:avLst/>
          </a:prstGeom>
        </p:spPr>
      </p:pic>
      <p:pic>
        <p:nvPicPr>
          <p:cNvPr id="9" name="CD2 TRACK 65">
            <a:hlinkClick r:id="" action="ppaction://media"/>
            <a:extLst>
              <a:ext uri="{FF2B5EF4-FFF2-40B4-BE49-F238E27FC236}">
                <a16:creationId xmlns:a16="http://schemas.microsoft.com/office/drawing/2014/main" id="{9A7DDC77-C2E3-4C67-BDB4-7136C56F7D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151" end="20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4247" y="4715897"/>
            <a:ext cx="1064111" cy="106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4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C443E3-1B90-77BB-980D-CE328DE2735C}"/>
              </a:ext>
            </a:extLst>
          </p:cNvPr>
          <p:cNvSpPr txBox="1"/>
          <p:nvPr/>
        </p:nvSpPr>
        <p:spPr>
          <a:xfrm>
            <a:off x="7941365" y="58241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B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D30D3-87F0-526F-397F-D1B317FCA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5" y="443491"/>
            <a:ext cx="7211431" cy="809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16FA3B-DDAB-5EDD-9D71-C68F329E9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553" y="1459690"/>
            <a:ext cx="5454893" cy="28989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F178ED-0DC3-BC58-5120-73BEC8B81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159" y="1480353"/>
            <a:ext cx="2224674" cy="18182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79421C-4ED6-747B-E44B-4DB31380A8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666" y="3559404"/>
            <a:ext cx="2297268" cy="17057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7B3270-50C5-6A4A-F29E-A0E47231FF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2342" y="4607071"/>
            <a:ext cx="2267321" cy="17057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7EC962-F579-F543-9045-57C4885FE6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4628" y="1220029"/>
            <a:ext cx="2354426" cy="20006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B97B83-A6AB-516E-76C8-BD38767808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6641" y="3460562"/>
            <a:ext cx="2225013" cy="19242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37F40F-5A44-9C37-B4D1-BEACF690B0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1527" y="4572145"/>
            <a:ext cx="2086693" cy="176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35006E-C0F2-54D7-5B70-A5A4982DF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759"/>
            <a:ext cx="9030960" cy="724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D98161-AF29-C761-93A5-F68DAD0A2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82" y="1509444"/>
            <a:ext cx="11612596" cy="38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8419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7834" y="1351655"/>
            <a:ext cx="10832836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</a:t>
            </a:r>
            <a:r>
              <a:rPr lang="en-US" sz="4000" dirty="0">
                <a:solidFill>
                  <a:srgbClr val="FF0000"/>
                </a:solidFill>
              </a:rPr>
              <a:t> ask and answer about what food people will bring.</a:t>
            </a:r>
            <a:endParaRPr lang="en-US" sz="60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70C0"/>
                </a:solidFill>
              </a:rPr>
              <a:t>Vocabulary</a:t>
            </a:r>
            <a:r>
              <a:rPr lang="en-US" sz="4000" dirty="0">
                <a:solidFill>
                  <a:srgbClr val="0070C0"/>
                </a:solidFill>
              </a:rPr>
              <a:t>: hamburger, sandwich, steak, pie, rice, curry</a:t>
            </a:r>
            <a:r>
              <a:rPr lang="en-US" sz="4000" i="1" dirty="0">
                <a:solidFill>
                  <a:srgbClr val="0070C0"/>
                </a:solidFill>
              </a:rPr>
              <a:t>.</a:t>
            </a:r>
          </a:p>
          <a:p>
            <a:r>
              <a:rPr lang="en-US" sz="4000" b="1" dirty="0">
                <a:solidFill>
                  <a:srgbClr val="0070C0"/>
                </a:solidFill>
              </a:rPr>
              <a:t>Structure</a:t>
            </a:r>
            <a:r>
              <a:rPr lang="en-US" sz="4000" dirty="0">
                <a:solidFill>
                  <a:srgbClr val="0070C0"/>
                </a:solidFill>
              </a:rPr>
              <a:t>:	Will you bring hamburgers?</a:t>
            </a:r>
          </a:p>
          <a:p>
            <a:r>
              <a:rPr lang="en-US" sz="4000" dirty="0">
                <a:solidFill>
                  <a:srgbClr val="0070C0"/>
                </a:solidFill>
              </a:rPr>
              <a:t>		Yes, I will.</a:t>
            </a:r>
            <a:endParaRPr lang="en-US" sz="4000" dirty="0">
              <a:solidFill>
                <a:srgbClr val="0070C0"/>
              </a:solidFill>
              <a:cs typeface="Calibri"/>
            </a:endParaRPr>
          </a:p>
          <a:p>
            <a:r>
              <a:rPr lang="en-US" sz="4000" dirty="0">
                <a:solidFill>
                  <a:srgbClr val="0070C0"/>
                </a:solidFill>
              </a:rPr>
              <a:t>      Will you bring pie?</a:t>
            </a:r>
            <a:endParaRPr lang="en-US" sz="4000" dirty="0">
              <a:solidFill>
                <a:srgbClr val="0070C0"/>
              </a:solidFill>
              <a:cs typeface="Calibri"/>
            </a:endParaRPr>
          </a:p>
          <a:p>
            <a:r>
              <a:rPr lang="en-US" sz="4000" dirty="0">
                <a:solidFill>
                  <a:srgbClr val="0070C0"/>
                </a:solidFill>
              </a:rPr>
              <a:t>		No, I won't.</a:t>
            </a:r>
            <a:endParaRPr lang="en-US" sz="3600" i="1" dirty="0">
              <a:solidFill>
                <a:srgbClr val="0070C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35006E-C0F2-54D7-5B70-A5A4982DF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7799"/>
            <a:ext cx="9030960" cy="724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30C400-1CFA-0269-0410-B476CB42E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2436"/>
            <a:ext cx="12192000" cy="345312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287E799-51AE-19EA-10ED-52B6061B8814}"/>
              </a:ext>
            </a:extLst>
          </p:cNvPr>
          <p:cNvSpPr/>
          <p:nvPr/>
        </p:nvSpPr>
        <p:spPr>
          <a:xfrm>
            <a:off x="8483600" y="2570480"/>
            <a:ext cx="181864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97356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35006E-C0F2-54D7-5B70-A5A4982DF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759"/>
            <a:ext cx="9030960" cy="724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75F184-BA63-8DAC-683A-221FAB0EE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32672"/>
            <a:ext cx="12192000" cy="379265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41ACF7F-2D34-D028-940D-4795AAB274C3}"/>
              </a:ext>
            </a:extLst>
          </p:cNvPr>
          <p:cNvSpPr/>
          <p:nvPr/>
        </p:nvSpPr>
        <p:spPr>
          <a:xfrm>
            <a:off x="8402320" y="2890520"/>
            <a:ext cx="378968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93595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35006E-C0F2-54D7-5B70-A5A4982DF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759"/>
            <a:ext cx="9030960" cy="724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ED3E78-B1F3-F84D-3D52-9DC62B1F6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4113"/>
            <a:ext cx="12192000" cy="376977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90CF959-2F0E-3469-FE7A-6A1C23712248}"/>
              </a:ext>
            </a:extLst>
          </p:cNvPr>
          <p:cNvSpPr/>
          <p:nvPr/>
        </p:nvSpPr>
        <p:spPr>
          <a:xfrm>
            <a:off x="10708640" y="2529840"/>
            <a:ext cx="128016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5B2A9B7-7A00-A65F-C742-992CF5843B0B}"/>
              </a:ext>
            </a:extLst>
          </p:cNvPr>
          <p:cNvSpPr/>
          <p:nvPr/>
        </p:nvSpPr>
        <p:spPr>
          <a:xfrm>
            <a:off x="9326880" y="3718560"/>
            <a:ext cx="115824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65938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35006E-C0F2-54D7-5B70-A5A4982DF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759"/>
            <a:ext cx="9030960" cy="724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754E36-9070-F40F-ECDE-2104E3F4D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17366"/>
            <a:ext cx="12191592" cy="395567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2BC41C6-C617-5CE2-9C22-D9244DFB3A18}"/>
              </a:ext>
            </a:extLst>
          </p:cNvPr>
          <p:cNvSpPr/>
          <p:nvPr/>
        </p:nvSpPr>
        <p:spPr>
          <a:xfrm>
            <a:off x="7416800" y="1930400"/>
            <a:ext cx="181864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2D3FF61-E6D5-CE82-AA4C-0D74E468C35D}"/>
              </a:ext>
            </a:extLst>
          </p:cNvPr>
          <p:cNvSpPr/>
          <p:nvPr/>
        </p:nvSpPr>
        <p:spPr>
          <a:xfrm>
            <a:off x="9438640" y="2743200"/>
            <a:ext cx="2001520" cy="12242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690A9E7-0F54-8129-84E1-713CD44B1D9A}"/>
              </a:ext>
            </a:extLst>
          </p:cNvPr>
          <p:cNvSpPr/>
          <p:nvPr/>
        </p:nvSpPr>
        <p:spPr>
          <a:xfrm>
            <a:off x="6522720" y="3860801"/>
            <a:ext cx="127000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7254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35006E-C0F2-54D7-5B70-A5A4982DF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759"/>
            <a:ext cx="9030960" cy="724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6873BC-FB94-B3AD-0348-968C7D84C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1950"/>
            <a:ext cx="11850672" cy="4014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D63CF7D-8BC7-ADAC-B178-CCB3935D8283}"/>
              </a:ext>
            </a:extLst>
          </p:cNvPr>
          <p:cNvSpPr/>
          <p:nvPr/>
        </p:nvSpPr>
        <p:spPr>
          <a:xfrm>
            <a:off x="7142480" y="2021840"/>
            <a:ext cx="129032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CF53E9-0999-FF15-F974-CF6B92C6420F}"/>
              </a:ext>
            </a:extLst>
          </p:cNvPr>
          <p:cNvSpPr/>
          <p:nvPr/>
        </p:nvSpPr>
        <p:spPr>
          <a:xfrm>
            <a:off x="5648960" y="2809240"/>
            <a:ext cx="181864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0A81333-1BBF-A0FB-79F1-DA64D50497D8}"/>
              </a:ext>
            </a:extLst>
          </p:cNvPr>
          <p:cNvSpPr/>
          <p:nvPr/>
        </p:nvSpPr>
        <p:spPr>
          <a:xfrm>
            <a:off x="8300720" y="3982720"/>
            <a:ext cx="61976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59232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552140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arredondado 41">
            <a:extLst>
              <a:ext uri="{FF2B5EF4-FFF2-40B4-BE49-F238E27FC236}">
                <a16:creationId xmlns:a16="http://schemas.microsoft.com/office/drawing/2014/main" id="{C54AB869-EC15-6E16-D937-97015EB829B9}"/>
              </a:ext>
            </a:extLst>
          </p:cNvPr>
          <p:cNvSpPr/>
          <p:nvPr/>
        </p:nvSpPr>
        <p:spPr>
          <a:xfrm>
            <a:off x="2808447" y="402412"/>
            <a:ext cx="6615252" cy="720725"/>
          </a:xfrm>
          <a:prstGeom prst="roundRect">
            <a:avLst/>
          </a:prstGeom>
          <a:solidFill>
            <a:srgbClr val="00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b="1" dirty="0">
                <a:solidFill>
                  <a:schemeClr val="tx1"/>
                </a:solidFill>
                <a:latin typeface="Kristen ITC" pitchFamily="66" charset="0"/>
              </a:rPr>
              <a:t>Countable and Uncountable Nouns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972CC2D-D0CE-848C-6B21-6DEDF5222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701703"/>
              </p:ext>
            </p:extLst>
          </p:nvPr>
        </p:nvGraphicFramePr>
        <p:xfrm>
          <a:off x="6096000" y="1148080"/>
          <a:ext cx="5922010" cy="523240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61005">
                  <a:extLst>
                    <a:ext uri="{9D8B030D-6E8A-4147-A177-3AD203B41FA5}">
                      <a16:colId xmlns:a16="http://schemas.microsoft.com/office/drawing/2014/main" val="258403558"/>
                    </a:ext>
                  </a:extLst>
                </a:gridCol>
                <a:gridCol w="2961005">
                  <a:extLst>
                    <a:ext uri="{9D8B030D-6E8A-4147-A177-3AD203B41FA5}">
                      <a16:colId xmlns:a16="http://schemas.microsoft.com/office/drawing/2014/main" val="462931228"/>
                    </a:ext>
                  </a:extLst>
                </a:gridCol>
              </a:tblGrid>
              <a:tr h="588083">
                <a:tc>
                  <a:txBody>
                    <a:bodyPr/>
                    <a:lstStyle/>
                    <a:p>
                      <a:pPr algn="ctr"/>
                      <a:r>
                        <a:rPr lang="en-US" sz="2400" i="0" dirty="0">
                          <a:solidFill>
                            <a:srgbClr val="FF0000"/>
                          </a:solidFill>
                        </a:rPr>
                        <a:t>Countable Noun</a:t>
                      </a:r>
                      <a:endParaRPr lang="vi-VN" sz="24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dirty="0">
                          <a:solidFill>
                            <a:srgbClr val="FF0000"/>
                          </a:solidFill>
                        </a:rPr>
                        <a:t>Uncountable Noun</a:t>
                      </a:r>
                      <a:endParaRPr lang="vi-VN" sz="24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303666"/>
                  </a:ext>
                </a:extLst>
              </a:tr>
              <a:tr h="774053">
                <a:tc>
                  <a:txBody>
                    <a:bodyPr/>
                    <a:lstStyle/>
                    <a:p>
                      <a:r>
                        <a:rPr lang="en-US" sz="2800" b="1" dirty="0"/>
                        <a:t>a cake</a:t>
                      </a:r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rice</a:t>
                      </a:r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8485238"/>
                  </a:ext>
                </a:extLst>
              </a:tr>
              <a:tr h="774053">
                <a:tc>
                  <a:txBody>
                    <a:bodyPr/>
                    <a:lstStyle/>
                    <a:p>
                      <a:r>
                        <a:rPr lang="en-US" sz="2800" b="1" dirty="0"/>
                        <a:t>a burger</a:t>
                      </a:r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bread</a:t>
                      </a:r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7760962"/>
                  </a:ext>
                </a:extLst>
              </a:tr>
              <a:tr h="774053">
                <a:tc>
                  <a:txBody>
                    <a:bodyPr/>
                    <a:lstStyle/>
                    <a:p>
                      <a:r>
                        <a:rPr lang="en-US" sz="2800" b="1" dirty="0"/>
                        <a:t>an onion</a:t>
                      </a:r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ice cream</a:t>
                      </a:r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488569"/>
                  </a:ext>
                </a:extLst>
              </a:tr>
              <a:tr h="774053">
                <a:tc>
                  <a:txBody>
                    <a:bodyPr/>
                    <a:lstStyle/>
                    <a:p>
                      <a:r>
                        <a:rPr lang="en-US" sz="2800" b="1" dirty="0"/>
                        <a:t>a sandwich</a:t>
                      </a:r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butter</a:t>
                      </a:r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1572207"/>
                  </a:ext>
                </a:extLst>
              </a:tr>
              <a:tr h="774053">
                <a:tc>
                  <a:txBody>
                    <a:bodyPr/>
                    <a:lstStyle/>
                    <a:p>
                      <a:r>
                        <a:rPr lang="en-US" sz="2800" b="1" dirty="0"/>
                        <a:t>a sausage</a:t>
                      </a:r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cheese</a:t>
                      </a:r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8110550"/>
                  </a:ext>
                </a:extLst>
              </a:tr>
              <a:tr h="774053">
                <a:tc>
                  <a:txBody>
                    <a:bodyPr/>
                    <a:lstStyle/>
                    <a:p>
                      <a:r>
                        <a:rPr lang="en-US" sz="2800" b="1" dirty="0"/>
                        <a:t>an egg</a:t>
                      </a:r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milk</a:t>
                      </a:r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93727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73A3AE3-0865-2D2B-4E6A-16567ADC3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994946"/>
              </p:ext>
            </p:extLst>
          </p:nvPr>
        </p:nvGraphicFramePr>
        <p:xfrm>
          <a:off x="6096000" y="1148081"/>
          <a:ext cx="5922010" cy="526406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61005">
                  <a:extLst>
                    <a:ext uri="{9D8B030D-6E8A-4147-A177-3AD203B41FA5}">
                      <a16:colId xmlns:a16="http://schemas.microsoft.com/office/drawing/2014/main" val="258403558"/>
                    </a:ext>
                  </a:extLst>
                </a:gridCol>
                <a:gridCol w="2961005">
                  <a:extLst>
                    <a:ext uri="{9D8B030D-6E8A-4147-A177-3AD203B41FA5}">
                      <a16:colId xmlns:a16="http://schemas.microsoft.com/office/drawing/2014/main" val="462931228"/>
                    </a:ext>
                  </a:extLst>
                </a:gridCol>
              </a:tblGrid>
              <a:tr h="591641">
                <a:tc>
                  <a:txBody>
                    <a:bodyPr/>
                    <a:lstStyle/>
                    <a:p>
                      <a:pPr algn="ctr"/>
                      <a:r>
                        <a:rPr lang="en-US" sz="2400" i="0" dirty="0">
                          <a:solidFill>
                            <a:srgbClr val="FF0000"/>
                          </a:solidFill>
                        </a:rPr>
                        <a:t>Countable Noun</a:t>
                      </a:r>
                      <a:endParaRPr lang="vi-VN" sz="24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dirty="0">
                          <a:solidFill>
                            <a:srgbClr val="FF0000"/>
                          </a:solidFill>
                        </a:rPr>
                        <a:t>Uncountable Noun</a:t>
                      </a:r>
                      <a:endParaRPr lang="vi-VN" sz="24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303666"/>
                  </a:ext>
                </a:extLst>
              </a:tr>
              <a:tr h="778737"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8485238"/>
                  </a:ext>
                </a:extLst>
              </a:tr>
              <a:tr h="778737"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7760962"/>
                  </a:ext>
                </a:extLst>
              </a:tr>
              <a:tr h="778737"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488569"/>
                  </a:ext>
                </a:extLst>
              </a:tr>
              <a:tr h="778737"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1572207"/>
                  </a:ext>
                </a:extLst>
              </a:tr>
              <a:tr h="778737"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8110550"/>
                  </a:ext>
                </a:extLst>
              </a:tr>
              <a:tr h="778737"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9372775"/>
                  </a:ext>
                </a:extLst>
              </a:tr>
            </a:tbl>
          </a:graphicData>
        </a:graphic>
      </p:graphicFrame>
      <p:pic>
        <p:nvPicPr>
          <p:cNvPr id="1026" name="Picture 2" descr="Empty Fridge Open And Closed In Cartoon Style Stock Illustration - Download  Image Now - Refrigerator, Open, Illustration - iStock">
            <a:extLst>
              <a:ext uri="{FF2B5EF4-FFF2-40B4-BE49-F238E27FC236}">
                <a16:creationId xmlns:a16="http://schemas.microsoft.com/office/drawing/2014/main" id="{3CE1FC5E-A667-C849-42D9-DDFE65C74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86" b="3131"/>
          <a:stretch/>
        </p:blipFill>
        <p:spPr bwMode="auto">
          <a:xfrm flipH="1">
            <a:off x="182465" y="1018857"/>
            <a:ext cx="5657850" cy="549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Bread Loaf Images | Free Photos, PNG Stickers, Wallpapers &amp;  Backgrounds - rawpixel">
            <a:extLst>
              <a:ext uri="{FF2B5EF4-FFF2-40B4-BE49-F238E27FC236}">
                <a16:creationId xmlns:a16="http://schemas.microsoft.com/office/drawing/2014/main" id="{26403ED6-90AB-CC8A-500F-EB4FCD92F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500" r="92375">
                        <a14:foregroundMark x1="8500" y1="57250" x2="8500" y2="57250"/>
                        <a14:foregroundMark x1="92375" y1="61750" x2="92375" y2="6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1250">
            <a:off x="2450761" y="1742981"/>
            <a:ext cx="1121258" cy="56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ndwich Cartoon Vector Icon Illustration. Breakfast Food Icon Concept  Isolated Premium Vector. Flat Cartoon Style 13003044 Vector Art at Vecteezy">
            <a:extLst>
              <a:ext uri="{FF2B5EF4-FFF2-40B4-BE49-F238E27FC236}">
                <a16:creationId xmlns:a16="http://schemas.microsoft.com/office/drawing/2014/main" id="{73B8C65E-FEE1-9234-7FAA-90D2F8E89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04" t="18760" r="18697" b="26722"/>
          <a:stretch/>
        </p:blipFill>
        <p:spPr bwMode="auto">
          <a:xfrm>
            <a:off x="2571020" y="3242047"/>
            <a:ext cx="782320" cy="68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ute burger cartoon icon vector illustration. Delicious cheeseburger Food  icon concept illustration, suitable for icon, logo, sticker, clipart  21620229 Vector Art at Vecteezy">
            <a:extLst>
              <a:ext uri="{FF2B5EF4-FFF2-40B4-BE49-F238E27FC236}">
                <a16:creationId xmlns:a16="http://schemas.microsoft.com/office/drawing/2014/main" id="{53D660F2-53A0-B8EA-8220-7F06EA59D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10" y1="43854" x2="41406" y2="53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03" y="3764280"/>
            <a:ext cx="911015" cy="91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ausage Isolated On White Background Shadow Vector Stock Illustration -  Download Image Now - iStock">
            <a:extLst>
              <a:ext uri="{FF2B5EF4-FFF2-40B4-BE49-F238E27FC236}">
                <a16:creationId xmlns:a16="http://schemas.microsoft.com/office/drawing/2014/main" id="{BDA092D3-5589-8DE3-B855-AEB760EBF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0" b="89916" l="1471" r="89706">
                        <a14:foregroundMark x1="7190" y1="67227" x2="7190" y2="67227"/>
                        <a14:foregroundMark x1="1471" y1="64146" x2="1471" y2="64146"/>
                        <a14:foregroundMark x1="78922" y1="8123" x2="78922" y2="8123"/>
                        <a14:foregroundMark x1="75817" y1="560" x2="75817" y2="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895" y="3933616"/>
            <a:ext cx="1255757" cy="73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Ice Cream Cartoon Stock Illustrations – 90,445 Ice Cream Cartoon Stock  Illustrations, Vectors &amp; Clipart - Dreamstime">
            <a:extLst>
              <a:ext uri="{FF2B5EF4-FFF2-40B4-BE49-F238E27FC236}">
                <a16:creationId xmlns:a16="http://schemas.microsoft.com/office/drawing/2014/main" id="{BABE13C7-72DD-9E19-35A6-F56195DA8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667" b="92889" l="10000" r="90000">
                        <a14:foregroundMark x1="72639" y1="7667" x2="72639" y2="7667"/>
                        <a14:foregroundMark x1="20000" y1="92889" x2="20000" y2="9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295" y="1642085"/>
            <a:ext cx="822811" cy="102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artoon Butter PNG Transparent Images Free Download | Vector Files | Pngtree">
            <a:extLst>
              <a:ext uri="{FF2B5EF4-FFF2-40B4-BE49-F238E27FC236}">
                <a16:creationId xmlns:a16="http://schemas.microsoft.com/office/drawing/2014/main" id="{ED5F86A4-007B-B2EB-D299-02601DF5C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944" r="91667">
                        <a14:foregroundMark x1="7222" y1="70000" x2="7222" y2="70000"/>
                        <a14:foregroundMark x1="91667" y1="39444" x2="91667" y2="3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7676">
            <a:off x="1485777" y="1505038"/>
            <a:ext cx="1190413" cy="119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heese cartoon icon illustration Vector 8693552 Vector Art at Vecteezy">
            <a:extLst>
              <a:ext uri="{FF2B5EF4-FFF2-40B4-BE49-F238E27FC236}">
                <a16:creationId xmlns:a16="http://schemas.microsoft.com/office/drawing/2014/main" id="{6824509E-FD61-922E-2B63-018EC3317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31458" y1="49063" x2="43177" y2="4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281" y="3039455"/>
            <a:ext cx="1072571" cy="107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Egg cartoon Royalty Free Vector Image - VectorStock">
            <a:extLst>
              <a:ext uri="{FF2B5EF4-FFF2-40B4-BE49-F238E27FC236}">
                <a16:creationId xmlns:a16="http://schemas.microsoft.com/office/drawing/2014/main" id="{548393ED-4D42-98AB-BD9B-9D3DA6F63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667" b="90370" l="1436" r="99795">
                        <a14:foregroundMark x1="21333" y1="6204" x2="32821" y2="7870"/>
                        <a14:foregroundMark x1="27487" y1="1759" x2="27487" y2="1759"/>
                        <a14:foregroundMark x1="7487" y1="19259" x2="6974" y2="41667"/>
                        <a14:foregroundMark x1="6974" y1="41667" x2="6974" y2="41667"/>
                        <a14:foregroundMark x1="1436" y1="36296" x2="2256" y2="45185"/>
                        <a14:foregroundMark x1="93538" y1="49352" x2="95282" y2="69074"/>
                        <a14:foregroundMark x1="98564" y1="52037" x2="99897" y2="61944"/>
                        <a14:foregroundMark x1="64103" y1="90093" x2="73436" y2="9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793" y="1714949"/>
            <a:ext cx="686439" cy="7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remium Vector | Milk Cartoon Vector Illustration Cute Milk Carton Cartoon  Drawing with a glass of milk">
            <a:extLst>
              <a:ext uri="{FF2B5EF4-FFF2-40B4-BE49-F238E27FC236}">
                <a16:creationId xmlns:a16="http://schemas.microsoft.com/office/drawing/2014/main" id="{2E97A1F2-F0A0-88D4-FB43-61E1C55BA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0256" y1="39617" x2="44728" y2="46965"/>
                        <a14:foregroundMark x1="46965" y1="42013" x2="50319" y2="55431"/>
                        <a14:foregroundMark x1="35783" y1="41054" x2="40895" y2="48882"/>
                        <a14:foregroundMark x1="29393" y1="39457" x2="29393" y2="39457"/>
                        <a14:foregroundMark x1="40895" y1="75719" x2="40895" y2="75719"/>
                        <a14:foregroundMark x1="42971" y1="70128" x2="33866" y2="78914"/>
                        <a14:foregroundMark x1="66294" y1="52716" x2="71406" y2="77636"/>
                        <a14:foregroundMark x1="68211" y1="46006" x2="72843" y2="46486"/>
                        <a14:foregroundMark x1="64217" y1="53195" x2="71086" y2="51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120" y="3449214"/>
            <a:ext cx="1127125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Bowl of rice vector illustration in cartoon style isolated on white  background 19885316 Vector Art at Vecteezy">
            <a:extLst>
              <a:ext uri="{FF2B5EF4-FFF2-40B4-BE49-F238E27FC236}">
                <a16:creationId xmlns:a16="http://schemas.microsoft.com/office/drawing/2014/main" id="{D0A895D7-280A-BE70-BEEC-D8D528B8F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38125" y1="47396" x2="55469" y2="4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70" y="2024219"/>
            <a:ext cx="1459097" cy="145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Animated Cake: Over 436 Royalty-Free Licensable Stock Vectors &amp; Vector Art  | Shutterstock">
            <a:extLst>
              <a:ext uri="{FF2B5EF4-FFF2-40B4-BE49-F238E27FC236}">
                <a16:creationId xmlns:a16="http://schemas.microsoft.com/office/drawing/2014/main" id="{ADF0BCBE-C2E3-0C46-FD8F-03421794F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36167" y1="44400" x2="45333" y2="5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813" y="2525197"/>
            <a:ext cx="1234218" cy="102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Onion Cartoon&quot; Images – Browse 54 Stock Photos, Vectors, and Video | Adobe  Stock">
            <a:extLst>
              <a:ext uri="{FF2B5EF4-FFF2-40B4-BE49-F238E27FC236}">
                <a16:creationId xmlns:a16="http://schemas.microsoft.com/office/drawing/2014/main" id="{62422AEF-B7F2-4A8F-D2C7-8BBA71800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056" b="95833" l="2759" r="96092">
                        <a14:foregroundMark x1="48966" y1="8056" x2="50345" y2="8333"/>
                        <a14:foregroundMark x1="52874" y1="3056" x2="52874" y2="3056"/>
                        <a14:foregroundMark x1="95172" y1="43333" x2="96092" y2="56389"/>
                        <a14:foregroundMark x1="16322" y1="62500" x2="33333" y2="82500"/>
                        <a14:foregroundMark x1="12874" y1="61111" x2="30345" y2="68889"/>
                        <a14:foregroundMark x1="10345" y1="64722" x2="8276" y2="78889"/>
                        <a14:foregroundMark x1="8276" y1="78889" x2="22989" y2="88056"/>
                        <a14:foregroundMark x1="22989" y1="88056" x2="27356" y2="89167"/>
                        <a14:foregroundMark x1="22069" y1="76944" x2="22069" y2="76944"/>
                        <a14:foregroundMark x1="34253" y1="70833" x2="34253" y2="70833"/>
                        <a14:foregroundMark x1="43448" y1="73611" x2="28276" y2="64167"/>
                        <a14:foregroundMark x1="38621" y1="80833" x2="45977" y2="73056"/>
                        <a14:foregroundMark x1="27586" y1="94722" x2="38621" y2="95000"/>
                        <a14:foregroundMark x1="31494" y1="85000" x2="50575" y2="81389"/>
                        <a14:foregroundMark x1="44828" y1="79167" x2="50805" y2="75278"/>
                        <a14:foregroundMark x1="11034" y1="67500" x2="15402" y2="82500"/>
                        <a14:foregroundMark x1="15402" y1="82500" x2="18161" y2="86389"/>
                        <a14:foregroundMark x1="4828" y1="74167" x2="5057" y2="88056"/>
                        <a14:foregroundMark x1="4828" y1="76389" x2="9425" y2="76389"/>
                        <a14:foregroundMark x1="5747" y1="70833" x2="5747" y2="70833"/>
                        <a14:foregroundMark x1="7816" y1="70278" x2="7816" y2="70278"/>
                        <a14:foregroundMark x1="6897" y1="70000" x2="6667" y2="83333"/>
                        <a14:foregroundMark x1="2759" y1="74167" x2="4828" y2="85833"/>
                        <a14:foregroundMark x1="50575" y1="81944" x2="33563" y2="95833"/>
                        <a14:foregroundMark x1="23218" y1="93889" x2="38851" y2="89167"/>
                        <a14:foregroundMark x1="38851" y1="89167" x2="45057" y2="84722"/>
                        <a14:foregroundMark x1="41149" y1="80000" x2="47126" y2="80833"/>
                        <a14:foregroundMark x1="50575" y1="5833" x2="50575" y2="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451" y="2664247"/>
            <a:ext cx="613100" cy="5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61901 0.2159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51" y="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0.66302 0.140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51" y="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29219 0.5747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31914 -0.136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81481E-6 L 0.55781 0.2872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91" y="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0.44727 0.1409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57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22222E-6 L 0.51966 -0.183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77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0.44779 0.1108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0.44792 0.1245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96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75599 0.3328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99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7375 -0.1050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75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75117 0.2393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52" y="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980453050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87687" y="1422744"/>
              <a:ext cx="4816625" cy="1351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37E50DD-6BCE-711F-7326-B72E7A301F18}"/>
              </a:ext>
            </a:extLst>
          </p:cNvPr>
          <p:cNvSpPr txBox="1"/>
          <p:nvPr/>
        </p:nvSpPr>
        <p:spPr>
          <a:xfrm>
            <a:off x="3287487" y="3052948"/>
            <a:ext cx="56750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</a:rPr>
              <a:t>hamburger, sandwich, steak, pie, rice, curry.</a:t>
            </a:r>
            <a:endParaRPr lang="vi-VN" sz="4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2 TRACK 64">
            <a:hlinkClick r:id="" action="ppaction://media"/>
            <a:extLst>
              <a:ext uri="{FF2B5EF4-FFF2-40B4-BE49-F238E27FC236}">
                <a16:creationId xmlns:a16="http://schemas.microsoft.com/office/drawing/2014/main" id="{43368A52-6002-6645-BD4E-602742857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5728" y="516407"/>
            <a:ext cx="588487" cy="5884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47232" y="62598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120AC8-8EC0-F078-68EB-0FB6D520C7CA}"/>
              </a:ext>
            </a:extLst>
          </p:cNvPr>
          <p:cNvSpPr txBox="1"/>
          <p:nvPr/>
        </p:nvSpPr>
        <p:spPr>
          <a:xfrm>
            <a:off x="35072" y="3822870"/>
            <a:ext cx="1839074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/ˈhæmˌbɜːrɡər/</a:t>
            </a:r>
            <a:endParaRPr lang="en-US" dirty="0"/>
          </a:p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bánh hamburger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969200-12A6-F3C0-49AF-788F67B3A4B6}"/>
              </a:ext>
            </a:extLst>
          </p:cNvPr>
          <p:cNvSpPr txBox="1"/>
          <p:nvPr/>
        </p:nvSpPr>
        <p:spPr>
          <a:xfrm>
            <a:off x="2134780" y="3843997"/>
            <a:ext cx="1738045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/ˈsænwɪtʃ/</a:t>
            </a:r>
            <a:endParaRPr lang="en-US" dirty="0"/>
          </a:p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bánh </a:t>
            </a:r>
            <a:r>
              <a:rPr lang="en-US" sz="2400" dirty="0" err="1">
                <a:solidFill>
                  <a:srgbClr val="FF0000"/>
                </a:solidFill>
              </a:rPr>
              <a:t>mì</a:t>
            </a:r>
            <a:r>
              <a:rPr lang="en-US" sz="2400" dirty="0">
                <a:solidFill>
                  <a:srgbClr val="FF0000"/>
                </a:solidFill>
              </a:rPr>
              <a:t> sandwich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EBDF56-5FD6-86D9-E022-335DFC701C9C}"/>
              </a:ext>
            </a:extLst>
          </p:cNvPr>
          <p:cNvSpPr txBox="1"/>
          <p:nvPr/>
        </p:nvSpPr>
        <p:spPr>
          <a:xfrm>
            <a:off x="4133459" y="3856730"/>
            <a:ext cx="1738045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/steɪk/</a:t>
            </a:r>
            <a:r>
              <a:rPr lang="vi-VN" dirty="0">
                <a:solidFill>
                  <a:srgbClr val="1D2A57"/>
                </a:solidFill>
              </a:rPr>
              <a:t> </a:t>
            </a:r>
            <a:endParaRPr lang="en-US" dirty="0">
              <a:solidFill>
                <a:srgbClr val="1D2A57"/>
              </a:solidFill>
            </a:endParaRPr>
          </a:p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</a:rPr>
              <a:t>bít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tết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94CE58-E0BE-3FF9-6FD9-7A5107553D37}"/>
              </a:ext>
            </a:extLst>
          </p:cNvPr>
          <p:cNvSpPr txBox="1"/>
          <p:nvPr/>
        </p:nvSpPr>
        <p:spPr>
          <a:xfrm>
            <a:off x="6132138" y="3856730"/>
            <a:ext cx="1738045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dirty="0"/>
              <a:t>/paɪ/</a:t>
            </a:r>
            <a:endParaRPr lang="en-US" dirty="0"/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bánh </a:t>
            </a:r>
            <a:r>
              <a:rPr lang="en-US" sz="2400" dirty="0" err="1">
                <a:solidFill>
                  <a:srgbClr val="FF0000"/>
                </a:solidFill>
              </a:rPr>
              <a:t>nướng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42DDA5-7294-C117-D835-36F3A789B9CC}"/>
              </a:ext>
            </a:extLst>
          </p:cNvPr>
          <p:cNvSpPr txBox="1"/>
          <p:nvPr/>
        </p:nvSpPr>
        <p:spPr>
          <a:xfrm>
            <a:off x="8584989" y="3862053"/>
            <a:ext cx="1175699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dirty="0"/>
              <a:t>/raɪs/</a:t>
            </a:r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cơm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C3CA1A-99FF-E104-7EE9-94E3458677F2}"/>
              </a:ext>
            </a:extLst>
          </p:cNvPr>
          <p:cNvSpPr txBox="1"/>
          <p:nvPr/>
        </p:nvSpPr>
        <p:spPr>
          <a:xfrm>
            <a:off x="10583668" y="3856730"/>
            <a:ext cx="1260305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  /ˈkɜːri/</a:t>
            </a:r>
            <a:endParaRPr lang="en-US" sz="24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ri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9A64B8-7116-73EC-B89A-EE437987B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230" y="427546"/>
            <a:ext cx="6193872" cy="567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8AEA67-B393-D387-ED45-13227F571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38" y="1110449"/>
            <a:ext cx="12192000" cy="261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36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  <p:bldP spid="18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440</Words>
  <Application>Microsoft Macintosh PowerPoint</Application>
  <PresentationFormat>Widescreen</PresentationFormat>
  <Paragraphs>152</Paragraphs>
  <Slides>37</Slides>
  <Notes>36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.VnVogue</vt:lpstr>
      <vt:lpstr>Arial</vt:lpstr>
      <vt:lpstr>Calibri</vt:lpstr>
      <vt:lpstr>Calibri Light</vt:lpstr>
      <vt:lpstr>Kristen ITC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Do Thi Thuy Linh</cp:lastModifiedBy>
  <cp:revision>57</cp:revision>
  <dcterms:created xsi:type="dcterms:W3CDTF">2023-01-31T08:21:18Z</dcterms:created>
  <dcterms:modified xsi:type="dcterms:W3CDTF">2025-05-13T01:52:38Z</dcterms:modified>
</cp:coreProperties>
</file>