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03" r:id="rId2"/>
    <p:sldId id="304" r:id="rId3"/>
    <p:sldId id="305" r:id="rId4"/>
    <p:sldId id="306" r:id="rId5"/>
    <p:sldId id="270" r:id="rId6"/>
    <p:sldId id="257" r:id="rId7"/>
    <p:sldId id="258" r:id="rId8"/>
    <p:sldId id="259" r:id="rId9"/>
    <p:sldId id="262" r:id="rId10"/>
    <p:sldId id="264" r:id="rId11"/>
    <p:sldId id="266" r:id="rId12"/>
    <p:sldId id="317" r:id="rId13"/>
    <p:sldId id="318" r:id="rId14"/>
    <p:sldId id="319" r:id="rId15"/>
    <p:sldId id="320" r:id="rId16"/>
    <p:sldId id="321" r:id="rId17"/>
    <p:sldId id="375" r:id="rId18"/>
    <p:sldId id="376" r:id="rId19"/>
    <p:sldId id="377" r:id="rId20"/>
    <p:sldId id="378" r:id="rId21"/>
    <p:sldId id="379" r:id="rId22"/>
    <p:sldId id="327" r:id="rId23"/>
    <p:sldId id="328" r:id="rId24"/>
    <p:sldId id="329" r:id="rId25"/>
    <p:sldId id="386" r:id="rId26"/>
    <p:sldId id="384" r:id="rId27"/>
    <p:sldId id="385" r:id="rId28"/>
    <p:sldId id="394" r:id="rId29"/>
    <p:sldId id="338" r:id="rId30"/>
    <p:sldId id="336" r:id="rId31"/>
    <p:sldId id="337" r:id="rId32"/>
    <p:sldId id="395" r:id="rId33"/>
    <p:sldId id="339" r:id="rId34"/>
    <p:sldId id="396" r:id="rId35"/>
    <p:sldId id="397" r:id="rId36"/>
    <p:sldId id="398" r:id="rId37"/>
    <p:sldId id="350" r:id="rId38"/>
    <p:sldId id="380" r:id="rId39"/>
    <p:sldId id="388" r:id="rId40"/>
    <p:sldId id="389" r:id="rId41"/>
    <p:sldId id="399" r:id="rId42"/>
    <p:sldId id="400" r:id="rId43"/>
    <p:sldId id="401" r:id="rId44"/>
    <p:sldId id="402" r:id="rId45"/>
    <p:sldId id="344" r:id="rId46"/>
    <p:sldId id="393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66FF33"/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437445-AB2A-B997-A228-E067EE0548A9}" v="8" dt="2024-07-04T07:38:32.264"/>
    <p1510:client id="{908ABC4C-9BA8-6EEA-E9E6-C015FCD98542}" v="10" dt="2024-07-04T07:41:21.0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5345" autoAdjust="0"/>
  </p:normalViewPr>
  <p:slideViewPr>
    <p:cSldViewPr snapToGrid="0">
      <p:cViewPr varScale="1">
        <p:scale>
          <a:sx n="128" d="100"/>
          <a:sy n="128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Thuy Hoang Quy" userId="S::quynth@dtp-education.com::1bc1fd71-8ae3-498a-b3b0-4e18f4d4a9f7" providerId="AD" clId="Web-{5E596C46-2CEF-C034-7A76-29ECCC530A00}"/>
    <pc:docChg chg="modSld">
      <pc:chgData name="Nguyen Thuy Hoang Quy" userId="S::quynth@dtp-education.com::1bc1fd71-8ae3-498a-b3b0-4e18f4d4a9f7" providerId="AD" clId="Web-{5E596C46-2CEF-C034-7A76-29ECCC530A00}" dt="2024-07-01T08:00:53.981" v="16" actId="20577"/>
      <pc:docMkLst>
        <pc:docMk/>
      </pc:docMkLst>
      <pc:sldChg chg="modSp">
        <pc:chgData name="Nguyen Thuy Hoang Quy" userId="S::quynth@dtp-education.com::1bc1fd71-8ae3-498a-b3b0-4e18f4d4a9f7" providerId="AD" clId="Web-{5E596C46-2CEF-C034-7A76-29ECCC530A00}" dt="2024-07-01T08:00:38.872" v="6" actId="20577"/>
        <pc:sldMkLst>
          <pc:docMk/>
          <pc:sldMk cId="966485403" sldId="396"/>
        </pc:sldMkLst>
        <pc:spChg chg="mod">
          <ac:chgData name="Nguyen Thuy Hoang Quy" userId="S::quynth@dtp-education.com::1bc1fd71-8ae3-498a-b3b0-4e18f4d4a9f7" providerId="AD" clId="Web-{5E596C46-2CEF-C034-7A76-29ECCC530A00}" dt="2024-07-01T08:00:38.872" v="6" actId="20577"/>
          <ac:spMkLst>
            <pc:docMk/>
            <pc:sldMk cId="966485403" sldId="396"/>
            <ac:spMk id="4" creationId="{00000000-0000-0000-0000-000000000000}"/>
          </ac:spMkLst>
        </pc:spChg>
      </pc:sldChg>
      <pc:sldChg chg="modSp">
        <pc:chgData name="Nguyen Thuy Hoang Quy" userId="S::quynth@dtp-education.com::1bc1fd71-8ae3-498a-b3b0-4e18f4d4a9f7" providerId="AD" clId="Web-{5E596C46-2CEF-C034-7A76-29ECCC530A00}" dt="2024-07-01T08:00:44.841" v="11" actId="20577"/>
        <pc:sldMkLst>
          <pc:docMk/>
          <pc:sldMk cId="1286955958" sldId="397"/>
        </pc:sldMkLst>
        <pc:spChg chg="mod">
          <ac:chgData name="Nguyen Thuy Hoang Quy" userId="S::quynth@dtp-education.com::1bc1fd71-8ae3-498a-b3b0-4e18f4d4a9f7" providerId="AD" clId="Web-{5E596C46-2CEF-C034-7A76-29ECCC530A00}" dt="2024-07-01T08:00:44.841" v="11" actId="20577"/>
          <ac:spMkLst>
            <pc:docMk/>
            <pc:sldMk cId="1286955958" sldId="397"/>
            <ac:spMk id="4" creationId="{00000000-0000-0000-0000-000000000000}"/>
          </ac:spMkLst>
        </pc:spChg>
      </pc:sldChg>
      <pc:sldChg chg="modSp">
        <pc:chgData name="Nguyen Thuy Hoang Quy" userId="S::quynth@dtp-education.com::1bc1fd71-8ae3-498a-b3b0-4e18f4d4a9f7" providerId="AD" clId="Web-{5E596C46-2CEF-C034-7A76-29ECCC530A00}" dt="2024-07-01T08:00:53.981" v="16" actId="20577"/>
        <pc:sldMkLst>
          <pc:docMk/>
          <pc:sldMk cId="720057893" sldId="398"/>
        </pc:sldMkLst>
        <pc:spChg chg="mod">
          <ac:chgData name="Nguyen Thuy Hoang Quy" userId="S::quynth@dtp-education.com::1bc1fd71-8ae3-498a-b3b0-4e18f4d4a9f7" providerId="AD" clId="Web-{5E596C46-2CEF-C034-7A76-29ECCC530A00}" dt="2024-07-01T08:00:53.981" v="16" actId="20577"/>
          <ac:spMkLst>
            <pc:docMk/>
            <pc:sldMk cId="720057893" sldId="398"/>
            <ac:spMk id="4" creationId="{00000000-0000-0000-0000-000000000000}"/>
          </ac:spMkLst>
        </pc:spChg>
      </pc:sldChg>
    </pc:docChg>
  </pc:docChgLst>
  <pc:docChgLst>
    <pc:chgData name="Nguyen Thuy Hoang Quy" userId="S::quynth@dtp-education.com::1bc1fd71-8ae3-498a-b3b0-4e18f4d4a9f7" providerId="AD" clId="Web-{908ABC4C-9BA8-6EEA-E9E6-C015FCD98542}"/>
    <pc:docChg chg="modSld">
      <pc:chgData name="Nguyen Thuy Hoang Quy" userId="S::quynth@dtp-education.com::1bc1fd71-8ae3-498a-b3b0-4e18f4d4a9f7" providerId="AD" clId="Web-{908ABC4C-9BA8-6EEA-E9E6-C015FCD98542}" dt="2024-07-04T07:41:19.869" v="8" actId="20577"/>
      <pc:docMkLst>
        <pc:docMk/>
      </pc:docMkLst>
      <pc:sldChg chg="modSp">
        <pc:chgData name="Nguyen Thuy Hoang Quy" userId="S::quynth@dtp-education.com::1bc1fd71-8ae3-498a-b3b0-4e18f4d4a9f7" providerId="AD" clId="Web-{908ABC4C-9BA8-6EEA-E9E6-C015FCD98542}" dt="2024-07-04T07:41:19.869" v="8" actId="20577"/>
        <pc:sldMkLst>
          <pc:docMk/>
          <pc:sldMk cId="3553067512" sldId="306"/>
        </pc:sldMkLst>
        <pc:spChg chg="mod">
          <ac:chgData name="Nguyen Thuy Hoang Quy" userId="S::quynth@dtp-education.com::1bc1fd71-8ae3-498a-b3b0-4e18f4d4a9f7" providerId="AD" clId="Web-{908ABC4C-9BA8-6EEA-E9E6-C015FCD98542}" dt="2024-07-04T07:41:19.869" v="8" actId="20577"/>
          <ac:spMkLst>
            <pc:docMk/>
            <pc:sldMk cId="3553067512" sldId="306"/>
            <ac:spMk id="7" creationId="{BA386DE9-345A-400C-B2BB-B32B155C2C38}"/>
          </ac:spMkLst>
        </pc:spChg>
      </pc:sldChg>
    </pc:docChg>
  </pc:docChgLst>
  <pc:docChgLst>
    <pc:chgData name="Phan Van Rieu (Hugo)" userId="032e726b-b6b7-45df-b0ca-e82fb010a48a" providerId="ADAL" clId="{4A9E42D0-A2B3-4410-A6EA-BA0CF9B61664}"/>
    <pc:docChg chg="modSld">
      <pc:chgData name="Phan Van Rieu (Hugo)" userId="032e726b-b6b7-45df-b0ca-e82fb010a48a" providerId="ADAL" clId="{4A9E42D0-A2B3-4410-A6EA-BA0CF9B61664}" dt="2024-07-05T04:25:24.159" v="15" actId="1076"/>
      <pc:docMkLst>
        <pc:docMk/>
      </pc:docMkLst>
      <pc:sldChg chg="modSp mod">
        <pc:chgData name="Phan Van Rieu (Hugo)" userId="032e726b-b6b7-45df-b0ca-e82fb010a48a" providerId="ADAL" clId="{4A9E42D0-A2B3-4410-A6EA-BA0CF9B61664}" dt="2024-07-05T04:21:26.658" v="0" actId="1076"/>
        <pc:sldMkLst>
          <pc:docMk/>
          <pc:sldMk cId="2984877134" sldId="304"/>
        </pc:sldMkLst>
        <pc:picChg chg="mod">
          <ac:chgData name="Phan Van Rieu (Hugo)" userId="032e726b-b6b7-45df-b0ca-e82fb010a48a" providerId="ADAL" clId="{4A9E42D0-A2B3-4410-A6EA-BA0CF9B61664}" dt="2024-07-05T04:21:26.658" v="0" actId="1076"/>
          <ac:picMkLst>
            <pc:docMk/>
            <pc:sldMk cId="2984877134" sldId="304"/>
            <ac:picMk id="5" creationId="{E3E4BD6E-4A96-9DA8-1D4F-8BD6FBA90DC6}"/>
          </ac:picMkLst>
        </pc:picChg>
      </pc:sldChg>
      <pc:sldChg chg="addSp modSp mod modAnim">
        <pc:chgData name="Phan Van Rieu (Hugo)" userId="032e726b-b6b7-45df-b0ca-e82fb010a48a" providerId="ADAL" clId="{4A9E42D0-A2B3-4410-A6EA-BA0CF9B61664}" dt="2024-07-05T04:24:53.738" v="11"/>
        <pc:sldMkLst>
          <pc:docMk/>
          <pc:sldMk cId="3421192610" sldId="350"/>
        </pc:sldMkLst>
        <pc:picChg chg="add mod">
          <ac:chgData name="Phan Van Rieu (Hugo)" userId="032e726b-b6b7-45df-b0ca-e82fb010a48a" providerId="ADAL" clId="{4A9E42D0-A2B3-4410-A6EA-BA0CF9B61664}" dt="2024-07-05T04:23:48.644" v="4" actId="1076"/>
          <ac:picMkLst>
            <pc:docMk/>
            <pc:sldMk cId="3421192610" sldId="350"/>
            <ac:picMk id="8" creationId="{BF4C898A-BD5F-4348-8DC7-B8A11A299256}"/>
          </ac:picMkLst>
        </pc:picChg>
        <pc:picChg chg="add mod">
          <ac:chgData name="Phan Van Rieu (Hugo)" userId="032e726b-b6b7-45df-b0ca-e82fb010a48a" providerId="ADAL" clId="{4A9E42D0-A2B3-4410-A6EA-BA0CF9B61664}" dt="2024-07-05T04:24:16.860" v="6" actId="1076"/>
          <ac:picMkLst>
            <pc:docMk/>
            <pc:sldMk cId="3421192610" sldId="350"/>
            <ac:picMk id="9" creationId="{BCA6D8C5-6518-44AC-BE06-298055047575}"/>
          </ac:picMkLst>
        </pc:picChg>
      </pc:sldChg>
      <pc:sldChg chg="modSp mod">
        <pc:chgData name="Phan Van Rieu (Hugo)" userId="032e726b-b6b7-45df-b0ca-e82fb010a48a" providerId="ADAL" clId="{4A9E42D0-A2B3-4410-A6EA-BA0CF9B61664}" dt="2024-07-05T04:22:58.186" v="2" actId="20577"/>
        <pc:sldMkLst>
          <pc:docMk/>
          <pc:sldMk cId="2530757713" sldId="375"/>
        </pc:sldMkLst>
        <pc:spChg chg="mod">
          <ac:chgData name="Phan Van Rieu (Hugo)" userId="032e726b-b6b7-45df-b0ca-e82fb010a48a" providerId="ADAL" clId="{4A9E42D0-A2B3-4410-A6EA-BA0CF9B61664}" dt="2024-07-05T04:22:58.186" v="2" actId="20577"/>
          <ac:spMkLst>
            <pc:docMk/>
            <pc:sldMk cId="2530757713" sldId="375"/>
            <ac:spMk id="5" creationId="{71EA14AB-C35E-F63F-0CBD-9F7BA4BCDF31}"/>
          </ac:spMkLst>
        </pc:spChg>
      </pc:sldChg>
      <pc:sldChg chg="addSp modSp modAnim">
        <pc:chgData name="Phan Van Rieu (Hugo)" userId="032e726b-b6b7-45df-b0ca-e82fb010a48a" providerId="ADAL" clId="{4A9E42D0-A2B3-4410-A6EA-BA0CF9B61664}" dt="2024-07-05T04:24:47.092" v="9"/>
        <pc:sldMkLst>
          <pc:docMk/>
          <pc:sldMk cId="2230257216" sldId="395"/>
        </pc:sldMkLst>
        <pc:picChg chg="add mod">
          <ac:chgData name="Phan Van Rieu (Hugo)" userId="032e726b-b6b7-45df-b0ca-e82fb010a48a" providerId="ADAL" clId="{4A9E42D0-A2B3-4410-A6EA-BA0CF9B61664}" dt="2024-07-05T04:24:39.721" v="7"/>
          <ac:picMkLst>
            <pc:docMk/>
            <pc:sldMk cId="2230257216" sldId="395"/>
            <ac:picMk id="6" creationId="{16B450BE-AA6C-4F2E-A266-BFA13023BA3C}"/>
          </ac:picMkLst>
        </pc:picChg>
        <pc:picChg chg="add mod">
          <ac:chgData name="Phan Van Rieu (Hugo)" userId="032e726b-b6b7-45df-b0ca-e82fb010a48a" providerId="ADAL" clId="{4A9E42D0-A2B3-4410-A6EA-BA0CF9B61664}" dt="2024-07-05T04:24:39.721" v="7"/>
          <ac:picMkLst>
            <pc:docMk/>
            <pc:sldMk cId="2230257216" sldId="395"/>
            <ac:picMk id="7" creationId="{82022F8F-AA38-451D-9B80-100CAFB33E1C}"/>
          </ac:picMkLst>
        </pc:picChg>
      </pc:sldChg>
      <pc:sldChg chg="modSp mod">
        <pc:chgData name="Phan Van Rieu (Hugo)" userId="032e726b-b6b7-45df-b0ca-e82fb010a48a" providerId="ADAL" clId="{4A9E42D0-A2B3-4410-A6EA-BA0CF9B61664}" dt="2024-07-05T04:25:11.485" v="12" actId="1076"/>
        <pc:sldMkLst>
          <pc:docMk/>
          <pc:sldMk cId="2096020427" sldId="400"/>
        </pc:sldMkLst>
        <pc:picChg chg="mod">
          <ac:chgData name="Phan Van Rieu (Hugo)" userId="032e726b-b6b7-45df-b0ca-e82fb010a48a" providerId="ADAL" clId="{4A9E42D0-A2B3-4410-A6EA-BA0CF9B61664}" dt="2024-07-05T04:25:11.485" v="12" actId="1076"/>
          <ac:picMkLst>
            <pc:docMk/>
            <pc:sldMk cId="2096020427" sldId="400"/>
            <ac:picMk id="11" creationId="{60E1BC26-8559-6160-7876-345365EF808A}"/>
          </ac:picMkLst>
        </pc:picChg>
      </pc:sldChg>
      <pc:sldChg chg="modSp mod">
        <pc:chgData name="Phan Van Rieu (Hugo)" userId="032e726b-b6b7-45df-b0ca-e82fb010a48a" providerId="ADAL" clId="{4A9E42D0-A2B3-4410-A6EA-BA0CF9B61664}" dt="2024-07-05T04:25:24.159" v="15" actId="1076"/>
        <pc:sldMkLst>
          <pc:docMk/>
          <pc:sldMk cId="862563085" sldId="402"/>
        </pc:sldMkLst>
        <pc:picChg chg="mod">
          <ac:chgData name="Phan Van Rieu (Hugo)" userId="032e726b-b6b7-45df-b0ca-e82fb010a48a" providerId="ADAL" clId="{4A9E42D0-A2B3-4410-A6EA-BA0CF9B61664}" dt="2024-07-05T04:25:24.159" v="15" actId="1076"/>
          <ac:picMkLst>
            <pc:docMk/>
            <pc:sldMk cId="862563085" sldId="402"/>
            <ac:picMk id="11" creationId="{54BF0701-D570-43F7-BFC5-A7556F046EAF}"/>
          </ac:picMkLst>
        </pc:picChg>
      </pc:sldChg>
    </pc:docChg>
  </pc:docChgLst>
  <pc:docChgLst>
    <pc:chgData name="Nguyen Thuy Hoang Quy" userId="S::quynth@dtp-education.com::1bc1fd71-8ae3-498a-b3b0-4e18f4d4a9f7" providerId="AD" clId="Web-{24437445-AB2A-B997-A228-E067EE0548A9}"/>
    <pc:docChg chg="modSld">
      <pc:chgData name="Nguyen Thuy Hoang Quy" userId="S::quynth@dtp-education.com::1bc1fd71-8ae3-498a-b3b0-4e18f4d4a9f7" providerId="AD" clId="Web-{24437445-AB2A-B997-A228-E067EE0548A9}" dt="2024-07-04T07:38:31.670" v="6" actId="20577"/>
      <pc:docMkLst>
        <pc:docMk/>
      </pc:docMkLst>
      <pc:sldChg chg="modSp">
        <pc:chgData name="Nguyen Thuy Hoang Quy" userId="S::quynth@dtp-education.com::1bc1fd71-8ae3-498a-b3b0-4e18f4d4a9f7" providerId="AD" clId="Web-{24437445-AB2A-B997-A228-E067EE0548A9}" dt="2024-07-04T07:38:31.670" v="6" actId="20577"/>
        <pc:sldMkLst>
          <pc:docMk/>
          <pc:sldMk cId="3553067512" sldId="306"/>
        </pc:sldMkLst>
        <pc:spChg chg="mod">
          <ac:chgData name="Nguyen Thuy Hoang Quy" userId="S::quynth@dtp-education.com::1bc1fd71-8ae3-498a-b3b0-4e18f4d4a9f7" providerId="AD" clId="Web-{24437445-AB2A-B997-A228-E067EE0548A9}" dt="2024-07-04T07:38:31.670" v="6" actId="20577"/>
          <ac:spMkLst>
            <pc:docMk/>
            <pc:sldMk cId="3553067512" sldId="306"/>
            <ac:spMk id="7" creationId="{BA386DE9-345A-400C-B2BB-B32B155C2C3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5/13/25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885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7320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82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655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8902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204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04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942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385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0860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686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071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241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725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65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015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41410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6: FOOD AND DRINKS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5" r:id="rId18"/>
    <p:sldLayoutId id="2147483676" r:id="rId19"/>
    <p:sldLayoutId id="214748367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2.wav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1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2.png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cartoon-smiley-questions-puzzle-3082809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5939705" y="3186375"/>
            <a:ext cx="5789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</a:t>
            </a:r>
            <a:r>
              <a:rPr lang="en-US" sz="4000" b="1" dirty="0">
                <a:solidFill>
                  <a:srgbClr val="FF0000"/>
                </a:solidFill>
              </a:rPr>
              <a:t>6: FOOD AND DRINKS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2.1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81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5048F552-75FC-8889-C27F-B6BD3B22C05B}"/>
              </a:ext>
            </a:extLst>
          </p:cNvPr>
          <p:cNvSpPr/>
          <p:nvPr/>
        </p:nvSpPr>
        <p:spPr>
          <a:xfrm>
            <a:off x="4856480" y="3500435"/>
            <a:ext cx="6557782" cy="2592387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 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MILK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23DD10A-08FE-CA2E-82B6-65DFE21B9C99}"/>
              </a:ext>
            </a:extLst>
          </p:cNvPr>
          <p:cNvSpPr/>
          <p:nvPr/>
        </p:nvSpPr>
        <p:spPr>
          <a:xfrm>
            <a:off x="3087480" y="589280"/>
            <a:ext cx="8859354" cy="269081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dirty="0"/>
              <a:t>the white liquid produced by cows, goats, and sheep and used by humans as a drink or for making butter, cheese,….</a:t>
            </a:r>
            <a:endParaRPr lang="hr-HR" sz="4000" dirty="0"/>
          </a:p>
        </p:txBody>
      </p:sp>
      <p:pic>
        <p:nvPicPr>
          <p:cNvPr id="4" name="10 Second Timer">
            <a:hlinkClick r:id="" action="ppaction://media"/>
            <a:extLst>
              <a:ext uri="{FF2B5EF4-FFF2-40B4-BE49-F238E27FC236}">
                <a16:creationId xmlns:a16="http://schemas.microsoft.com/office/drawing/2014/main" id="{27B950F6-0DAB-F5C5-5F46-80B97B599E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7514" y="2666808"/>
            <a:ext cx="2499966" cy="248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05863B-1B87-49F6-0764-EF42B2679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9245" y="3707285"/>
            <a:ext cx="2227853" cy="2165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10548830-1F1F-A203-B809-3DE3125E45AF}"/>
              </a:ext>
            </a:extLst>
          </p:cNvPr>
          <p:cNvSpPr/>
          <p:nvPr/>
        </p:nvSpPr>
        <p:spPr>
          <a:xfrm>
            <a:off x="4499044" y="3987249"/>
            <a:ext cx="7129462" cy="2016125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 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SUGAR</a:t>
            </a: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4758659-D06D-56DF-5AEB-ED60811AD73F}"/>
              </a:ext>
            </a:extLst>
          </p:cNvPr>
          <p:cNvSpPr/>
          <p:nvPr/>
        </p:nvSpPr>
        <p:spPr>
          <a:xfrm>
            <a:off x="3780617" y="763587"/>
            <a:ext cx="7735888" cy="266541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/>
              <a:t>a sweet substance especially from the plants sugar cane and sugar beet, used to make food and drinks sweet</a:t>
            </a:r>
            <a:endParaRPr lang="hr-HR" sz="4400" dirty="0"/>
          </a:p>
        </p:txBody>
      </p:sp>
      <p:pic>
        <p:nvPicPr>
          <p:cNvPr id="7" name="10 Second Timer">
            <a:hlinkClick r:id="" action="ppaction://media"/>
            <a:extLst>
              <a:ext uri="{FF2B5EF4-FFF2-40B4-BE49-F238E27FC236}">
                <a16:creationId xmlns:a16="http://schemas.microsoft.com/office/drawing/2014/main" id="{31C200CE-087C-5554-023C-EB8D40D4A1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494" y="2507439"/>
            <a:ext cx="2499966" cy="248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828F6B-6298-CBEF-43EB-17C2095CE1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7984" y="4057295"/>
            <a:ext cx="1876032" cy="1876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704866" y="1162519"/>
              <a:ext cx="4892482" cy="1854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algn="ctr"/>
              <a:endParaRPr lang="en-US" sz="32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1D05F35-4F5F-B434-D734-C1BC26C3019E}"/>
              </a:ext>
            </a:extLst>
          </p:cNvPr>
          <p:cNvSpPr txBox="1"/>
          <p:nvPr/>
        </p:nvSpPr>
        <p:spPr>
          <a:xfrm>
            <a:off x="3808272" y="2677873"/>
            <a:ext cx="468566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i="1" dirty="0">
                <a:solidFill>
                  <a:schemeClr val="bg1"/>
                </a:solidFill>
                <a:effectLst/>
                <a:latin typeface="MyriadPro-Regular"/>
              </a:rPr>
              <a:t>soda, smoothie, tea, lemonade,</a:t>
            </a:r>
            <a:br>
              <a:rPr lang="vi-VN" sz="4400" i="1" dirty="0">
                <a:solidFill>
                  <a:schemeClr val="bg1"/>
                </a:solidFill>
                <a:effectLst/>
                <a:latin typeface="MyriadPro-Regular"/>
              </a:rPr>
            </a:br>
            <a:r>
              <a:rPr lang="vi-VN" sz="4400" i="1" dirty="0">
                <a:solidFill>
                  <a:schemeClr val="bg1"/>
                </a:solidFill>
                <a:effectLst/>
                <a:latin typeface="MyriadPro-Regular"/>
              </a:rPr>
              <a:t>juice, hot chocolate</a:t>
            </a:r>
            <a:r>
              <a:rPr lang="en-US" sz="4400" i="1" dirty="0">
                <a:solidFill>
                  <a:schemeClr val="bg1"/>
                </a:solidFill>
                <a:effectLst/>
                <a:latin typeface="MyriadPro-Regular"/>
              </a:rPr>
              <a:t>.</a:t>
            </a:r>
            <a:br>
              <a:rPr lang="vi-VN" sz="4400" i="1" dirty="0">
                <a:solidFill>
                  <a:schemeClr val="bg1"/>
                </a:solidFill>
                <a:effectLst/>
                <a:latin typeface="MyriadPro-Regular"/>
              </a:rPr>
            </a:br>
            <a:br>
              <a:rPr lang="vi-VN" sz="4400" i="1" dirty="0">
                <a:solidFill>
                  <a:schemeClr val="bg1"/>
                </a:solidFill>
                <a:effectLst/>
                <a:latin typeface="MyriadPro-Regular"/>
              </a:rPr>
            </a:br>
            <a:endParaRPr lang="vi-VN" sz="4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599470" y="764205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A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BAA132-12C1-A995-2C35-0099C1EB03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6197"/>
            <a:ext cx="6522720" cy="785499"/>
          </a:xfrm>
          <a:prstGeom prst="rect">
            <a:avLst/>
          </a:prstGeom>
        </p:spPr>
      </p:pic>
      <p:pic>
        <p:nvPicPr>
          <p:cNvPr id="6" name="CD2 TRACK 58">
            <a:hlinkClick r:id="" action="ppaction://media"/>
            <a:extLst>
              <a:ext uri="{FF2B5EF4-FFF2-40B4-BE49-F238E27FC236}">
                <a16:creationId xmlns:a16="http://schemas.microsoft.com/office/drawing/2014/main" id="{D8D32F90-CC3C-10E6-3FEB-1876C1804F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70720" y="576216"/>
            <a:ext cx="665480" cy="665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A584DD-306F-76DB-0FEC-B2AD00F7F0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241696"/>
            <a:ext cx="12192000" cy="269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AB9139-967D-0A3D-0248-124FAA49DBF2}"/>
              </a:ext>
            </a:extLst>
          </p:cNvPr>
          <p:cNvSpPr txBox="1"/>
          <p:nvPr/>
        </p:nvSpPr>
        <p:spPr>
          <a:xfrm>
            <a:off x="386080" y="4043354"/>
            <a:ext cx="1706880" cy="12618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/ˈsoʊ.də/</a:t>
            </a:r>
            <a:endParaRPr lang="en-US" sz="28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nước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ngọt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gas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F54FD1-9677-F589-ED43-CE69182570AC}"/>
              </a:ext>
            </a:extLst>
          </p:cNvPr>
          <p:cNvSpPr txBox="1"/>
          <p:nvPr/>
        </p:nvSpPr>
        <p:spPr>
          <a:xfrm>
            <a:off x="2352040" y="4043354"/>
            <a:ext cx="1818640" cy="8925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/ˈsmuː.ði/</a:t>
            </a:r>
            <a:endParaRPr lang="en-US" sz="28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sinh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tố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D0A22C-A8B9-32D9-42CE-8C811D669DA4}"/>
              </a:ext>
            </a:extLst>
          </p:cNvPr>
          <p:cNvSpPr txBox="1"/>
          <p:nvPr/>
        </p:nvSpPr>
        <p:spPr>
          <a:xfrm>
            <a:off x="4643120" y="4043354"/>
            <a:ext cx="1117600" cy="8925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8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 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/tiː/</a:t>
            </a:r>
            <a:endParaRPr lang="en-US" sz="28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trà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882786-4B71-0A9E-EB5B-2C991C677949}"/>
              </a:ext>
            </a:extLst>
          </p:cNvPr>
          <p:cNvSpPr txBox="1"/>
          <p:nvPr/>
        </p:nvSpPr>
        <p:spPr>
          <a:xfrm>
            <a:off x="6096000" y="4043354"/>
            <a:ext cx="211836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  /ˌlem.əˈneɪd/</a:t>
            </a:r>
            <a:endParaRPr lang="en-US" sz="24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nước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chanh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21D3F7-5CD6-B61D-799C-5C77DDFCFEE2}"/>
              </a:ext>
            </a:extLst>
          </p:cNvPr>
          <p:cNvSpPr txBox="1"/>
          <p:nvPr/>
        </p:nvSpPr>
        <p:spPr>
          <a:xfrm>
            <a:off x="8288020" y="4043354"/>
            <a:ext cx="162560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b="0" i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/dʒuːs/</a:t>
            </a:r>
            <a:endParaRPr lang="en-US" sz="2400" b="0" i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</a:rPr>
              <a:t>nước cam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CE7912-D4A7-781A-25F3-27E84000B519}"/>
              </a:ext>
            </a:extLst>
          </p:cNvPr>
          <p:cNvSpPr txBox="1"/>
          <p:nvPr/>
        </p:nvSpPr>
        <p:spPr>
          <a:xfrm>
            <a:off x="10180320" y="4022708"/>
            <a:ext cx="19304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/ˌhɑːt ˈtʃɑːk.lət/</a:t>
            </a:r>
            <a:endParaRPr lang="en-US" sz="24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socola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nóng</a:t>
            </a:r>
            <a:endParaRPr lang="vi-VN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94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oda">
            <a:hlinkClick r:id="" action="ppaction://media"/>
            <a:extLst>
              <a:ext uri="{FF2B5EF4-FFF2-40B4-BE49-F238E27FC236}">
                <a16:creationId xmlns:a16="http://schemas.microsoft.com/office/drawing/2014/main" id="{8A2C5E02-8C49-9096-ABBB-1730D4BF34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99081" y="2824480"/>
            <a:ext cx="604520" cy="6045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B9C880-0F25-9CFA-EF3E-E717CFC059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463" r="47581" b="78334"/>
          <a:stretch/>
        </p:blipFill>
        <p:spPr>
          <a:xfrm>
            <a:off x="29907" y="357534"/>
            <a:ext cx="6390861" cy="7951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004085-68CF-3B88-CB1E-8B11EB8CCF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654" y="1212117"/>
            <a:ext cx="4049366" cy="49838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914802-4822-4C39-0F00-2C296294EF1F}"/>
              </a:ext>
            </a:extLst>
          </p:cNvPr>
          <p:cNvSpPr txBox="1"/>
          <p:nvPr/>
        </p:nvSpPr>
        <p:spPr>
          <a:xfrm>
            <a:off x="6775208" y="2367308"/>
            <a:ext cx="4339831" cy="25545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72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soda</a:t>
            </a:r>
          </a:p>
          <a:p>
            <a:pPr algn="ctr"/>
            <a:r>
              <a:rPr lang="vi-VN" sz="4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/ˈsoʊ.də/</a:t>
            </a:r>
            <a:endParaRPr lang="en-US" sz="48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</a:rPr>
              <a:t>nước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</a:rPr>
              <a:t>ngọt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</a:rPr>
              <a:t> gas</a:t>
            </a:r>
            <a:endParaRPr lang="vi-VN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7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moothie">
            <a:hlinkClick r:id="" action="ppaction://media"/>
            <a:extLst>
              <a:ext uri="{FF2B5EF4-FFF2-40B4-BE49-F238E27FC236}">
                <a16:creationId xmlns:a16="http://schemas.microsoft.com/office/drawing/2014/main" id="{44CA31CB-3BFA-1C2D-215C-E1D1B4C7E1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62117" y="3246120"/>
            <a:ext cx="726440" cy="7264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A8FAB0-6AC9-511F-0F1A-340B181AF39F}"/>
              </a:ext>
            </a:extLst>
          </p:cNvPr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8ECEFE-FE42-0864-C503-FA29A67607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463" r="47581" b="78334"/>
          <a:stretch/>
        </p:blipFill>
        <p:spPr>
          <a:xfrm>
            <a:off x="29907" y="357534"/>
            <a:ext cx="6390861" cy="7951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ACE61F-0BF1-C77A-6173-F2D8455D9D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0335" y="1212117"/>
            <a:ext cx="3890004" cy="50843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EA14AB-C35E-F63F-0CBD-9F7BA4BCDF31}"/>
              </a:ext>
            </a:extLst>
          </p:cNvPr>
          <p:cNvSpPr txBox="1"/>
          <p:nvPr/>
        </p:nvSpPr>
        <p:spPr>
          <a:xfrm>
            <a:off x="6842760" y="2507810"/>
            <a:ext cx="4455160" cy="24929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Arial" panose="020B0604020202020204" pitchFamily="34" charset="0"/>
              </a:rPr>
              <a:t>s</a:t>
            </a:r>
            <a:r>
              <a:rPr lang="en-US" sz="54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moothie</a:t>
            </a:r>
            <a:r>
              <a:rPr lang="vi-VN" sz="54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endParaRPr lang="en-US" sz="5400" b="0" i="0" dirty="0">
              <a:solidFill>
                <a:srgbClr val="1D2A57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vi-VN" sz="5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/ˈsmuː.ði/</a:t>
            </a:r>
            <a:endParaRPr lang="en-US" sz="54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</a:rPr>
              <a:t>sinh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</a:rPr>
              <a:t>tố</a:t>
            </a:r>
            <a:endParaRPr lang="vi-VN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7577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9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ea">
            <a:hlinkClick r:id="" action="ppaction://media"/>
            <a:extLst>
              <a:ext uri="{FF2B5EF4-FFF2-40B4-BE49-F238E27FC236}">
                <a16:creationId xmlns:a16="http://schemas.microsoft.com/office/drawing/2014/main" id="{D5A40549-3808-7436-5753-7A6EB2F60E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2640" y="3264268"/>
            <a:ext cx="543560" cy="5435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D43C16-2605-F759-DB34-E7BBCD0EC991}"/>
              </a:ext>
            </a:extLst>
          </p:cNvPr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44580B-5EAD-1771-DC8E-BC94F3671C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463" r="47581" b="78334"/>
          <a:stretch/>
        </p:blipFill>
        <p:spPr>
          <a:xfrm>
            <a:off x="29907" y="357534"/>
            <a:ext cx="6390861" cy="7951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C9530F-C8FB-2637-82AF-CB1B98B5CA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8090" y="1152664"/>
            <a:ext cx="3734494" cy="50362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D22DA3-8DD3-5028-1ABB-EE0A32A9AD21}"/>
              </a:ext>
            </a:extLst>
          </p:cNvPr>
          <p:cNvSpPr txBox="1"/>
          <p:nvPr/>
        </p:nvSpPr>
        <p:spPr>
          <a:xfrm>
            <a:off x="7888536" y="2438074"/>
            <a:ext cx="2692400" cy="276998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66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 tea</a:t>
            </a:r>
            <a:r>
              <a:rPr lang="vi-VN" sz="54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 </a:t>
            </a:r>
            <a:endParaRPr lang="en-US" sz="5400" b="0" i="0" dirty="0">
              <a:solidFill>
                <a:srgbClr val="1D2A57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vi-VN" sz="5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/tiː/</a:t>
            </a:r>
            <a:endParaRPr lang="en-US" sz="54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</a:rPr>
              <a:t>trà</a:t>
            </a:r>
            <a:endParaRPr lang="vi-VN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2732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4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emonade">
            <a:hlinkClick r:id="" action="ppaction://media"/>
            <a:extLst>
              <a:ext uri="{FF2B5EF4-FFF2-40B4-BE49-F238E27FC236}">
                <a16:creationId xmlns:a16="http://schemas.microsoft.com/office/drawing/2014/main" id="{01B7952E-B279-8B97-6E90-0A849E659C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22136" y="3225800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BB81F2-1A5C-B50A-8A19-525378452D60}"/>
              </a:ext>
            </a:extLst>
          </p:cNvPr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3D21C7-644F-2226-5C27-BCA6CDD0D8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463" r="47581" b="78334"/>
          <a:stretch/>
        </p:blipFill>
        <p:spPr>
          <a:xfrm>
            <a:off x="29907" y="357534"/>
            <a:ext cx="6390861" cy="7951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82F3BD-EB26-0EA7-0A8D-5E83826A01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926" y="1152664"/>
            <a:ext cx="3858821" cy="50346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B54639-6496-E62D-8758-93C5FA915E18}"/>
              </a:ext>
            </a:extLst>
          </p:cNvPr>
          <p:cNvSpPr txBox="1"/>
          <p:nvPr/>
        </p:nvSpPr>
        <p:spPr>
          <a:xfrm>
            <a:off x="6918960" y="2592788"/>
            <a:ext cx="4124138" cy="215443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Arial" panose="020B0604020202020204" pitchFamily="34" charset="0"/>
              </a:rPr>
              <a:t>lemonade</a:t>
            </a:r>
            <a:r>
              <a:rPr lang="vi-VN" sz="54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vi-VN" sz="4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 </a:t>
            </a:r>
            <a:endParaRPr lang="en-US" sz="40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/ˌlem.əˈneɪd/</a:t>
            </a:r>
            <a:endParaRPr lang="en-US" sz="40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</a:rPr>
              <a:t>nước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</a:rPr>
              <a:t>chanh</a:t>
            </a:r>
            <a:endParaRPr lang="vi-VN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2968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9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E4BD6E-4A96-9DA8-1D4F-8BD6FBA90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0443" y="497631"/>
            <a:ext cx="4290579" cy="593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77134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juice">
            <a:hlinkClick r:id="" action="ppaction://media"/>
            <a:extLst>
              <a:ext uri="{FF2B5EF4-FFF2-40B4-BE49-F238E27FC236}">
                <a16:creationId xmlns:a16="http://schemas.microsoft.com/office/drawing/2014/main" id="{E13BF569-9556-2B8C-5F2A-CE60C092F7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3755" y="3171360"/>
            <a:ext cx="685800" cy="685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8878C4-C23B-863C-9C17-AD4815F85E54}"/>
              </a:ext>
            </a:extLst>
          </p:cNvPr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163A81-B185-2BD1-EA26-D17A647002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463" r="47581" b="78334"/>
          <a:stretch/>
        </p:blipFill>
        <p:spPr>
          <a:xfrm>
            <a:off x="29907" y="357534"/>
            <a:ext cx="6390861" cy="7951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B23EDA-1454-1C77-9010-28C1F3A005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4160" y="1152664"/>
            <a:ext cx="3759191" cy="49799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629E3D-082A-3546-B478-8C99C67F81C2}"/>
              </a:ext>
            </a:extLst>
          </p:cNvPr>
          <p:cNvSpPr txBox="1"/>
          <p:nvPr/>
        </p:nvSpPr>
        <p:spPr>
          <a:xfrm>
            <a:off x="7526020" y="2565405"/>
            <a:ext cx="2755900" cy="215443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Arial" panose="020B0604020202020204" pitchFamily="34" charset="0"/>
              </a:rPr>
              <a:t>juice</a:t>
            </a:r>
            <a:endParaRPr lang="en-US" sz="4000" b="1" i="0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/dʒuːs/</a:t>
            </a:r>
            <a:endParaRPr lang="en-US" sz="40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</a:rPr>
              <a:t>nước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</a:rPr>
              <a:t> cam</a:t>
            </a:r>
            <a:endParaRPr lang="vi-VN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1711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1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634DBAE-530F-F0D8-43A0-544B23FC3DF8}"/>
              </a:ext>
            </a:extLst>
          </p:cNvPr>
          <p:cNvSpPr txBox="1"/>
          <p:nvPr/>
        </p:nvSpPr>
        <p:spPr>
          <a:xfrm>
            <a:off x="6548365" y="75509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FF66D-BDB4-0E18-2441-3D49AF2670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463" r="47581" b="78334"/>
          <a:stretch/>
        </p:blipFill>
        <p:spPr>
          <a:xfrm>
            <a:off x="29907" y="357534"/>
            <a:ext cx="6390861" cy="7951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277D8E-077C-DA3E-4E7D-313FBC0F6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7679" y="1152664"/>
            <a:ext cx="3755557" cy="50020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8267FA-B0D5-328F-7670-B5F91B9C71D6}"/>
              </a:ext>
            </a:extLst>
          </p:cNvPr>
          <p:cNvSpPr txBox="1"/>
          <p:nvPr/>
        </p:nvSpPr>
        <p:spPr>
          <a:xfrm>
            <a:off x="6548365" y="2874628"/>
            <a:ext cx="4450080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</a:rPr>
              <a:t>hot chocolate </a:t>
            </a:r>
            <a:endParaRPr lang="en-US" sz="4800" b="1" i="0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/ˌhɑːt ˈtʃɑːk.lət/</a:t>
            </a:r>
            <a:endParaRPr lang="en-US" sz="36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</a:rPr>
              <a:t>socola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</a:rPr>
              <a:t>nóng</a:t>
            </a:r>
            <a:endParaRPr lang="vi-VN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535582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id="{07FC9C67-0467-5EC9-85E9-CDE36EBB9E1C}"/>
              </a:ext>
            </a:extLst>
          </p:cNvPr>
          <p:cNvSpPr/>
          <p:nvPr/>
        </p:nvSpPr>
        <p:spPr>
          <a:xfrm>
            <a:off x="2222695" y="1928359"/>
            <a:ext cx="7948246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/>
              </a:rPr>
              <a:t>Listen</a:t>
            </a:r>
            <a:r>
              <a:rPr kumimoji="0" lang="en-US" sz="8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and choose. Then say.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520632" y="3973873"/>
            <a:ext cx="1150736" cy="110631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513959" y="4035112"/>
            <a:ext cx="1150736" cy="110631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Listen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choose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793A58-E440-F2AA-C267-4B32114711C5}"/>
              </a:ext>
            </a:extLst>
          </p:cNvPr>
          <p:cNvSpPr txBox="1"/>
          <p:nvPr/>
        </p:nvSpPr>
        <p:spPr>
          <a:xfrm>
            <a:off x="348646" y="5293114"/>
            <a:ext cx="339548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40FF"/>
                </a:solidFill>
              </a:rPr>
              <a:t>lemonade</a:t>
            </a:r>
            <a:endParaRPr lang="en-VN" sz="6000" b="1" dirty="0">
              <a:solidFill>
                <a:srgbClr val="FF40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F3D5FF-3859-6151-6E1F-1B1809355C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037" y="1057054"/>
            <a:ext cx="2852397" cy="28366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F8C560-DDF7-ADAC-61B5-C25298FD0C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6536" y="1057053"/>
            <a:ext cx="2878927" cy="28366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B79FAA-ECA0-E732-8368-CDE580C9EE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11148" y="1112388"/>
            <a:ext cx="2756358" cy="2781331"/>
          </a:xfrm>
          <a:prstGeom prst="rect">
            <a:avLst/>
          </a:prstGeom>
        </p:spPr>
      </p:pic>
      <p:pic>
        <p:nvPicPr>
          <p:cNvPr id="9" name="lemonade">
            <a:hlinkClick r:id="" action="ppaction://media"/>
            <a:extLst>
              <a:ext uri="{FF2B5EF4-FFF2-40B4-BE49-F238E27FC236}">
                <a16:creationId xmlns:a16="http://schemas.microsoft.com/office/drawing/2014/main" id="{5918EA3A-6ADD-7879-D2FA-5A31B56252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80851" y="404639"/>
            <a:ext cx="809312" cy="80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9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214802" y="4098751"/>
            <a:ext cx="1150736" cy="110631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1177649" y="4087013"/>
            <a:ext cx="1150736" cy="110631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5520632" y="4087013"/>
            <a:ext cx="1150736" cy="110631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C484B3-CD5D-63B0-EDD1-7162281645C2}"/>
              </a:ext>
            </a:extLst>
          </p:cNvPr>
          <p:cNvSpPr txBox="1"/>
          <p:nvPr/>
        </p:nvSpPr>
        <p:spPr>
          <a:xfrm>
            <a:off x="2722622" y="5331476"/>
            <a:ext cx="169790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40FF"/>
                </a:solidFill>
                <a:ea typeface="Times New Roman" panose="02020603050405020304" pitchFamily="18" charset="0"/>
              </a:rPr>
              <a:t>soda</a:t>
            </a:r>
            <a:endParaRPr lang="en-US" sz="6000" b="1" dirty="0">
              <a:solidFill>
                <a:srgbClr val="FF40FF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8B03BBC-15C6-22BB-D5C1-25ACF6A7DE12}"/>
              </a:ext>
            </a:extLst>
          </p:cNvPr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Listen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choose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13A23A-AACC-D3E5-7B3D-3734F2A5F26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4099"/>
          <a:stretch/>
        </p:blipFill>
        <p:spPr>
          <a:xfrm>
            <a:off x="8259112" y="965602"/>
            <a:ext cx="3062115" cy="29832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3047AC-F881-23AF-78D7-DAE3A53E6ED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3906"/>
          <a:stretch/>
        </p:blipFill>
        <p:spPr>
          <a:xfrm>
            <a:off x="4558513" y="965602"/>
            <a:ext cx="3074974" cy="29832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A694B8-EE12-3349-B6D7-979FAA2FC1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178" y="1038231"/>
            <a:ext cx="3062115" cy="2910632"/>
          </a:xfrm>
          <a:prstGeom prst="rect">
            <a:avLst/>
          </a:prstGeom>
        </p:spPr>
      </p:pic>
      <p:pic>
        <p:nvPicPr>
          <p:cNvPr id="15" name="soda">
            <a:hlinkClick r:id="" action="ppaction://media"/>
            <a:extLst>
              <a:ext uri="{FF2B5EF4-FFF2-40B4-BE49-F238E27FC236}">
                <a16:creationId xmlns:a16="http://schemas.microsoft.com/office/drawing/2014/main" id="{B08AF73D-0401-4A2B-C4E9-DAA6BB88E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80768" y="404639"/>
            <a:ext cx="904240" cy="90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843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2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141565" y="4031616"/>
            <a:ext cx="1150736" cy="110631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1177649" y="4087013"/>
            <a:ext cx="1150736" cy="110631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9401536" y="4031616"/>
            <a:ext cx="1150736" cy="110631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7C7EC7-A292-1BCB-BB42-4A57EE619F61}"/>
              </a:ext>
            </a:extLst>
          </p:cNvPr>
          <p:cNvSpPr txBox="1"/>
          <p:nvPr/>
        </p:nvSpPr>
        <p:spPr>
          <a:xfrm>
            <a:off x="1587007" y="5375100"/>
            <a:ext cx="4612738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40FF"/>
                </a:solidFill>
              </a:rPr>
              <a:t>Hot chocolate</a:t>
            </a:r>
            <a:endParaRPr lang="en-VN" sz="6000" b="1" dirty="0">
              <a:solidFill>
                <a:srgbClr val="FF40FF"/>
              </a:solidFill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58E353E0-60CA-1B45-5557-0E4C6B99A633}"/>
              </a:ext>
            </a:extLst>
          </p:cNvPr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Listen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choose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BF7915-DF36-3C52-8BDE-00C564521F0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885"/>
          <a:stretch/>
        </p:blipFill>
        <p:spPr>
          <a:xfrm>
            <a:off x="4570175" y="1202648"/>
            <a:ext cx="2783841" cy="27037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02D6F3-D03A-F829-A4B8-BEF7C374377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3403"/>
          <a:stretch/>
        </p:blipFill>
        <p:spPr>
          <a:xfrm>
            <a:off x="8803439" y="1140667"/>
            <a:ext cx="2643425" cy="25959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C57438-8A5D-234D-0C4E-5115B98793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719" y="1396861"/>
            <a:ext cx="2487033" cy="2509566"/>
          </a:xfrm>
          <a:prstGeom prst="rect">
            <a:avLst/>
          </a:prstGeom>
        </p:spPr>
      </p:pic>
      <p:pic>
        <p:nvPicPr>
          <p:cNvPr id="17" name="hot chocolate">
            <a:hlinkClick r:id="" action="ppaction://media"/>
            <a:extLst>
              <a:ext uri="{FF2B5EF4-FFF2-40B4-BE49-F238E27FC236}">
                <a16:creationId xmlns:a16="http://schemas.microsoft.com/office/drawing/2014/main" id="{B3D46AEA-1A29-EF4E-0F80-E64E830D51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90468" y="396832"/>
            <a:ext cx="805816" cy="80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591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628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214802" y="4098751"/>
            <a:ext cx="1150736" cy="1106314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1177649" y="4087013"/>
            <a:ext cx="1150736" cy="1106314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5520632" y="4087013"/>
            <a:ext cx="1150736" cy="1106314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2E9A10-D642-D625-A7A1-F480E4708A6D}"/>
              </a:ext>
            </a:extLst>
          </p:cNvPr>
          <p:cNvSpPr txBox="1"/>
          <p:nvPr/>
        </p:nvSpPr>
        <p:spPr>
          <a:xfrm>
            <a:off x="3148441" y="5173330"/>
            <a:ext cx="1209242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40FF"/>
                </a:solidFill>
                <a:ea typeface="Times New Roman" panose="02020603050405020304" pitchFamily="18" charset="0"/>
              </a:rPr>
              <a:t>tea</a:t>
            </a:r>
            <a:endParaRPr lang="en-US" sz="6000" b="1" dirty="0">
              <a:solidFill>
                <a:srgbClr val="FF40FF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0D4890B5-0C4F-5718-FA95-6D65BA7EBCAA}"/>
              </a:ext>
            </a:extLst>
          </p:cNvPr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Listen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choose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FAC484-EB3C-748E-73D8-9138C8E634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037" y="1057054"/>
            <a:ext cx="2852397" cy="28366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E40B03-912B-C9FE-ABCB-E7504128D7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11148" y="1112388"/>
            <a:ext cx="2756358" cy="27813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A4BB3B-DBD1-35AD-AB39-D387A5FB6C0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3403"/>
          <a:stretch/>
        </p:blipFill>
        <p:spPr>
          <a:xfrm>
            <a:off x="4570175" y="1252235"/>
            <a:ext cx="2643425" cy="2595925"/>
          </a:xfrm>
          <a:prstGeom prst="rect">
            <a:avLst/>
          </a:prstGeom>
        </p:spPr>
      </p:pic>
      <p:pic>
        <p:nvPicPr>
          <p:cNvPr id="10" name="tea">
            <a:hlinkClick r:id="" action="ppaction://media"/>
            <a:extLst>
              <a:ext uri="{FF2B5EF4-FFF2-40B4-BE49-F238E27FC236}">
                <a16:creationId xmlns:a16="http://schemas.microsoft.com/office/drawing/2014/main" id="{F1E19DA4-A872-9BE9-F707-F27CC705A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71572" y="519752"/>
            <a:ext cx="861213" cy="86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721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520632" y="3973873"/>
            <a:ext cx="1150736" cy="110631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513959" y="4035112"/>
            <a:ext cx="1150736" cy="110631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Listen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choose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793A58-E440-F2AA-C267-4B32114711C5}"/>
              </a:ext>
            </a:extLst>
          </p:cNvPr>
          <p:cNvSpPr txBox="1"/>
          <p:nvPr/>
        </p:nvSpPr>
        <p:spPr>
          <a:xfrm>
            <a:off x="2452604" y="5245361"/>
            <a:ext cx="1694695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40FF"/>
                </a:solidFill>
              </a:rPr>
              <a:t>juice</a:t>
            </a:r>
            <a:endParaRPr lang="en-VN" sz="6000" b="1" dirty="0">
              <a:solidFill>
                <a:srgbClr val="FF40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B79FAA-ECA0-E732-8368-CDE580C9EE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1148" y="1112388"/>
            <a:ext cx="2756358" cy="27813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1D4E26-BF80-BFFB-AEE8-A83FE32D8FF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3403"/>
          <a:stretch/>
        </p:blipFill>
        <p:spPr>
          <a:xfrm>
            <a:off x="724494" y="1297796"/>
            <a:ext cx="2643425" cy="2595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F09C4F-9F2B-AF43-6ECC-28F981C4D3F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2885"/>
          <a:stretch/>
        </p:blipFill>
        <p:spPr>
          <a:xfrm>
            <a:off x="4749440" y="1243868"/>
            <a:ext cx="2783841" cy="2703779"/>
          </a:xfrm>
          <a:prstGeom prst="rect">
            <a:avLst/>
          </a:prstGeom>
        </p:spPr>
      </p:pic>
      <p:pic>
        <p:nvPicPr>
          <p:cNvPr id="7" name="juice">
            <a:hlinkClick r:id="" action="ppaction://media"/>
            <a:extLst>
              <a:ext uri="{FF2B5EF4-FFF2-40B4-BE49-F238E27FC236}">
                <a16:creationId xmlns:a16="http://schemas.microsoft.com/office/drawing/2014/main" id="{AC5B1E55-70B2-5A76-6844-EEF0F24700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88516" y="5392268"/>
            <a:ext cx="813404" cy="81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564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1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B23CF7-A359-192D-1B51-E29CC3F59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5439"/>
            <a:ext cx="5740400" cy="7369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C1B9E1-0DC1-7B66-1A5C-297B390D2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38632"/>
            <a:ext cx="7843520" cy="24406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B5197D-E510-1C02-BB8F-C61715FDD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7136" y="1070994"/>
            <a:ext cx="4394864" cy="270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4671" y="1381472"/>
            <a:ext cx="113825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recognize the vocabulary </a:t>
            </a:r>
            <a:r>
              <a:rPr lang="en-US" sz="3600" dirty="0">
                <a:solidFill>
                  <a:srgbClr val="FF0000"/>
                </a:solidFill>
              </a:rPr>
              <a:t>to say what drink they want to make and</a:t>
            </a:r>
          </a:p>
          <a:p>
            <a:r>
              <a:rPr lang="en-US" sz="3600" dirty="0">
                <a:solidFill>
                  <a:srgbClr val="FF0000"/>
                </a:solidFill>
              </a:rPr>
              <a:t>what they will bring to make it.</a:t>
            </a:r>
            <a:endParaRPr lang="en-US" sz="3600" b="1" dirty="0">
              <a:solidFill>
                <a:srgbClr val="FF000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soda, smoothie, tea, lemonade, juice, hot chocolate</a:t>
            </a:r>
            <a:endParaRPr lang="en-US" sz="3600" i="1" dirty="0">
              <a:solidFill>
                <a:srgbClr val="0070C0"/>
              </a:solidFill>
            </a:endParaRPr>
          </a:p>
          <a:p>
            <a:pPr marL="228600"/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	Let's make smoothies.</a:t>
            </a:r>
          </a:p>
          <a:p>
            <a:pPr marL="228600"/>
            <a:r>
              <a:rPr lang="en-US" sz="3600" dirty="0">
                <a:solidFill>
                  <a:srgbClr val="0070C0"/>
                </a:solidFill>
              </a:rPr>
              <a:t>			OK. </a:t>
            </a:r>
          </a:p>
          <a:p>
            <a:pPr marL="228600"/>
            <a:r>
              <a:rPr lang="en-US" sz="3600" dirty="0">
                <a:solidFill>
                  <a:srgbClr val="0070C0"/>
                </a:solidFill>
              </a:rPr>
              <a:t>			I'll bring milk.</a:t>
            </a:r>
            <a:endParaRPr lang="en-US" i="1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491343" y="441816"/>
            <a:ext cx="9209314" cy="5974367"/>
            <a:chOff x="1491343" y="292420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1343" y="292420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224294" y="1330179"/>
              <a:ext cx="6011925" cy="172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228600"/>
              <a:r>
                <a:rPr lang="en-US" sz="3200" dirty="0"/>
                <a:t> </a:t>
              </a:r>
              <a:endParaRPr lang="en-VN" sz="2800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8361259-9618-2890-42DC-7FFB63FF98B5}"/>
              </a:ext>
            </a:extLst>
          </p:cNvPr>
          <p:cNvSpPr txBox="1"/>
          <p:nvPr/>
        </p:nvSpPr>
        <p:spPr>
          <a:xfrm>
            <a:off x="3513169" y="3029267"/>
            <a:ext cx="490222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ctr"/>
            <a:r>
              <a:rPr lang="en-US" sz="3600" dirty="0">
                <a:solidFill>
                  <a:schemeClr val="bg1"/>
                </a:solidFill>
              </a:rPr>
              <a:t>Let's make smoothies.</a:t>
            </a:r>
          </a:p>
          <a:p>
            <a:pPr marL="228600" algn="ctr"/>
            <a:r>
              <a:rPr lang="en-US" sz="3600" dirty="0">
                <a:solidFill>
                  <a:schemeClr val="bg1"/>
                </a:solidFill>
              </a:rPr>
              <a:t>OK. </a:t>
            </a:r>
          </a:p>
          <a:p>
            <a:pPr marL="228600" algn="ctr"/>
            <a:r>
              <a:rPr lang="en-US" sz="3600" dirty="0">
                <a:solidFill>
                  <a:schemeClr val="bg1"/>
                </a:solidFill>
              </a:rPr>
              <a:t>I'll bring milk.</a:t>
            </a:r>
            <a:endParaRPr lang="en-US" sz="3600" i="1" dirty="0">
              <a:solidFill>
                <a:schemeClr val="bg1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18478" y="488950"/>
            <a:ext cx="3957122" cy="984016"/>
          </a:xfrm>
          <a:prstGeom prst="round2Diag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B1F987-AEF0-DBC6-D68C-677E006080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81677"/>
            <a:ext cx="12192000" cy="3744886"/>
          </a:xfrm>
          <a:prstGeom prst="rect">
            <a:avLst/>
          </a:prstGeom>
        </p:spPr>
      </p:pic>
      <p:pic>
        <p:nvPicPr>
          <p:cNvPr id="6" name="CD2 TRACK 59">
            <a:hlinkClick r:id="" action="ppaction://media"/>
            <a:extLst>
              <a:ext uri="{FF2B5EF4-FFF2-40B4-BE49-F238E27FC236}">
                <a16:creationId xmlns:a16="http://schemas.microsoft.com/office/drawing/2014/main" id="{16B450BE-AA6C-4F2E-A266-BFA13023BA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78" end="543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3628" y="2651663"/>
            <a:ext cx="675640" cy="675640"/>
          </a:xfrm>
          <a:prstGeom prst="rect">
            <a:avLst/>
          </a:prstGeom>
        </p:spPr>
      </p:pic>
      <p:pic>
        <p:nvPicPr>
          <p:cNvPr id="7" name="CD2 TRACK 59">
            <a:hlinkClick r:id="" action="ppaction://media"/>
            <a:extLst>
              <a:ext uri="{FF2B5EF4-FFF2-40B4-BE49-F238E27FC236}">
                <a16:creationId xmlns:a16="http://schemas.microsoft.com/office/drawing/2014/main" id="{82022F8F-AA38-451D-9B80-100CAFB33E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11" end="236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87959" y="3925798"/>
            <a:ext cx="675640" cy="67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572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18478" y="488950"/>
            <a:ext cx="3957122" cy="984016"/>
          </a:xfrm>
          <a:prstGeom prst="round2Diag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bg1"/>
                </a:solidFill>
                <a:latin typeface="Arial"/>
              </a:rPr>
              <a:t>Grammar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7ED469-8E3B-6CBD-3167-D632970F6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279" y="1561162"/>
            <a:ext cx="7447442" cy="468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854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18478" y="488950"/>
            <a:ext cx="3957122" cy="984016"/>
          </a:xfrm>
          <a:prstGeom prst="round2Diag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bg1"/>
                </a:solidFill>
                <a:latin typeface="Arial"/>
              </a:rPr>
              <a:t>Grammar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7ED469-8E3B-6CBD-3167-D632970F66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912"/>
          <a:stretch/>
        </p:blipFill>
        <p:spPr>
          <a:xfrm>
            <a:off x="1264839" y="1781268"/>
            <a:ext cx="3357961" cy="4689513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676969B-4509-52E0-9ACD-7C0E1C5E71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033876"/>
              </p:ext>
            </p:extLst>
          </p:nvPr>
        </p:nvGraphicFramePr>
        <p:xfrm>
          <a:off x="5433848" y="1948135"/>
          <a:ext cx="6053960" cy="43557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26980">
                  <a:extLst>
                    <a:ext uri="{9D8B030D-6E8A-4147-A177-3AD203B41FA5}">
                      <a16:colId xmlns:a16="http://schemas.microsoft.com/office/drawing/2014/main" val="2026065334"/>
                    </a:ext>
                  </a:extLst>
                </a:gridCol>
                <a:gridCol w="3026980">
                  <a:extLst>
                    <a:ext uri="{9D8B030D-6E8A-4147-A177-3AD203B41FA5}">
                      <a16:colId xmlns:a16="http://schemas.microsoft.com/office/drawing/2014/main" val="1203928517"/>
                    </a:ext>
                  </a:extLst>
                </a:gridCol>
              </a:tblGrid>
              <a:tr h="9725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bg1"/>
                          </a:solidFill>
                        </a:rPr>
                        <a:t>Singular</a:t>
                      </a:r>
                      <a:endParaRPr lang="vi-VN" sz="36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bg1"/>
                          </a:solidFill>
                        </a:rPr>
                        <a:t>Plural</a:t>
                      </a:r>
                      <a:endParaRPr lang="vi-VN" sz="36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7954300"/>
                  </a:ext>
                </a:extLst>
              </a:tr>
              <a:tr h="198922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3600" dirty="0"/>
                        <a:t> smoothie</a:t>
                      </a:r>
                    </a:p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3600" dirty="0"/>
                        <a:t> lemon</a:t>
                      </a:r>
                    </a:p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an</a:t>
                      </a:r>
                      <a:r>
                        <a:rPr lang="en-US" sz="3600" dirty="0"/>
                        <a:t> orange</a:t>
                      </a:r>
                    </a:p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an</a:t>
                      </a:r>
                      <a:r>
                        <a:rPr lang="en-US" sz="3600" dirty="0"/>
                        <a:t> apple</a:t>
                      </a:r>
                    </a:p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3600" dirty="0"/>
                        <a:t> lime</a:t>
                      </a:r>
                    </a:p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3600" dirty="0"/>
                        <a:t> banana</a:t>
                      </a:r>
                      <a:endParaRPr lang="vi-V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smoothie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s</a:t>
                      </a:r>
                    </a:p>
                    <a:p>
                      <a:pPr algn="ctr"/>
                      <a:r>
                        <a:rPr lang="en-US" sz="3600" dirty="0"/>
                        <a:t>lemon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s</a:t>
                      </a:r>
                    </a:p>
                    <a:p>
                      <a:pPr algn="ctr"/>
                      <a:r>
                        <a:rPr lang="en-US" sz="3600" dirty="0"/>
                        <a:t>orange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s</a:t>
                      </a:r>
                    </a:p>
                    <a:p>
                      <a:pPr algn="ctr"/>
                      <a:r>
                        <a:rPr lang="en-US" sz="3600" dirty="0"/>
                        <a:t>apple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s</a:t>
                      </a:r>
                    </a:p>
                    <a:p>
                      <a:pPr algn="ctr"/>
                      <a:r>
                        <a:rPr lang="en-US" sz="3600" dirty="0"/>
                        <a:t>lime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s</a:t>
                      </a:r>
                    </a:p>
                    <a:p>
                      <a:pPr algn="ctr"/>
                      <a:r>
                        <a:rPr lang="en-US" sz="3600" dirty="0"/>
                        <a:t>banana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vi-VN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5613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69559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18478" y="488950"/>
            <a:ext cx="3957122" cy="984016"/>
          </a:xfrm>
          <a:prstGeom prst="round2Diag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bg1"/>
                </a:solidFill>
                <a:latin typeface="Arial"/>
              </a:rPr>
              <a:t>Grammar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7ED469-8E3B-6CBD-3167-D632970F66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542" r="207"/>
          <a:stretch/>
        </p:blipFill>
        <p:spPr>
          <a:xfrm>
            <a:off x="1882239" y="1695164"/>
            <a:ext cx="4114800" cy="468951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442AA6B-43BB-54B4-FAA4-A1A0A627B94A}"/>
              </a:ext>
            </a:extLst>
          </p:cNvPr>
          <p:cNvSpPr/>
          <p:nvPr/>
        </p:nvSpPr>
        <p:spPr>
          <a:xfrm>
            <a:off x="6559499" y="2063699"/>
            <a:ext cx="2117141" cy="852221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milk</a:t>
            </a:r>
            <a:r>
              <a:rPr lang="en-US" sz="5400" b="1" dirty="0">
                <a:solidFill>
                  <a:srgbClr val="FF0000"/>
                </a:solidFill>
              </a:rPr>
              <a:t>s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FA15F0B-DB56-714C-1E32-6AFE2A328604}"/>
              </a:ext>
            </a:extLst>
          </p:cNvPr>
          <p:cNvSpPr/>
          <p:nvPr/>
        </p:nvSpPr>
        <p:spPr>
          <a:xfrm>
            <a:off x="6559499" y="3187700"/>
            <a:ext cx="2117141" cy="852221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sugar</a:t>
            </a:r>
            <a:r>
              <a:rPr lang="en-US" sz="5400" b="1" dirty="0">
                <a:solidFill>
                  <a:srgbClr val="FF0000"/>
                </a:solidFill>
              </a:rPr>
              <a:t>s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CE61249-FC1C-C9BA-4D45-324D7071C7F4}"/>
              </a:ext>
            </a:extLst>
          </p:cNvPr>
          <p:cNvSpPr/>
          <p:nvPr/>
        </p:nvSpPr>
        <p:spPr>
          <a:xfrm>
            <a:off x="6559499" y="4311701"/>
            <a:ext cx="2117141" cy="852221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tea</a:t>
            </a:r>
            <a:r>
              <a:rPr lang="en-US" sz="5400" b="1" dirty="0">
                <a:solidFill>
                  <a:srgbClr val="FF0000"/>
                </a:solidFill>
              </a:rPr>
              <a:t>s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178EC4B-5913-4A56-8C24-D89FEFCEC3D5}"/>
              </a:ext>
            </a:extLst>
          </p:cNvPr>
          <p:cNvSpPr/>
          <p:nvPr/>
        </p:nvSpPr>
        <p:spPr>
          <a:xfrm>
            <a:off x="9067088" y="2063698"/>
            <a:ext cx="2117141" cy="852221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juice</a:t>
            </a:r>
            <a:r>
              <a:rPr lang="en-US" sz="5400" b="1" dirty="0">
                <a:solidFill>
                  <a:srgbClr val="FF0000"/>
                </a:solidFill>
              </a:rPr>
              <a:t>s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B2F0B60-B68D-3614-505B-791DE85829A4}"/>
              </a:ext>
            </a:extLst>
          </p:cNvPr>
          <p:cNvSpPr/>
          <p:nvPr/>
        </p:nvSpPr>
        <p:spPr>
          <a:xfrm>
            <a:off x="9075317" y="3187700"/>
            <a:ext cx="2117141" cy="852221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soda</a:t>
            </a:r>
            <a:r>
              <a:rPr lang="en-US" sz="5400" b="1" dirty="0">
                <a:solidFill>
                  <a:srgbClr val="FF0000"/>
                </a:solidFill>
              </a:rPr>
              <a:t>s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AF9BDF3-9F46-0100-DFA2-757EB2E5A4DC}"/>
              </a:ext>
            </a:extLst>
          </p:cNvPr>
          <p:cNvSpPr/>
          <p:nvPr/>
        </p:nvSpPr>
        <p:spPr>
          <a:xfrm>
            <a:off x="9067088" y="4311700"/>
            <a:ext cx="2117141" cy="852221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ice</a:t>
            </a:r>
            <a:r>
              <a:rPr lang="en-US" sz="5400" b="1" dirty="0">
                <a:solidFill>
                  <a:srgbClr val="FF0000"/>
                </a:solidFill>
              </a:rPr>
              <a:t>s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DD82ED8-78A8-5791-B38F-123A0C15A626}"/>
              </a:ext>
            </a:extLst>
          </p:cNvPr>
          <p:cNvSpPr/>
          <p:nvPr/>
        </p:nvSpPr>
        <p:spPr>
          <a:xfrm>
            <a:off x="6559499" y="5386458"/>
            <a:ext cx="4624730" cy="852221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hot chocolate</a:t>
            </a:r>
            <a:r>
              <a:rPr lang="en-US" sz="5400" b="1" dirty="0">
                <a:solidFill>
                  <a:srgbClr val="FF0000"/>
                </a:solidFill>
              </a:rPr>
              <a:t>s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endParaRPr lang="vi-VN" sz="5400" b="1" dirty="0">
              <a:solidFill>
                <a:schemeClr val="bg1"/>
              </a:solidFill>
            </a:endParaRPr>
          </a:p>
        </p:txBody>
      </p:sp>
      <p:pic>
        <p:nvPicPr>
          <p:cNvPr id="7" name="Graphic 6" descr="Close with solid fill">
            <a:extLst>
              <a:ext uri="{FF2B5EF4-FFF2-40B4-BE49-F238E27FC236}">
                <a16:creationId xmlns:a16="http://schemas.microsoft.com/office/drawing/2014/main" id="{CC9758A8-1C0F-BC05-CC6F-367772900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15328" y="1583384"/>
            <a:ext cx="4913071" cy="491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0578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48EA03D-483A-165D-CD60-01E8141453E2}"/>
              </a:ext>
            </a:extLst>
          </p:cNvPr>
          <p:cNvSpPr txBox="1"/>
          <p:nvPr/>
        </p:nvSpPr>
        <p:spPr>
          <a:xfrm>
            <a:off x="7785100" y="79836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B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2836C0-BA7B-A302-3C0D-83E7328043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r="29833" b="78311"/>
          <a:stretch/>
        </p:blipFill>
        <p:spPr>
          <a:xfrm>
            <a:off x="0" y="421713"/>
            <a:ext cx="6096000" cy="7459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9CCDC1-9495-9986-8E6E-51FF432F21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899" b="4213"/>
          <a:stretch/>
        </p:blipFill>
        <p:spPr>
          <a:xfrm>
            <a:off x="0" y="1544127"/>
            <a:ext cx="12192000" cy="3566353"/>
          </a:xfrm>
          <a:prstGeom prst="rect">
            <a:avLst/>
          </a:prstGeom>
        </p:spPr>
      </p:pic>
      <p:pic>
        <p:nvPicPr>
          <p:cNvPr id="7" name="CD2 TRACK 59">
            <a:hlinkClick r:id="" action="ppaction://media"/>
            <a:extLst>
              <a:ext uri="{FF2B5EF4-FFF2-40B4-BE49-F238E27FC236}">
                <a16:creationId xmlns:a16="http://schemas.microsoft.com/office/drawing/2014/main" id="{5802D189-41AD-BFB7-F1CF-51E682C3BB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51600" y="645212"/>
            <a:ext cx="675640" cy="675640"/>
          </a:xfrm>
          <a:prstGeom prst="rect">
            <a:avLst/>
          </a:prstGeom>
        </p:spPr>
      </p:pic>
      <p:pic>
        <p:nvPicPr>
          <p:cNvPr id="8" name="CD2 TRACK 59">
            <a:hlinkClick r:id="" action="ppaction://media"/>
            <a:extLst>
              <a:ext uri="{FF2B5EF4-FFF2-40B4-BE49-F238E27FC236}">
                <a16:creationId xmlns:a16="http://schemas.microsoft.com/office/drawing/2014/main" id="{BF4C898A-BD5F-4348-8DC7-B8A11A2992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078" end="5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63628" y="2651663"/>
            <a:ext cx="675640" cy="675640"/>
          </a:xfrm>
          <a:prstGeom prst="rect">
            <a:avLst/>
          </a:prstGeom>
        </p:spPr>
      </p:pic>
      <p:pic>
        <p:nvPicPr>
          <p:cNvPr id="9" name="CD2 TRACK 59">
            <a:hlinkClick r:id="" action="ppaction://media"/>
            <a:extLst>
              <a:ext uri="{FF2B5EF4-FFF2-40B4-BE49-F238E27FC236}">
                <a16:creationId xmlns:a16="http://schemas.microsoft.com/office/drawing/2014/main" id="{BCA6D8C5-6518-44AC-BE06-2980550475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211" end="236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87959" y="3925798"/>
            <a:ext cx="675640" cy="67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926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31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CF56256-93EB-0445-0BEF-E374FC09F1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906"/>
          <a:stretch/>
        </p:blipFill>
        <p:spPr>
          <a:xfrm>
            <a:off x="1795984" y="2474120"/>
            <a:ext cx="2738353" cy="26566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C83C99-A9A9-88AB-6440-5D71B999D3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4"/>
          <a:stretch/>
        </p:blipFill>
        <p:spPr>
          <a:xfrm>
            <a:off x="7657663" y="2575963"/>
            <a:ext cx="2738353" cy="2570077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CA6CDB9-24C3-E2C3-5103-EBCCDFFA9EB1}"/>
              </a:ext>
            </a:extLst>
          </p:cNvPr>
          <p:cNvSpPr/>
          <p:nvPr/>
        </p:nvSpPr>
        <p:spPr>
          <a:xfrm>
            <a:off x="558480" y="1308007"/>
            <a:ext cx="5557520" cy="914400"/>
          </a:xfrm>
          <a:prstGeom prst="roundRect">
            <a:avLst>
              <a:gd name="adj" fmla="val 33334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Let’s make __________.</a:t>
            </a:r>
            <a:endParaRPr lang="vi-VN" sz="4000" b="1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74C580C-935D-791C-5DCD-8644130C32A5}"/>
              </a:ext>
            </a:extLst>
          </p:cNvPr>
          <p:cNvSpPr/>
          <p:nvPr/>
        </p:nvSpPr>
        <p:spPr>
          <a:xfrm>
            <a:off x="6450110" y="1300883"/>
            <a:ext cx="5183410" cy="914400"/>
          </a:xfrm>
          <a:prstGeom prst="roundRect">
            <a:avLst>
              <a:gd name="adj" fmla="val 33334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Ok. I will bring ________.</a:t>
            </a:r>
            <a:endParaRPr lang="vi-VN" sz="36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7537CE-F5DA-1CE2-780D-8A4BCA28332D}"/>
              </a:ext>
            </a:extLst>
          </p:cNvPr>
          <p:cNvSpPr txBox="1"/>
          <p:nvPr/>
        </p:nvSpPr>
        <p:spPr>
          <a:xfrm>
            <a:off x="3165160" y="1312957"/>
            <a:ext cx="2786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Calibri"/>
              </a:rPr>
              <a:t>smoothies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D850A3-FB4E-9BAA-76A0-AA743DE0BFF4}"/>
              </a:ext>
            </a:extLst>
          </p:cNvPr>
          <p:cNvSpPr txBox="1"/>
          <p:nvPr/>
        </p:nvSpPr>
        <p:spPr>
          <a:xfrm>
            <a:off x="9656875" y="1327239"/>
            <a:ext cx="1722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Calibri"/>
              </a:rPr>
              <a:t>sugar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948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1B152C-30E0-147F-80EA-147616C54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42530"/>
            <a:ext cx="6441440" cy="7239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238A10-3B3F-EB91-5C59-183736ED8B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15"/>
          <a:stretch/>
        </p:blipFill>
        <p:spPr>
          <a:xfrm>
            <a:off x="0" y="1696720"/>
            <a:ext cx="12180706" cy="332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11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FE42DF-5167-58D6-2516-438CFF9C7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42530"/>
            <a:ext cx="6441440" cy="7239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DC2E02-1A7A-86E3-0CE3-E38EEE5EC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0613"/>
            <a:ext cx="12192000" cy="35297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80A18C-C54B-E843-609B-650460BF51D8}"/>
              </a:ext>
            </a:extLst>
          </p:cNvPr>
          <p:cNvSpPr txBox="1"/>
          <p:nvPr/>
        </p:nvSpPr>
        <p:spPr>
          <a:xfrm>
            <a:off x="9118920" y="2921168"/>
            <a:ext cx="2615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latin typeface="Calibri"/>
              </a:rPr>
              <a:t>soda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F44613-A726-C535-8476-1977E473C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4156" y="2381546"/>
            <a:ext cx="2333215" cy="221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2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0C5EA1-8BDF-370E-35E8-FFCDAA1EB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8422"/>
            <a:ext cx="12192000" cy="36611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FE42DF-5167-58D6-2516-438CFF9C7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42530"/>
            <a:ext cx="6441440" cy="7239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80A18C-C54B-E843-609B-650460BF51D8}"/>
              </a:ext>
            </a:extLst>
          </p:cNvPr>
          <p:cNvSpPr txBox="1"/>
          <p:nvPr/>
        </p:nvSpPr>
        <p:spPr>
          <a:xfrm>
            <a:off x="5898200" y="2687488"/>
            <a:ext cx="2615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solidFill>
                  <a:srgbClr val="FF0000"/>
                </a:solidFill>
                <a:latin typeface="Calibri"/>
              </a:rPr>
              <a:t>tea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B14A32-1372-2234-C8A7-7BC7CB36BE25}"/>
              </a:ext>
            </a:extLst>
          </p:cNvPr>
          <p:cNvSpPr txBox="1"/>
          <p:nvPr/>
        </p:nvSpPr>
        <p:spPr>
          <a:xfrm>
            <a:off x="6578920" y="3540928"/>
            <a:ext cx="2615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solidFill>
                  <a:srgbClr val="FF0000"/>
                </a:solidFill>
                <a:latin typeface="Calibri"/>
              </a:rPr>
              <a:t>I’ll 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67A804-E048-7674-9717-686E2534E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735" y="2759855"/>
            <a:ext cx="1933438" cy="188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1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F50BD7-217B-A4DC-80B3-50EF5095D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1423379"/>
            <a:ext cx="12192000" cy="34626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FE42DF-5167-58D6-2516-438CFF9C7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42530"/>
            <a:ext cx="6441440" cy="7239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80A18C-C54B-E843-609B-650460BF51D8}"/>
              </a:ext>
            </a:extLst>
          </p:cNvPr>
          <p:cNvSpPr txBox="1"/>
          <p:nvPr/>
        </p:nvSpPr>
        <p:spPr>
          <a:xfrm>
            <a:off x="6096000" y="2139016"/>
            <a:ext cx="579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latin typeface="Calibri"/>
              </a:rPr>
              <a:t>m</a:t>
            </a:r>
            <a:r>
              <a:rPr lang="en-US" sz="6000" b="1" noProof="0" dirty="0" err="1">
                <a:solidFill>
                  <a:srgbClr val="FF0000"/>
                </a:solidFill>
                <a:latin typeface="Calibri"/>
              </a:rPr>
              <a:t>ake</a:t>
            </a:r>
            <a:r>
              <a:rPr lang="en-US" sz="6000" b="1" noProof="0" dirty="0">
                <a:solidFill>
                  <a:srgbClr val="FF0000"/>
                </a:solidFill>
                <a:latin typeface="Calibri"/>
              </a:rPr>
              <a:t> smoothies 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A8A56A-FD73-FECD-43CC-8B7D69D5A3B9}"/>
              </a:ext>
            </a:extLst>
          </p:cNvPr>
          <p:cNvSpPr txBox="1"/>
          <p:nvPr/>
        </p:nvSpPr>
        <p:spPr>
          <a:xfrm>
            <a:off x="5628640" y="3004666"/>
            <a:ext cx="579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latin typeface="Calibri"/>
              </a:rPr>
              <a:t>b</a:t>
            </a:r>
            <a:r>
              <a:rPr kumimoji="0" lang="en-US" sz="60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ring</a:t>
            </a:r>
            <a:r>
              <a:rPr kumimoji="0" lang="en-US" sz="6000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milk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E1BC26-8559-6160-7876-345365EF8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981" y="2859657"/>
            <a:ext cx="2234670" cy="232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2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CF0D06-D862-1EE5-2F65-E8447828DB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27"/>
          <a:stretch/>
        </p:blipFill>
        <p:spPr>
          <a:xfrm>
            <a:off x="0" y="1503680"/>
            <a:ext cx="12192000" cy="33952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FE42DF-5167-58D6-2516-438CFF9C7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42530"/>
            <a:ext cx="6441440" cy="7239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80A18C-C54B-E843-609B-650460BF51D8}"/>
              </a:ext>
            </a:extLst>
          </p:cNvPr>
          <p:cNvSpPr txBox="1"/>
          <p:nvPr/>
        </p:nvSpPr>
        <p:spPr>
          <a:xfrm>
            <a:off x="8031800" y="2027088"/>
            <a:ext cx="3774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solidFill>
                  <a:srgbClr val="FF0000"/>
                </a:solidFill>
                <a:latin typeface="Calibri"/>
              </a:rPr>
              <a:t>lemonade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EFCA19-76C9-DF68-A4BA-1AC1728D69DF}"/>
              </a:ext>
            </a:extLst>
          </p:cNvPr>
          <p:cNvSpPr txBox="1"/>
          <p:nvPr/>
        </p:nvSpPr>
        <p:spPr>
          <a:xfrm>
            <a:off x="8031800" y="2955168"/>
            <a:ext cx="3774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latin typeface="Calibri"/>
              </a:rPr>
              <a:t>lemons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7D04CE-8CF2-0C68-0686-D39FABA2E5A6}"/>
              </a:ext>
            </a:extLst>
          </p:cNvPr>
          <p:cNvSpPr txBox="1"/>
          <p:nvPr/>
        </p:nvSpPr>
        <p:spPr>
          <a:xfrm>
            <a:off x="7036120" y="3723808"/>
            <a:ext cx="3774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latin typeface="Calibri"/>
              </a:rPr>
              <a:t>s</a:t>
            </a:r>
            <a:r>
              <a:rPr lang="en-US" sz="6000" b="1" noProof="0" dirty="0" err="1">
                <a:solidFill>
                  <a:srgbClr val="FF0000"/>
                </a:solidFill>
                <a:latin typeface="Calibri"/>
              </a:rPr>
              <a:t>ugar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352550-4050-1801-3FAB-2E3D2FDE3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390" y="2644245"/>
            <a:ext cx="2095660" cy="246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A815171-E09E-6EB9-FBED-9AACE0B16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1033"/>
            <a:ext cx="12192000" cy="34691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FE42DF-5167-58D6-2516-438CFF9C7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42530"/>
            <a:ext cx="6441440" cy="7239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80A18C-C54B-E843-609B-650460BF51D8}"/>
              </a:ext>
            </a:extLst>
          </p:cNvPr>
          <p:cNvSpPr txBox="1"/>
          <p:nvPr/>
        </p:nvSpPr>
        <p:spPr>
          <a:xfrm>
            <a:off x="7581256" y="2302300"/>
            <a:ext cx="46752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Calibri"/>
              </a:rPr>
              <a:t>h</a:t>
            </a:r>
            <a:r>
              <a:rPr kumimoji="0" lang="en-US" sz="5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ot</a:t>
            </a:r>
            <a:r>
              <a:rPr kumimoji="0" lang="en-US" sz="5400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chocolate</a:t>
            </a:r>
            <a:endParaRPr kumimoji="0" lang="en-US" sz="5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EFCA19-76C9-DF68-A4BA-1AC1728D69DF}"/>
              </a:ext>
            </a:extLst>
          </p:cNvPr>
          <p:cNvSpPr txBox="1"/>
          <p:nvPr/>
        </p:nvSpPr>
        <p:spPr>
          <a:xfrm>
            <a:off x="4442580" y="3161522"/>
            <a:ext cx="76457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rgbClr val="FF0000"/>
                </a:solidFill>
                <a:latin typeface="Calibri"/>
              </a:rPr>
              <a:t>Ok. I’ll bring milk</a:t>
            </a:r>
            <a:endParaRPr kumimoji="0" lang="en-US" sz="5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7D04CE-8CF2-0C68-0686-D39FABA2E5A6}"/>
              </a:ext>
            </a:extLst>
          </p:cNvPr>
          <p:cNvSpPr txBox="1"/>
          <p:nvPr/>
        </p:nvSpPr>
        <p:spPr>
          <a:xfrm>
            <a:off x="6096000" y="4014709"/>
            <a:ext cx="5399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latin typeface="Calibri"/>
              </a:rPr>
              <a:t>chocolate chips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BF0701-D570-43F7-BFC5-A7556F046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0674" y="2763965"/>
            <a:ext cx="1739954" cy="237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6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818153"/>
              </p:ext>
            </p:extLst>
          </p:nvPr>
        </p:nvGraphicFramePr>
        <p:xfrm>
          <a:off x="152400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14500"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  <a:cs typeface="Poppins SemiBold" panose="00000700000000000000" pitchFamily="2" charset="0"/>
                        </a:rPr>
                        <a:t>soda</a:t>
                      </a: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  <a:cs typeface="Poppins SemiBold" panose="00000700000000000000" pitchFamily="2" charset="0"/>
                      </a:endParaRPr>
                    </a:p>
                  </a:txBody>
                  <a:tcPr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latin typeface="Patrick Hand" panose="00000500000000000000" pitchFamily="2" charset="0"/>
                        </a:rPr>
                        <a:t>smoothie</a:t>
                      </a: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endParaRPr lang="en-US" sz="40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  <a:cs typeface="Poppins SemiBold" panose="00000700000000000000" pitchFamily="2" charset="0"/>
                      </a:endParaRPr>
                    </a:p>
                  </a:txBody>
                  <a:tcPr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  <a:cs typeface="Poppins SemiBold" panose="00000700000000000000" pitchFamily="2" charset="0"/>
                        </a:rPr>
                        <a:t>hot chocolate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  <a:cs typeface="Poppins SemiBold" panose="00000700000000000000" pitchFamily="2" charset="0"/>
                      </a:endParaRP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b="1" dirty="0">
                        <a:latin typeface="Patrick Hand" panose="00000500000000000000" pitchFamily="2" charset="0"/>
                      </a:endParaRPr>
                    </a:p>
                  </a:txBody>
                  <a:tcPr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r>
                        <a:rPr lang="en-US" sz="5400" b="1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  <a:cs typeface="Poppins SemiBold" panose="00000700000000000000" pitchFamily="2" charset="0"/>
                        </a:rPr>
                        <a:t>juice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  <a:cs typeface="Poppins SemiBold" panose="00000700000000000000" pitchFamily="2" charset="0"/>
                      </a:endParaRP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  <a:cs typeface="Poppins SemiBold" panose="00000700000000000000" pitchFamily="2" charset="0"/>
                      </a:endParaRPr>
                    </a:p>
                  </a:txBody>
                  <a:tcPr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latin typeface="Patrick Hand" panose="00000500000000000000" pitchFamily="2" charset="0"/>
                        </a:rPr>
                        <a:t>tea</a:t>
                      </a:r>
                      <a:endParaRPr lang="en-US" sz="4000" b="1" dirty="0">
                        <a:latin typeface="Patrick Hand" panose="00000500000000000000" pitchFamily="2" charset="0"/>
                      </a:endParaRP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endParaRPr lang="en-US" sz="40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  <a:cs typeface="Poppins SemiBold" panose="00000700000000000000" pitchFamily="2" charset="0"/>
                      </a:endParaRPr>
                    </a:p>
                  </a:txBody>
                  <a:tcPr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  <a:cs typeface="Poppins SemiBold" panose="00000700000000000000" pitchFamily="2" charset="0"/>
                        </a:rPr>
                        <a:t>lemonade</a:t>
                      </a: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b="1" dirty="0">
                        <a:latin typeface="Patrick Hand" panose="00000500000000000000" pitchFamily="2" charset="0"/>
                      </a:endParaRPr>
                    </a:p>
                  </a:txBody>
                  <a:tcPr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620605" y="91903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653161" y="96523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24" name="&quot;No&quot; Symbol 23"/>
          <p:cNvSpPr/>
          <p:nvPr/>
        </p:nvSpPr>
        <p:spPr>
          <a:xfrm>
            <a:off x="9814734" y="98389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616539" y="1775957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32" name="&quot;No&quot; Symbol 31"/>
          <p:cNvSpPr/>
          <p:nvPr/>
        </p:nvSpPr>
        <p:spPr>
          <a:xfrm>
            <a:off x="6854044" y="2759177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620605" y="3487991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36" name="&quot;No&quot; Symbol 35"/>
          <p:cNvSpPr/>
          <p:nvPr/>
        </p:nvSpPr>
        <p:spPr>
          <a:xfrm>
            <a:off x="3715380" y="439420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C6AB4A-AE6F-F3BE-261B-9B1544C37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8262" y="3544790"/>
            <a:ext cx="1509821" cy="1505568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664841" y="3492983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3B573C-2318-7855-4238-02CA4EE10B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906"/>
          <a:stretch/>
        </p:blipFill>
        <p:spPr>
          <a:xfrm>
            <a:off x="2055516" y="5222524"/>
            <a:ext cx="1572092" cy="1525204"/>
          </a:xfrm>
          <a:prstGeom prst="rect">
            <a:avLst/>
          </a:prstGeom>
        </p:spPr>
      </p:pic>
      <p:sp>
        <p:nvSpPr>
          <p:cNvPr id="38" name="&quot;No&quot; Symbol 37"/>
          <p:cNvSpPr/>
          <p:nvPr/>
        </p:nvSpPr>
        <p:spPr>
          <a:xfrm>
            <a:off x="6891240" y="4470918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666420" y="3487991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sp>
        <p:nvSpPr>
          <p:cNvPr id="40" name="&quot;No&quot; Symbol 39"/>
          <p:cNvSpPr/>
          <p:nvPr/>
        </p:nvSpPr>
        <p:spPr>
          <a:xfrm>
            <a:off x="9792330" y="438749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641245" y="5181781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B50C01-1042-DFA5-3083-D053F8090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5807" y="177627"/>
            <a:ext cx="1459539" cy="138145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628208" y="111906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42" name="&quot;No&quot; Symbol 41"/>
          <p:cNvSpPr/>
          <p:nvPr/>
        </p:nvSpPr>
        <p:spPr>
          <a:xfrm>
            <a:off x="3731255" y="6111599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E4E428E-12CD-53ED-339E-701C467CF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6723" y="5262058"/>
            <a:ext cx="1581482" cy="1464815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4647203" y="5202868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sp>
        <p:nvSpPr>
          <p:cNvPr id="44" name="&quot;No&quot; Symbol 43"/>
          <p:cNvSpPr/>
          <p:nvPr/>
        </p:nvSpPr>
        <p:spPr>
          <a:xfrm>
            <a:off x="6891240" y="6196154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653161" y="5181781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1D6A7E-90D1-D45E-EFEC-66D8D4AD15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7258" y="1907835"/>
            <a:ext cx="1458204" cy="1406691"/>
          </a:xfrm>
          <a:prstGeom prst="rect">
            <a:avLst/>
          </a:prstGeom>
        </p:spPr>
      </p:pic>
      <p:sp>
        <p:nvSpPr>
          <p:cNvPr id="46" name="&quot;No&quot; Symbol 45"/>
          <p:cNvSpPr/>
          <p:nvPr/>
        </p:nvSpPr>
        <p:spPr>
          <a:xfrm>
            <a:off x="9808205" y="610489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&quot;No&quot; Symbol 21"/>
          <p:cNvSpPr/>
          <p:nvPr/>
        </p:nvSpPr>
        <p:spPr>
          <a:xfrm>
            <a:off x="6779434" y="99405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614452" y="1755835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4C6340-BACD-9D7E-617B-94B76B80EA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5516" y="1844684"/>
            <a:ext cx="1553522" cy="1447544"/>
          </a:xfrm>
          <a:prstGeom prst="rect">
            <a:avLst/>
          </a:prstGeom>
        </p:spPr>
      </p:pic>
      <p:sp>
        <p:nvSpPr>
          <p:cNvPr id="34" name="&quot;No&quot; Symbol 33"/>
          <p:cNvSpPr/>
          <p:nvPr/>
        </p:nvSpPr>
        <p:spPr>
          <a:xfrm>
            <a:off x="9808205" y="268859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10030" y="1759459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30" name="&quot;No&quot; Symbol 29"/>
          <p:cNvSpPr/>
          <p:nvPr/>
        </p:nvSpPr>
        <p:spPr>
          <a:xfrm>
            <a:off x="3842715" y="270655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&quot;No&quot; Symbol 19"/>
          <p:cNvSpPr/>
          <p:nvPr/>
        </p:nvSpPr>
        <p:spPr>
          <a:xfrm>
            <a:off x="3737784" y="99060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47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3" grpId="0" animBg="1"/>
      <p:bldP spid="23" grpId="1" animBg="1"/>
      <p:bldP spid="31" grpId="0" animBg="1"/>
      <p:bldP spid="31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21" grpId="0" animBg="1"/>
      <p:bldP spid="21" grpId="1" animBg="1"/>
      <p:bldP spid="43" grpId="0" animBg="1"/>
      <p:bldP spid="43" grpId="1" animBg="1"/>
      <p:bldP spid="45" grpId="0" animBg="1"/>
      <p:bldP spid="45" grpId="1" animBg="1"/>
      <p:bldP spid="33" grpId="0" animBg="1"/>
      <p:bldP spid="33" grpId="1" animBg="1"/>
      <p:bldP spid="29" grpId="0" animBg="1"/>
      <p:bldP spid="2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F7CB5A-55E8-B495-C0A2-7885B87040C5}"/>
              </a:ext>
            </a:extLst>
          </p:cNvPr>
          <p:cNvSpPr/>
          <p:nvPr/>
        </p:nvSpPr>
        <p:spPr>
          <a:xfrm>
            <a:off x="376604" y="617642"/>
            <a:ext cx="7775575" cy="4216400"/>
          </a:xfrm>
          <a:prstGeom prst="roundRect">
            <a:avLst/>
          </a:prstGeom>
          <a:solidFill>
            <a:schemeClr val="accent2"/>
          </a:solidFill>
          <a:ln w="5715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9600" dirty="0">
                <a:latin typeface="Comic Sans MS" panose="030F0902030302020204" pitchFamily="66" charset="0"/>
                <a:cs typeface="Aharoni" panose="02010803020104030203" pitchFamily="2" charset="-79"/>
              </a:rPr>
              <a:t>Guess the </a:t>
            </a:r>
            <a:r>
              <a:rPr lang="en-US" sz="9600" dirty="0">
                <a:latin typeface="Comic Sans MS" panose="030F0902030302020204" pitchFamily="66" charset="0"/>
                <a:cs typeface="Aharoni" panose="02010803020104030203" pitchFamily="2" charset="-79"/>
              </a:rPr>
              <a:t>Food and Drinks</a:t>
            </a:r>
            <a:endParaRPr lang="hr-HR" sz="9600" dirty="0">
              <a:latin typeface="Comic Sans MS" panose="030F0902030302020204" pitchFamily="66" charset="0"/>
            </a:endParaRPr>
          </a:p>
        </p:txBody>
      </p:sp>
      <p:pic>
        <p:nvPicPr>
          <p:cNvPr id="4" name="Picture 3" descr="A cartoon face with hands pointing at question marks&#10;&#10;Description automatically generated">
            <a:extLst>
              <a:ext uri="{FF2B5EF4-FFF2-40B4-BE49-F238E27FC236}">
                <a16:creationId xmlns:a16="http://schemas.microsoft.com/office/drawing/2014/main" id="{2FFBDEDB-05E5-DCF2-1305-298F0AE75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075357" y="2772514"/>
            <a:ext cx="4916774" cy="364660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B3848A56-CED8-CBF6-5D14-12045D7126F5}"/>
              </a:ext>
            </a:extLst>
          </p:cNvPr>
          <p:cNvSpPr/>
          <p:nvPr/>
        </p:nvSpPr>
        <p:spPr>
          <a:xfrm>
            <a:off x="4146550" y="3671161"/>
            <a:ext cx="6471892" cy="2447925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            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OIL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A808363-C3F5-DAE4-1142-B3EB67F69965}"/>
              </a:ext>
            </a:extLst>
          </p:cNvPr>
          <p:cNvSpPr/>
          <p:nvPr/>
        </p:nvSpPr>
        <p:spPr>
          <a:xfrm>
            <a:off x="3306832" y="585581"/>
            <a:ext cx="7848600" cy="258286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/>
              <a:t>a smooth thick liquid produced from plants or animals that is used in cooking.</a:t>
            </a:r>
            <a:endParaRPr lang="hr-HR" sz="4400" dirty="0"/>
          </a:p>
        </p:txBody>
      </p:sp>
      <p:pic>
        <p:nvPicPr>
          <p:cNvPr id="8" name="10 Second Timer">
            <a:hlinkClick r:id="" action="ppaction://media"/>
            <a:extLst>
              <a:ext uri="{FF2B5EF4-FFF2-40B4-BE49-F238E27FC236}">
                <a16:creationId xmlns:a16="http://schemas.microsoft.com/office/drawing/2014/main" id="{C79EBE5D-941D-00AE-242F-0C22A0DC09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0864" y="2000887"/>
            <a:ext cx="2499966" cy="248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20DDE1-F49C-A713-D718-5929ACC4C4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49"/>
          <a:stretch/>
        </p:blipFill>
        <p:spPr>
          <a:xfrm>
            <a:off x="4688236" y="3760900"/>
            <a:ext cx="2293164" cy="2268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77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77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761F0F82-1471-C98E-6B95-2A3AEFF11452}"/>
              </a:ext>
            </a:extLst>
          </p:cNvPr>
          <p:cNvSpPr/>
          <p:nvPr/>
        </p:nvSpPr>
        <p:spPr>
          <a:xfrm>
            <a:off x="3353077" y="3921343"/>
            <a:ext cx="7848600" cy="1944688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           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FLOUR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CA5DF1E-34BA-0109-BF6D-2383E7BD52F6}"/>
              </a:ext>
            </a:extLst>
          </p:cNvPr>
          <p:cNvSpPr/>
          <p:nvPr/>
        </p:nvSpPr>
        <p:spPr>
          <a:xfrm>
            <a:off x="3353077" y="661961"/>
            <a:ext cx="7848600" cy="258286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/>
              <a:t>powder made from grain, esp. wheat, used for making bread, cakes, pasta, pastry,….</a:t>
            </a:r>
            <a:endParaRPr lang="hr-HR" sz="4400" dirty="0"/>
          </a:p>
        </p:txBody>
      </p:sp>
      <p:pic>
        <p:nvPicPr>
          <p:cNvPr id="3" name="10 Second Timer">
            <a:hlinkClick r:id="" action="ppaction://media"/>
            <a:extLst>
              <a:ext uri="{FF2B5EF4-FFF2-40B4-BE49-F238E27FC236}">
                <a16:creationId xmlns:a16="http://schemas.microsoft.com/office/drawing/2014/main" id="{306D514F-D167-0A6F-855D-50D0F1ADBB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0864" y="2000887"/>
            <a:ext cx="2499966" cy="248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E9B7EE-0512-EA98-9333-3D8D736620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9199" y="4006334"/>
            <a:ext cx="1906927" cy="1859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E9671F4D-39D4-8F0C-2FEF-6D80C43CAB02}"/>
              </a:ext>
            </a:extLst>
          </p:cNvPr>
          <p:cNvSpPr/>
          <p:nvPr/>
        </p:nvSpPr>
        <p:spPr>
          <a:xfrm>
            <a:off x="3876649" y="3915808"/>
            <a:ext cx="7495856" cy="2232025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CHOCOLATE CHIPS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9D80DA2-1D8B-146D-C3BA-4EE00FA8177E}"/>
              </a:ext>
            </a:extLst>
          </p:cNvPr>
          <p:cNvSpPr/>
          <p:nvPr/>
        </p:nvSpPr>
        <p:spPr>
          <a:xfrm>
            <a:off x="3236567" y="663548"/>
            <a:ext cx="8135938" cy="258127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5400" dirty="0"/>
              <a:t>a small piece of solid chocolate.</a:t>
            </a:r>
            <a:endParaRPr lang="hr-HR" sz="5400" dirty="0"/>
          </a:p>
        </p:txBody>
      </p:sp>
      <p:pic>
        <p:nvPicPr>
          <p:cNvPr id="3" name="10 Second Timer">
            <a:hlinkClick r:id="" action="ppaction://media"/>
            <a:extLst>
              <a:ext uri="{FF2B5EF4-FFF2-40B4-BE49-F238E27FC236}">
                <a16:creationId xmlns:a16="http://schemas.microsoft.com/office/drawing/2014/main" id="{7B287C3F-8885-0A83-7739-77906B9F05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0864" y="2000887"/>
            <a:ext cx="2499966" cy="248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C7226A-2063-2600-731F-025DABEB82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2200" y="3915808"/>
            <a:ext cx="2156850" cy="2109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3210DDE9-B281-D608-A839-2E2B9E827CF8}"/>
              </a:ext>
            </a:extLst>
          </p:cNvPr>
          <p:cNvSpPr/>
          <p:nvPr/>
        </p:nvSpPr>
        <p:spPr>
          <a:xfrm>
            <a:off x="3927820" y="3520801"/>
            <a:ext cx="7159280" cy="2592387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		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BUTTER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9DE1AA3-F216-308B-A4F3-A04228AC420A}"/>
              </a:ext>
            </a:extLst>
          </p:cNvPr>
          <p:cNvSpPr/>
          <p:nvPr/>
        </p:nvSpPr>
        <p:spPr>
          <a:xfrm>
            <a:off x="2755452" y="561552"/>
            <a:ext cx="8883270" cy="258286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5400" dirty="0"/>
              <a:t>a pale yellow, fatty solid made from cream that is spread on bread or used in cooking.</a:t>
            </a:r>
            <a:endParaRPr lang="hr-HR" sz="5400" dirty="0"/>
          </a:p>
        </p:txBody>
      </p:sp>
      <p:pic>
        <p:nvPicPr>
          <p:cNvPr id="3" name="10 Second Timer">
            <a:hlinkClick r:id="" action="ppaction://media"/>
            <a:extLst>
              <a:ext uri="{FF2B5EF4-FFF2-40B4-BE49-F238E27FC236}">
                <a16:creationId xmlns:a16="http://schemas.microsoft.com/office/drawing/2014/main" id="{75ACA768-4847-520B-E26D-12408C27DA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486" y="2964982"/>
            <a:ext cx="2499966" cy="248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70AF0C-9EBA-C542-C5A3-7AB8CD217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160" y="3633794"/>
            <a:ext cx="2389080" cy="2366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1222</TotalTime>
  <Words>614</Words>
  <Application>Microsoft Macintosh PowerPoint</Application>
  <PresentationFormat>Widescreen</PresentationFormat>
  <Paragraphs>197</Paragraphs>
  <Slides>46</Slides>
  <Notes>31</Notes>
  <HiddenSlides>0</HiddenSlides>
  <MMClips>22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7" baseType="lpstr">
      <vt:lpstr>.VnVogue</vt:lpstr>
      <vt:lpstr>Aharoni</vt:lpstr>
      <vt:lpstr>Arial</vt:lpstr>
      <vt:lpstr>Calibri</vt:lpstr>
      <vt:lpstr>Calibri Light</vt:lpstr>
      <vt:lpstr>Comic Sans MS</vt:lpstr>
      <vt:lpstr>FrankRuehl</vt:lpstr>
      <vt:lpstr>MyriadPro-Regular</vt:lpstr>
      <vt:lpstr>Patrick Hand</vt:lpstr>
      <vt:lpstr>Poppins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Do Thi Thuy Linh</cp:lastModifiedBy>
  <cp:revision>61</cp:revision>
  <dcterms:created xsi:type="dcterms:W3CDTF">2023-01-31T08:21:18Z</dcterms:created>
  <dcterms:modified xsi:type="dcterms:W3CDTF">2025-05-13T01:52:25Z</dcterms:modified>
</cp:coreProperties>
</file>