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3" r:id="rId2"/>
    <p:sldId id="260" r:id="rId3"/>
    <p:sldId id="305" r:id="rId4"/>
    <p:sldId id="306" r:id="rId5"/>
    <p:sldId id="384" r:id="rId6"/>
    <p:sldId id="329" r:id="rId7"/>
    <p:sldId id="421" r:id="rId8"/>
    <p:sldId id="423" r:id="rId9"/>
    <p:sldId id="422" r:id="rId10"/>
    <p:sldId id="317" r:id="rId11"/>
    <p:sldId id="319" r:id="rId12"/>
    <p:sldId id="269" r:id="rId13"/>
    <p:sldId id="327" r:id="rId14"/>
    <p:sldId id="381" r:id="rId15"/>
    <p:sldId id="378" r:id="rId16"/>
    <p:sldId id="424" r:id="rId17"/>
    <p:sldId id="451" r:id="rId18"/>
    <p:sldId id="446" r:id="rId19"/>
    <p:sldId id="4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7B42B-2664-ED1E-7699-C8672EEAB530}" v="21" dt="2024-05-16T09:41:48.887"/>
    <p1510:client id="{B3CC6A8F-B37F-82DF-954E-DBA4C321D678}" v="39" dt="2024-05-15T06:21:20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6" autoAdjust="0"/>
    <p:restoredTop sz="95345" autoAdjust="0"/>
  </p:normalViewPr>
  <p:slideViewPr>
    <p:cSldViewPr snapToGrid="0">
      <p:cViewPr varScale="1">
        <p:scale>
          <a:sx n="128" d="100"/>
          <a:sy n="128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A2F7B42B-2664-ED1E-7699-C8672EEAB530}"/>
    <pc:docChg chg="addSld delSld modSld sldOrd">
      <pc:chgData name="Nguyen Thuy Hoang Quy" userId="S::quynth@dtp-education.com::1bc1fd71-8ae3-498a-b3b0-4e18f4d4a9f7" providerId="AD" clId="Web-{A2F7B42B-2664-ED1E-7699-C8672EEAB530}" dt="2024-05-16T09:41:48.887" v="20" actId="14100"/>
      <pc:docMkLst>
        <pc:docMk/>
      </pc:docMkLst>
      <pc:sldChg chg="del">
        <pc:chgData name="Nguyen Thuy Hoang Quy" userId="S::quynth@dtp-education.com::1bc1fd71-8ae3-498a-b3b0-4e18f4d4a9f7" providerId="AD" clId="Web-{A2F7B42B-2664-ED1E-7699-C8672EEAB530}" dt="2024-05-16T09:40:07.508" v="3"/>
        <pc:sldMkLst>
          <pc:docMk/>
          <pc:sldMk cId="1597103459" sldId="435"/>
        </pc:sldMkLst>
      </pc:sldChg>
      <pc:sldChg chg="addSp modSp add ord replId">
        <pc:chgData name="Nguyen Thuy Hoang Quy" userId="S::quynth@dtp-education.com::1bc1fd71-8ae3-498a-b3b0-4e18f4d4a9f7" providerId="AD" clId="Web-{A2F7B42B-2664-ED1E-7699-C8672EEAB530}" dt="2024-05-16T09:41:48.887" v="20" actId="14100"/>
        <pc:sldMkLst>
          <pc:docMk/>
          <pc:sldMk cId="1807215274" sldId="451"/>
        </pc:sldMkLst>
        <pc:cxnChg chg="add mod">
          <ac:chgData name="Nguyen Thuy Hoang Quy" userId="S::quynth@dtp-education.com::1bc1fd71-8ae3-498a-b3b0-4e18f4d4a9f7" providerId="AD" clId="Web-{A2F7B42B-2664-ED1E-7699-C8672EEAB530}" dt="2024-05-16T09:40:47.275" v="7" actId="14100"/>
          <ac:cxnSpMkLst>
            <pc:docMk/>
            <pc:sldMk cId="1807215274" sldId="451"/>
            <ac:cxnSpMk id="2" creationId="{0A02134B-107F-762E-9EF2-F9235D2562A1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04.448" v="12" actId="14100"/>
          <ac:cxnSpMkLst>
            <pc:docMk/>
            <pc:sldMk cId="1807215274" sldId="451"/>
            <ac:cxnSpMk id="4" creationId="{F33320AC-9044-FF33-A87A-A7D71309009F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19.417" v="14" actId="1076"/>
          <ac:cxnSpMkLst>
            <pc:docMk/>
            <pc:sldMk cId="1807215274" sldId="451"/>
            <ac:cxnSpMk id="5" creationId="{794B47A8-50C2-8CAD-9613-0D2676EEC8F8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28.449" v="16" actId="1076"/>
          <ac:cxnSpMkLst>
            <pc:docMk/>
            <pc:sldMk cId="1807215274" sldId="451"/>
            <ac:cxnSpMk id="7" creationId="{AA7F2247-F499-8D18-124F-50ADDE359A29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48.887" v="20" actId="14100"/>
          <ac:cxnSpMkLst>
            <pc:docMk/>
            <pc:sldMk cId="1807215274" sldId="451"/>
            <ac:cxnSpMk id="8" creationId="{9C222F77-0BED-2667-4AE7-4FEAFA5B5CA2}"/>
          </ac:cxnSpMkLst>
        </pc:cxnChg>
      </pc:sldChg>
    </pc:docChg>
  </pc:docChgLst>
  <pc:docChgLst>
    <pc:chgData name="Nguyen Thuy Hoang Quy" userId="S::quynth@dtp-education.com::1bc1fd71-8ae3-498a-b3b0-4e18f4d4a9f7" providerId="AD" clId="Web-{B3CC6A8F-B37F-82DF-954E-DBA4C321D678}"/>
    <pc:docChg chg="modSld">
      <pc:chgData name="Nguyen Thuy Hoang Quy" userId="S::quynth@dtp-education.com::1bc1fd71-8ae3-498a-b3b0-4e18f4d4a9f7" providerId="AD" clId="Web-{B3CC6A8F-B37F-82DF-954E-DBA4C321D678}" dt="2024-05-15T06:21:18.194" v="20" actId="20577"/>
      <pc:docMkLst>
        <pc:docMk/>
      </pc:docMkLst>
      <pc:sldChg chg="modSp">
        <pc:chgData name="Nguyen Thuy Hoang Quy" userId="S::quynth@dtp-education.com::1bc1fd71-8ae3-498a-b3b0-4e18f4d4a9f7" providerId="AD" clId="Web-{B3CC6A8F-B37F-82DF-954E-DBA4C321D678}" dt="2024-05-15T06:20:21.942" v="13" actId="20577"/>
        <pc:sldMkLst>
          <pc:docMk/>
          <pc:sldMk cId="3077817428" sldId="269"/>
        </pc:sldMkLst>
        <pc:spChg chg="mod">
          <ac:chgData name="Nguyen Thuy Hoang Quy" userId="S::quynth@dtp-education.com::1bc1fd71-8ae3-498a-b3b0-4e18f4d4a9f7" providerId="AD" clId="Web-{B3CC6A8F-B37F-82DF-954E-DBA4C321D678}" dt="2024-05-15T06:20:21.942" v="13" actId="20577"/>
          <ac:spMkLst>
            <pc:docMk/>
            <pc:sldMk cId="3077817428" sldId="269"/>
            <ac:spMk id="5" creationId="{6B448AA4-5D23-AD21-9BC4-3D16077DF832}"/>
          </ac:spMkLst>
        </pc:spChg>
        <pc:spChg chg="mod">
          <ac:chgData name="Nguyen Thuy Hoang Quy" userId="S::quynth@dtp-education.com::1bc1fd71-8ae3-498a-b3b0-4e18f4d4a9f7" providerId="AD" clId="Web-{B3CC6A8F-B37F-82DF-954E-DBA4C321D678}" dt="2024-05-15T06:20:15.098" v="10" actId="20577"/>
          <ac:spMkLst>
            <pc:docMk/>
            <pc:sldMk cId="3077817428" sldId="269"/>
            <ac:spMk id="9" creationId="{744D29DE-2EFD-5E6E-A84E-6F5640B4A4BE}"/>
          </ac:spMkLst>
        </pc:spChg>
        <pc:picChg chg="mod">
          <ac:chgData name="Nguyen Thuy Hoang Quy" userId="S::quynth@dtp-education.com::1bc1fd71-8ae3-498a-b3b0-4e18f4d4a9f7" providerId="AD" clId="Web-{B3CC6A8F-B37F-82DF-954E-DBA4C321D678}" dt="2024-05-15T06:20:17.411" v="11" actId="1076"/>
          <ac:picMkLst>
            <pc:docMk/>
            <pc:sldMk cId="3077817428" sldId="269"/>
            <ac:picMk id="1026" creationId="{5DDAC3C8-D3D1-B1F0-728E-95A447952FB6}"/>
          </ac:picMkLst>
        </pc:picChg>
      </pc:sldChg>
      <pc:sldChg chg="modSp">
        <pc:chgData name="Nguyen Thuy Hoang Quy" userId="S::quynth@dtp-education.com::1bc1fd71-8ae3-498a-b3b0-4e18f4d4a9f7" providerId="AD" clId="Web-{B3CC6A8F-B37F-82DF-954E-DBA4C321D678}" dt="2024-05-15T06:20:57.490" v="16" actId="1076"/>
        <pc:sldMkLst>
          <pc:docMk/>
          <pc:sldMk cId="1756422805" sldId="291"/>
        </pc:sldMkLst>
        <pc:spChg chg="mod">
          <ac:chgData name="Nguyen Thuy Hoang Quy" userId="S::quynth@dtp-education.com::1bc1fd71-8ae3-498a-b3b0-4e18f4d4a9f7" providerId="AD" clId="Web-{B3CC6A8F-B37F-82DF-954E-DBA4C321D678}" dt="2024-05-15T06:20:57.490" v="16" actId="1076"/>
          <ac:spMkLst>
            <pc:docMk/>
            <pc:sldMk cId="1756422805" sldId="291"/>
            <ac:spMk id="3" creationId="{00000000-0000-0000-0000-000000000000}"/>
          </ac:spMkLst>
        </pc:spChg>
        <pc:picChg chg="mod">
          <ac:chgData name="Nguyen Thuy Hoang Quy" userId="S::quynth@dtp-education.com::1bc1fd71-8ae3-498a-b3b0-4e18f4d4a9f7" providerId="AD" clId="Web-{B3CC6A8F-B37F-82DF-954E-DBA4C321D678}" dt="2024-05-15T06:20:55.193" v="15" actId="1076"/>
          <ac:picMkLst>
            <pc:docMk/>
            <pc:sldMk cId="1756422805" sldId="291"/>
            <ac:picMk id="2" creationId="{00000000-0000-0000-0000-000000000000}"/>
          </ac:picMkLst>
        </pc:picChg>
      </pc:sldChg>
      <pc:sldChg chg="modSp">
        <pc:chgData name="Nguyen Thuy Hoang Quy" userId="S::quynth@dtp-education.com::1bc1fd71-8ae3-498a-b3b0-4e18f4d4a9f7" providerId="AD" clId="Web-{B3CC6A8F-B37F-82DF-954E-DBA4C321D678}" dt="2024-05-15T06:19:57.926" v="0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B3CC6A8F-B37F-82DF-954E-DBA4C321D678}" dt="2024-05-15T06:19:57.926" v="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B3CC6A8F-B37F-82DF-954E-DBA4C321D678}" dt="2024-05-15T06:21:18.194" v="20" actId="20577"/>
        <pc:sldMkLst>
          <pc:docMk/>
          <pc:sldMk cId="3052138182" sldId="434"/>
        </pc:sldMkLst>
        <pc:spChg chg="mod">
          <ac:chgData name="Nguyen Thuy Hoang Quy" userId="S::quynth@dtp-education.com::1bc1fd71-8ae3-498a-b3b0-4e18f4d4a9f7" providerId="AD" clId="Web-{B3CC6A8F-B37F-82DF-954E-DBA4C321D678}" dt="2024-05-15T06:21:17.866" v="19" actId="20577"/>
          <ac:spMkLst>
            <pc:docMk/>
            <pc:sldMk cId="3052138182" sldId="434"/>
            <ac:spMk id="15" creationId="{2773C969-0498-1D69-E69B-49CA113FAD51}"/>
          </ac:spMkLst>
        </pc:spChg>
        <pc:spChg chg="mod">
          <ac:chgData name="Nguyen Thuy Hoang Quy" userId="S::quynth@dtp-education.com::1bc1fd71-8ae3-498a-b3b0-4e18f4d4a9f7" providerId="AD" clId="Web-{B3CC6A8F-B37F-82DF-954E-DBA4C321D678}" dt="2024-05-15T06:21:18.194" v="20" actId="20577"/>
          <ac:spMkLst>
            <pc:docMk/>
            <pc:sldMk cId="3052138182" sldId="434"/>
            <ac:spMk id="17" creationId="{AB515698-195A-6EC7-3D05-71A9D5C09E05}"/>
          </ac:spMkLst>
        </pc:spChg>
      </pc:sldChg>
      <pc:sldChg chg="modSp">
        <pc:chgData name="Nguyen Thuy Hoang Quy" userId="S::quynth@dtp-education.com::1bc1fd71-8ae3-498a-b3b0-4e18f4d4a9f7" providerId="AD" clId="Web-{B3CC6A8F-B37F-82DF-954E-DBA4C321D678}" dt="2024-05-15T06:21:09.522" v="18" actId="20577"/>
        <pc:sldMkLst>
          <pc:docMk/>
          <pc:sldMk cId="2618316996" sldId="438"/>
        </pc:sldMkLst>
        <pc:spChg chg="mod">
          <ac:chgData name="Nguyen Thuy Hoang Quy" userId="S::quynth@dtp-education.com::1bc1fd71-8ae3-498a-b3b0-4e18f4d4a9f7" providerId="AD" clId="Web-{B3CC6A8F-B37F-82DF-954E-DBA4C321D678}" dt="2024-05-15T06:21:09.522" v="18" actId="20577"/>
          <ac:spMkLst>
            <pc:docMk/>
            <pc:sldMk cId="2618316996" sldId="438"/>
            <ac:spMk id="19" creationId="{5EC768A1-8A04-A66A-3E49-F68DA329BA48}"/>
          </ac:spMkLst>
        </pc:spChg>
      </pc:sldChg>
    </pc:docChg>
  </pc:docChgLst>
  <pc:docChgLst>
    <pc:chgData name="Phan Van Rieu (Hugo)" userId="032e726b-b6b7-45df-b0ca-e82fb010a48a" providerId="ADAL" clId="{F0413827-B462-4B43-8490-0DC5DB086129}"/>
    <pc:docChg chg="custSel modSld">
      <pc:chgData name="Phan Van Rieu (Hugo)" userId="032e726b-b6b7-45df-b0ca-e82fb010a48a" providerId="ADAL" clId="{F0413827-B462-4B43-8490-0DC5DB086129}" dt="2024-05-15T09:05:36.648" v="24" actId="1076"/>
      <pc:docMkLst>
        <pc:docMk/>
      </pc:docMkLst>
      <pc:sldChg chg="modSp mod">
        <pc:chgData name="Phan Van Rieu (Hugo)" userId="032e726b-b6b7-45df-b0ca-e82fb010a48a" providerId="ADAL" clId="{F0413827-B462-4B43-8490-0DC5DB086129}" dt="2024-05-15T09:03:32.103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F0413827-B462-4B43-8490-0DC5DB086129}" dt="2024-05-15T09:03:32.103" v="0" actId="1076"/>
          <ac:picMkLst>
            <pc:docMk/>
            <pc:sldMk cId="1410545481" sldId="260"/>
            <ac:picMk id="4" creationId="{7116E005-065D-6CA2-4EAE-14E3A9BA82E1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5:36.648" v="24" actId="1076"/>
        <pc:sldMkLst>
          <pc:docMk/>
          <pc:sldMk cId="155068587" sldId="383"/>
        </pc:sldMkLst>
        <pc:picChg chg="mod">
          <ac:chgData name="Phan Van Rieu (Hugo)" userId="032e726b-b6b7-45df-b0ca-e82fb010a48a" providerId="ADAL" clId="{F0413827-B462-4B43-8490-0DC5DB086129}" dt="2024-05-15T09:05:36.648" v="24" actId="1076"/>
          <ac:picMkLst>
            <pc:docMk/>
            <pc:sldMk cId="155068587" sldId="383"/>
            <ac:picMk id="5" creationId="{0904BACE-BC09-919B-70EF-0160A8D31ED6}"/>
          </ac:picMkLst>
        </pc:picChg>
        <pc:picChg chg="mod">
          <ac:chgData name="Phan Van Rieu (Hugo)" userId="032e726b-b6b7-45df-b0ca-e82fb010a48a" providerId="ADAL" clId="{F0413827-B462-4B43-8490-0DC5DB086129}" dt="2024-05-15T09:05:34.120" v="23" actId="14100"/>
          <ac:picMkLst>
            <pc:docMk/>
            <pc:sldMk cId="155068587" sldId="383"/>
            <ac:picMk id="7" creationId="{0AF4298D-8482-4F43-CFEF-099492663A02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24.053" v="6" actId="1076"/>
        <pc:sldMkLst>
          <pc:docMk/>
          <pc:sldMk cId="4079587476" sldId="426"/>
        </pc:sldMkLst>
        <pc:picChg chg="mod">
          <ac:chgData name="Phan Van Rieu (Hugo)" userId="032e726b-b6b7-45df-b0ca-e82fb010a48a" providerId="ADAL" clId="{F0413827-B462-4B43-8490-0DC5DB086129}" dt="2024-05-15T09:04:24.053" v="6" actId="1076"/>
          <ac:picMkLst>
            <pc:docMk/>
            <pc:sldMk cId="4079587476" sldId="426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22.238" v="5" actId="1076"/>
          <ac:picMkLst>
            <pc:docMk/>
            <pc:sldMk cId="4079587476" sldId="426"/>
            <ac:picMk id="17" creationId="{736AC9D5-2AB3-44BE-591F-ED421FC24A7E}"/>
          </ac:picMkLst>
        </pc:picChg>
      </pc:sldChg>
      <pc:sldChg chg="delSp modSp mod">
        <pc:chgData name="Phan Van Rieu (Hugo)" userId="032e726b-b6b7-45df-b0ca-e82fb010a48a" providerId="ADAL" clId="{F0413827-B462-4B43-8490-0DC5DB086129}" dt="2024-05-15T09:05:23.762" v="20" actId="478"/>
        <pc:sldMkLst>
          <pc:docMk/>
          <pc:sldMk cId="3052138182" sldId="434"/>
        </pc:sldMkLst>
        <pc:spChg chg="del">
          <ac:chgData name="Phan Van Rieu (Hugo)" userId="032e726b-b6b7-45df-b0ca-e82fb010a48a" providerId="ADAL" clId="{F0413827-B462-4B43-8490-0DC5DB086129}" dt="2024-05-15T09:05:23.762" v="20" actId="478"/>
          <ac:spMkLst>
            <pc:docMk/>
            <pc:sldMk cId="3052138182" sldId="434"/>
            <ac:spMk id="2" creationId="{070ACE43-EA29-5202-D7B0-C59FB1EFFF15}"/>
          </ac:spMkLst>
        </pc:spChg>
        <pc:picChg chg="mod">
          <ac:chgData name="Phan Van Rieu (Hugo)" userId="032e726b-b6b7-45df-b0ca-e82fb010a48a" providerId="ADAL" clId="{F0413827-B462-4B43-8490-0DC5DB086129}" dt="2024-05-15T09:04:56.133" v="16" actId="1076"/>
          <ac:picMkLst>
            <pc:docMk/>
            <pc:sldMk cId="3052138182" sldId="434"/>
            <ac:picMk id="4" creationId="{5597147F-5552-F143-314B-3C472F917F46}"/>
          </ac:picMkLst>
        </pc:picChg>
        <pc:picChg chg="mod">
          <ac:chgData name="Phan Van Rieu (Hugo)" userId="032e726b-b6b7-45df-b0ca-e82fb010a48a" providerId="ADAL" clId="{F0413827-B462-4B43-8490-0DC5DB086129}" dt="2024-05-15T09:04:59.252" v="17" actId="1076"/>
          <ac:picMkLst>
            <pc:docMk/>
            <pc:sldMk cId="3052138182" sldId="434"/>
            <ac:picMk id="13" creationId="{E51E848B-E443-F473-FFE7-C2F0A104A75C}"/>
          </ac:picMkLst>
        </pc:picChg>
        <pc:picChg chg="mod">
          <ac:chgData name="Phan Van Rieu (Hugo)" userId="032e726b-b6b7-45df-b0ca-e82fb010a48a" providerId="ADAL" clId="{F0413827-B462-4B43-8490-0DC5DB086129}" dt="2024-05-15T09:05:02.140" v="18" actId="1076"/>
          <ac:picMkLst>
            <pc:docMk/>
            <pc:sldMk cId="3052138182" sldId="434"/>
            <ac:picMk id="14" creationId="{2D40E5D3-D2D6-86AC-E9C2-F43199B89BEB}"/>
          </ac:picMkLst>
        </pc:picChg>
        <pc:picChg chg="mod">
          <ac:chgData name="Phan Van Rieu (Hugo)" userId="032e726b-b6b7-45df-b0ca-e82fb010a48a" providerId="ADAL" clId="{F0413827-B462-4B43-8490-0DC5DB086129}" dt="2024-05-15T09:05:06.634" v="19" actId="1076"/>
          <ac:picMkLst>
            <pc:docMk/>
            <pc:sldMk cId="3052138182" sldId="434"/>
            <ac:picMk id="16" creationId="{AA11A28B-3EF8-0E37-0F96-EF81A01CCAEA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33.167" v="10" actId="1076"/>
        <pc:sldMkLst>
          <pc:docMk/>
          <pc:sldMk cId="1400071978" sldId="437"/>
        </pc:sldMkLst>
        <pc:picChg chg="mod">
          <ac:chgData name="Phan Van Rieu (Hugo)" userId="032e726b-b6b7-45df-b0ca-e82fb010a48a" providerId="ADAL" clId="{F0413827-B462-4B43-8490-0DC5DB086129}" dt="2024-05-15T09:04:33.167" v="10" actId="1076"/>
          <ac:picMkLst>
            <pc:docMk/>
            <pc:sldMk cId="1400071978" sldId="437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31.361" v="9" actId="1076"/>
          <ac:picMkLst>
            <pc:docMk/>
            <pc:sldMk cId="1400071978" sldId="437"/>
            <ac:picMk id="13" creationId="{36BDA822-DEA5-2E3D-CBF9-789C2158B580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14.853" v="3" actId="1076"/>
        <pc:sldMkLst>
          <pc:docMk/>
          <pc:sldMk cId="2618316996" sldId="438"/>
        </pc:sldMkLst>
        <pc:picChg chg="mod">
          <ac:chgData name="Phan Van Rieu (Hugo)" userId="032e726b-b6b7-45df-b0ca-e82fb010a48a" providerId="ADAL" clId="{F0413827-B462-4B43-8490-0DC5DB086129}" dt="2024-05-15T09:04:14.853" v="3" actId="1076"/>
          <ac:picMkLst>
            <pc:docMk/>
            <pc:sldMk cId="2618316996" sldId="438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12.773" v="2" actId="1076"/>
          <ac:picMkLst>
            <pc:docMk/>
            <pc:sldMk cId="2618316996" sldId="438"/>
            <ac:picMk id="17" creationId="{736AC9D5-2AB3-44BE-591F-ED421FC24A7E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43.554" v="14" actId="1076"/>
        <pc:sldMkLst>
          <pc:docMk/>
          <pc:sldMk cId="1285118678" sldId="439"/>
        </pc:sldMkLst>
        <pc:picChg chg="mod">
          <ac:chgData name="Phan Van Rieu (Hugo)" userId="032e726b-b6b7-45df-b0ca-e82fb010a48a" providerId="ADAL" clId="{F0413827-B462-4B43-8490-0DC5DB086129}" dt="2024-05-15T09:04:43.554" v="14" actId="1076"/>
          <ac:picMkLst>
            <pc:docMk/>
            <pc:sldMk cId="1285118678" sldId="439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41.905" v="13" actId="1076"/>
          <ac:picMkLst>
            <pc:docMk/>
            <pc:sldMk cId="1285118678" sldId="439"/>
            <ac:picMk id="13" creationId="{36BDA822-DEA5-2E3D-CBF9-789C2158B58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21686" y="13471"/>
            <a:ext cx="21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CLIL - Lesson 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8414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pixabay.com/nl/vectors/blond-jongen-cartoon-karakter-1300066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046452" y="3796994"/>
            <a:ext cx="3223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</a:t>
            </a:r>
            <a:r>
              <a:rPr lang="en-US" sz="4000" b="1" dirty="0">
                <a:solidFill>
                  <a:srgbClr val="00B050"/>
                </a:solidFill>
              </a:rPr>
              <a:t>LIL</a:t>
            </a:r>
            <a:r>
              <a:rPr lang="en-VN" sz="4000" b="1" dirty="0">
                <a:solidFill>
                  <a:srgbClr val="00B050"/>
                </a:solidFill>
              </a:rPr>
              <a:t> - Lesson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732298" y="1430894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B270D-39E2-A2A9-6249-E9A2C9AB4A4F}"/>
              </a:ext>
            </a:extLst>
          </p:cNvPr>
          <p:cNvSpPr txBox="1"/>
          <p:nvPr/>
        </p:nvSpPr>
        <p:spPr>
          <a:xfrm>
            <a:off x="1805060" y="2259970"/>
            <a:ext cx="232236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It’s the UK</a:t>
            </a:r>
            <a:endParaRPr lang="en-VN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48AA4-5D23-AD21-9BC4-3D16077DF832}"/>
              </a:ext>
            </a:extLst>
          </p:cNvPr>
          <p:cNvSpPr txBox="1"/>
          <p:nvPr/>
        </p:nvSpPr>
        <p:spPr>
          <a:xfrm>
            <a:off x="149595" y="4637439"/>
            <a:ext cx="1152392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3600" dirty="0"/>
              <a:t>The capital and largest city of the United Kingdom is London.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D29DE-2EFD-5E6E-A84E-6F5640B4A4BE}"/>
              </a:ext>
            </a:extLst>
          </p:cNvPr>
          <p:cNvSpPr txBox="1"/>
          <p:nvPr/>
        </p:nvSpPr>
        <p:spPr>
          <a:xfrm>
            <a:off x="149595" y="3285143"/>
            <a:ext cx="6875408" cy="52322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/>
              <a:t>The UK is known as the </a:t>
            </a:r>
            <a:r>
              <a:rPr lang="en-US" sz="2800" b="1" dirty="0"/>
              <a:t>United Kingdom</a:t>
            </a:r>
            <a:r>
              <a:rPr lang="en-US" sz="2800" dirty="0"/>
              <a:t> (</a:t>
            </a:r>
            <a:r>
              <a:rPr lang="en-US" sz="2800" b="1" dirty="0"/>
              <a:t>UK</a:t>
            </a:r>
            <a:r>
              <a:rPr lang="en-US" sz="2800" dirty="0"/>
              <a:t>).</a:t>
            </a:r>
            <a:endParaRPr lang="en-VN" sz="5400" dirty="0"/>
          </a:p>
        </p:txBody>
      </p:sp>
      <p:pic>
        <p:nvPicPr>
          <p:cNvPr id="1026" name="Picture 2" descr="What does the flag of the United Kingdom represent? What is its origin and  why is it called the Union Jack? - AS USA">
            <a:extLst>
              <a:ext uri="{FF2B5EF4-FFF2-40B4-BE49-F238E27FC236}">
                <a16:creationId xmlns:a16="http://schemas.microsoft.com/office/drawing/2014/main" id="{5DDAC3C8-D3D1-B1F0-728E-95A447952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11" y="725215"/>
            <a:ext cx="5049079" cy="3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allAtOnce" animBg="1"/>
      <p:bldP spid="9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07685"/>
            <a:ext cx="7116924" cy="541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2A13B-4FFF-8215-0501-23A76534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 r="45951" b="42894"/>
          <a:stretch/>
        </p:blipFill>
        <p:spPr>
          <a:xfrm>
            <a:off x="-5694" y="437294"/>
            <a:ext cx="8041736" cy="909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92B3A-5259-E381-D6F9-97B45D79A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3" t="57913" r="11708"/>
          <a:stretch/>
        </p:blipFill>
        <p:spPr>
          <a:xfrm>
            <a:off x="2448152" y="1346994"/>
            <a:ext cx="7808018" cy="707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CB21A-8975-8145-95F5-25150EC0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0" t="24473"/>
          <a:stretch/>
        </p:blipFill>
        <p:spPr>
          <a:xfrm>
            <a:off x="10256170" y="617535"/>
            <a:ext cx="1935830" cy="142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9D7D0-A534-6E43-3494-92781FF5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021"/>
            <a:ext cx="12192000" cy="42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14EAB-A573-3341-667B-3D45D8E2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" y="3083479"/>
            <a:ext cx="12172873" cy="314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A67A65-E63E-E060-45F9-A15DE6A2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9" r="45951" b="42894"/>
          <a:stretch/>
        </p:blipFill>
        <p:spPr>
          <a:xfrm>
            <a:off x="19127" y="737145"/>
            <a:ext cx="8041736" cy="909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E4695-8C71-686D-6F23-7C624798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73" t="57913" r="11708"/>
          <a:stretch/>
        </p:blipFill>
        <p:spPr>
          <a:xfrm>
            <a:off x="2358701" y="2042592"/>
            <a:ext cx="7808018" cy="70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4E5F83-D98D-1565-E0A8-2F4941430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0" t="24473"/>
          <a:stretch/>
        </p:blipFill>
        <p:spPr>
          <a:xfrm>
            <a:off x="10166719" y="1330063"/>
            <a:ext cx="1935830" cy="1425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4E5F3A-9CA4-534D-CC8D-5120D67972B4}"/>
              </a:ext>
            </a:extLst>
          </p:cNvPr>
          <p:cNvSpPr txBox="1"/>
          <p:nvPr/>
        </p:nvSpPr>
        <p:spPr>
          <a:xfrm>
            <a:off x="6341988" y="3539923"/>
            <a:ext cx="400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vegetables and fruit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0CEB25-4B14-AB72-D463-A0DE05DDCD2E}"/>
              </a:ext>
            </a:extLst>
          </p:cNvPr>
          <p:cNvSpPr txBox="1"/>
          <p:nvPr/>
        </p:nvSpPr>
        <p:spPr>
          <a:xfrm>
            <a:off x="5098815" y="4058868"/>
            <a:ext cx="131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candy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25BBE-2FF0-8CBA-2E30-D5F7516605F8}"/>
              </a:ext>
            </a:extLst>
          </p:cNvPr>
          <p:cNvSpPr txBox="1"/>
          <p:nvPr/>
        </p:nvSpPr>
        <p:spPr>
          <a:xfrm>
            <a:off x="3875191" y="4660801"/>
            <a:ext cx="281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having snacks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24F3F2-C431-366C-63A6-97AA008D8DE4}"/>
              </a:ext>
            </a:extLst>
          </p:cNvPr>
          <p:cNvSpPr txBox="1"/>
          <p:nvPr/>
        </p:nvSpPr>
        <p:spPr>
          <a:xfrm>
            <a:off x="5953275" y="5161643"/>
            <a:ext cx="3111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vegetable garden</a:t>
            </a:r>
            <a:endParaRPr lang="en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1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2A13B-4FFF-8215-0501-23A76534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 r="45951" b="42894"/>
          <a:stretch/>
        </p:blipFill>
        <p:spPr>
          <a:xfrm>
            <a:off x="-5694" y="437294"/>
            <a:ext cx="8041736" cy="909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92B3A-5259-E381-D6F9-97B45D79A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3" t="57913" r="11708"/>
          <a:stretch/>
        </p:blipFill>
        <p:spPr>
          <a:xfrm>
            <a:off x="2448152" y="1346994"/>
            <a:ext cx="7808018" cy="707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CB21A-8975-8145-95F5-25150EC0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0" t="24473"/>
          <a:stretch/>
        </p:blipFill>
        <p:spPr>
          <a:xfrm>
            <a:off x="10256170" y="617535"/>
            <a:ext cx="1935830" cy="142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9D7D0-A534-6E43-3494-92781FF5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021"/>
            <a:ext cx="12192000" cy="425688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A02134B-107F-762E-9EF2-F9235D2562A1}"/>
              </a:ext>
            </a:extLst>
          </p:cNvPr>
          <p:cNvCxnSpPr/>
          <p:nvPr/>
        </p:nvCxnSpPr>
        <p:spPr>
          <a:xfrm>
            <a:off x="4609475" y="2904344"/>
            <a:ext cx="4297179" cy="2498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3320AC-9044-FF33-A87A-A7D71309009F}"/>
              </a:ext>
            </a:extLst>
          </p:cNvPr>
          <p:cNvCxnSpPr>
            <a:cxnSpLocks/>
          </p:cNvCxnSpPr>
          <p:nvPr/>
        </p:nvCxnSpPr>
        <p:spPr>
          <a:xfrm flipV="1">
            <a:off x="-1" y="3316572"/>
            <a:ext cx="737016" cy="1249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4B47A8-50C2-8CAD-9613-0D2676EEC8F8}"/>
              </a:ext>
            </a:extLst>
          </p:cNvPr>
          <p:cNvCxnSpPr>
            <a:cxnSpLocks/>
          </p:cNvCxnSpPr>
          <p:nvPr/>
        </p:nvCxnSpPr>
        <p:spPr>
          <a:xfrm>
            <a:off x="1311638" y="3379032"/>
            <a:ext cx="4297179" cy="2498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7F2247-F499-8D18-124F-50ADDE359A29}"/>
              </a:ext>
            </a:extLst>
          </p:cNvPr>
          <p:cNvCxnSpPr>
            <a:cxnSpLocks/>
          </p:cNvCxnSpPr>
          <p:nvPr/>
        </p:nvCxnSpPr>
        <p:spPr>
          <a:xfrm>
            <a:off x="-1" y="4240966"/>
            <a:ext cx="4297179" cy="2498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22F77-0BED-2667-4AE7-4FEAFA5B5CA2}"/>
              </a:ext>
            </a:extLst>
          </p:cNvPr>
          <p:cNvCxnSpPr>
            <a:cxnSpLocks/>
          </p:cNvCxnSpPr>
          <p:nvPr/>
        </p:nvCxnSpPr>
        <p:spPr>
          <a:xfrm>
            <a:off x="-1" y="5052934"/>
            <a:ext cx="2573311" cy="1249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215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871816" y="637496"/>
            <a:ext cx="929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9837081" y="760606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98E82-7971-EDB7-F315-C9541CCA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6" y="2600202"/>
            <a:ext cx="10008164" cy="3880112"/>
          </a:xfrm>
          <a:prstGeom prst="rect">
            <a:avLst/>
          </a:prstGeom>
        </p:spPr>
      </p:pic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" y="2087217"/>
            <a:ext cx="3170337" cy="42346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27DB-4383-D171-7760-A9344575496B}"/>
              </a:ext>
            </a:extLst>
          </p:cNvPr>
          <p:cNvCxnSpPr/>
          <p:nvPr/>
        </p:nvCxnSpPr>
        <p:spPr>
          <a:xfrm>
            <a:off x="2474843" y="3498574"/>
            <a:ext cx="3011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4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3603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4000" dirty="0"/>
              <a:t>His teacher said we should eat lots of snacks.</a:t>
            </a:r>
            <a:endParaRPr lang="ru-RU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12608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754352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 descr="A cartoon of a child with his arms out&#10;&#10;Description automatically generated">
            <a:extLst>
              <a:ext uri="{FF2B5EF4-FFF2-40B4-BE49-F238E27FC236}">
                <a16:creationId xmlns:a16="http://schemas.microsoft.com/office/drawing/2014/main" id="{70F9808C-87C9-455D-F1FE-9D1D0C35B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3605" y="2019670"/>
            <a:ext cx="3290061" cy="44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283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175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524BD20F-8398-472D-AD16-E6D343CBE21A}"/>
              </a:ext>
            </a:extLst>
          </p:cNvPr>
          <p:cNvSpPr/>
          <p:nvPr/>
        </p:nvSpPr>
        <p:spPr>
          <a:xfrm>
            <a:off x="1296957" y="375126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6E005-065D-6CA2-4EAE-14E3A9BA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431" y="497631"/>
            <a:ext cx="4245008" cy="58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aspect how to be healthy at school in the UK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and practice reading comprehension.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do exercise, eat fast food, eat vegetables, wash your hands, play outside, eat too much.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</a:t>
            </a:r>
            <a:r>
              <a:rPr lang="en-US" sz="3600" i="1" dirty="0">
                <a:solidFill>
                  <a:srgbClr val="0070C0"/>
                </a:solidFill>
              </a:rPr>
              <a:t>What should I do to be healthy?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You should do exercise.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You shouldn't eat fast food. 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FD0833-A816-D80B-B0EE-715EC1FBDF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39" r="2674" b="3779"/>
          <a:stretch/>
        </p:blipFill>
        <p:spPr>
          <a:xfrm>
            <a:off x="4470815" y="1348784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B96C4-8B30-8540-7C8D-93BD329011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7" t="4324" r="3702" b="7045"/>
          <a:stretch/>
        </p:blipFill>
        <p:spPr>
          <a:xfrm>
            <a:off x="398991" y="1366645"/>
            <a:ext cx="2956489" cy="234857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C1CC9-07CA-AB82-A6BD-9E8970DEB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3771" y="1445856"/>
            <a:ext cx="2948580" cy="231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eat too much">
            <a:hlinkClick r:id="" action="ppaction://media"/>
            <a:extLst>
              <a:ext uri="{FF2B5EF4-FFF2-40B4-BE49-F238E27FC236}">
                <a16:creationId xmlns:a16="http://schemas.microsoft.com/office/drawing/2014/main" id="{9CE73A87-FE39-7DA1-D5B8-01575A2AE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0312" y="5531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356793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11719" y="421148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6" name="wash your hands">
            <a:hlinkClick r:id="" action="ppaction://media"/>
            <a:extLst>
              <a:ext uri="{FF2B5EF4-FFF2-40B4-BE49-F238E27FC236}">
                <a16:creationId xmlns:a16="http://schemas.microsoft.com/office/drawing/2014/main" id="{2130D4A8-A6D5-5411-B9F4-E2178D3B7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4243" y="501327"/>
            <a:ext cx="719476" cy="719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53859-FC9F-2CC8-A429-9C043774C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969" y="1564967"/>
            <a:ext cx="2960062" cy="23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1DC57-F4CD-9DE0-83DE-EB5CCD95D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4846" y="1464523"/>
            <a:ext cx="3284978" cy="252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692F81-F8E9-CA64-044B-4B1F9C03B1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69" y="1535525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C494F6-D223-4ED1-6183-33DD5ABE2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969" y="1564966"/>
            <a:ext cx="2960062" cy="2324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1B6014-D7C1-FF12-7FC2-F8923326B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69" y="1535524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20466" y="412203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do excercise">
            <a:hlinkClick r:id="" action="ppaction://media"/>
            <a:extLst>
              <a:ext uri="{FF2B5EF4-FFF2-40B4-BE49-F238E27FC236}">
                <a16:creationId xmlns:a16="http://schemas.microsoft.com/office/drawing/2014/main" id="{15614A60-2BE0-C924-BC99-168EE98EA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2161" y="574067"/>
            <a:ext cx="533924" cy="53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0DF35-9001-66B9-E9D4-C7F67358B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060" y="1360407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76888-7F7D-534D-A1B6-57904A038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39" r="2674" b="3779"/>
          <a:stretch/>
        </p:blipFill>
        <p:spPr>
          <a:xfrm>
            <a:off x="4431058" y="1434310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DBA93-AD82-E34F-0A85-B1D63625C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946" y="1531382"/>
            <a:ext cx="2948580" cy="231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42039" y="416914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8D1E01-15C7-B7CD-D910-59DCD9A9EDB8}"/>
              </a:ext>
            </a:extLst>
          </p:cNvPr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DF14BC-0D89-0D78-47F5-6598DBADDBAF}"/>
              </a:ext>
            </a:extLst>
          </p:cNvPr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9" name="eat vegetables">
            <a:hlinkClick r:id="" action="ppaction://media"/>
            <a:extLst>
              <a:ext uri="{FF2B5EF4-FFF2-40B4-BE49-F238E27FC236}">
                <a16:creationId xmlns:a16="http://schemas.microsoft.com/office/drawing/2014/main" id="{F05D40AA-1350-03C5-3BC6-83D0A2D41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1049" y="546708"/>
            <a:ext cx="695669" cy="695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9A61B-5993-ED35-6339-BAA0451D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39" r="2674" b="3779"/>
          <a:stretch/>
        </p:blipFill>
        <p:spPr>
          <a:xfrm>
            <a:off x="4451607" y="1393213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427D55-46EC-C1D7-2027-07283AF43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37" y="1407758"/>
            <a:ext cx="3284978" cy="252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9F556B-E9BD-8806-AFCC-3CDFDD3D06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27" t="4324" r="3702" b="7045"/>
          <a:stretch/>
        </p:blipFill>
        <p:spPr>
          <a:xfrm>
            <a:off x="8397635" y="1407758"/>
            <a:ext cx="3179360" cy="252561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4" grpId="0" animBg="1"/>
      <p:bldP spid="4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218</Words>
  <Application>Microsoft Macintosh PowerPoint</Application>
  <PresentationFormat>Widescreen</PresentationFormat>
  <Paragraphs>64</Paragraphs>
  <Slides>19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.VnVogue</vt:lpstr>
      <vt:lpstr>Arial</vt:lpstr>
      <vt:lpstr>Britannic Bold</vt:lpstr>
      <vt:lpstr>Calibri</vt:lpstr>
      <vt:lpstr>Calibri Light</vt:lpstr>
      <vt:lpstr>Comic Sans MS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85</cp:revision>
  <dcterms:created xsi:type="dcterms:W3CDTF">2023-01-31T08:21:18Z</dcterms:created>
  <dcterms:modified xsi:type="dcterms:W3CDTF">2025-05-13T01:34:13Z</dcterms:modified>
</cp:coreProperties>
</file>