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3" r:id="rId2"/>
    <p:sldId id="304" r:id="rId3"/>
    <p:sldId id="305" r:id="rId4"/>
    <p:sldId id="306" r:id="rId5"/>
    <p:sldId id="256" r:id="rId6"/>
    <p:sldId id="257" r:id="rId7"/>
    <p:sldId id="258" r:id="rId8"/>
    <p:sldId id="259" r:id="rId9"/>
    <p:sldId id="267" r:id="rId10"/>
    <p:sldId id="262" r:id="rId11"/>
    <p:sldId id="261" r:id="rId12"/>
    <p:sldId id="260" r:id="rId13"/>
    <p:sldId id="276" r:id="rId14"/>
    <p:sldId id="317" r:id="rId15"/>
    <p:sldId id="318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D90"/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E0BB2E82-53DB-451F-8B22-23BF36D016DF}"/>
    <pc:docChg chg="modSld">
      <pc:chgData name="Phan Van Rieu (Hugo)" userId="032e726b-b6b7-45df-b0ca-e82fb010a48a" providerId="ADAL" clId="{E0BB2E82-53DB-451F-8B22-23BF36D016DF}" dt="2024-07-16T05:24:19.970" v="23" actId="1076"/>
      <pc:docMkLst>
        <pc:docMk/>
      </pc:docMkLst>
      <pc:sldChg chg="modSp mod">
        <pc:chgData name="Phan Van Rieu (Hugo)" userId="032e726b-b6b7-45df-b0ca-e82fb010a48a" providerId="ADAL" clId="{E0BB2E82-53DB-451F-8B22-23BF36D016DF}" dt="2024-07-16T05:23:50.683" v="20" actId="1076"/>
        <pc:sldMkLst>
          <pc:docMk/>
          <pc:sldMk cId="1770940671" sldId="320"/>
        </pc:sldMkLst>
        <pc:spChg chg="mod">
          <ac:chgData name="Phan Van Rieu (Hugo)" userId="032e726b-b6b7-45df-b0ca-e82fb010a48a" providerId="ADAL" clId="{E0BB2E82-53DB-451F-8B22-23BF36D016DF}" dt="2024-07-16T05:23:41.694" v="15" actId="20577"/>
          <ac:spMkLst>
            <pc:docMk/>
            <pc:sldMk cId="1770940671" sldId="320"/>
            <ac:spMk id="17" creationId="{00000000-0000-0000-0000-000000000000}"/>
          </ac:spMkLst>
        </pc:spChg>
        <pc:picChg chg="mod">
          <ac:chgData name="Phan Van Rieu (Hugo)" userId="032e726b-b6b7-45df-b0ca-e82fb010a48a" providerId="ADAL" clId="{E0BB2E82-53DB-451F-8B22-23BF36D016DF}" dt="2024-07-16T05:23:49.101" v="19" actId="1076"/>
          <ac:picMkLst>
            <pc:docMk/>
            <pc:sldMk cId="1770940671" sldId="320"/>
            <ac:picMk id="5" creationId="{A12DD838-5839-65C7-B0F6-1305CE674894}"/>
          </ac:picMkLst>
        </pc:picChg>
        <pc:picChg chg="mod">
          <ac:chgData name="Phan Van Rieu (Hugo)" userId="032e726b-b6b7-45df-b0ca-e82fb010a48a" providerId="ADAL" clId="{E0BB2E82-53DB-451F-8B22-23BF36D016DF}" dt="2024-07-16T05:23:50.683" v="20" actId="1076"/>
          <ac:picMkLst>
            <pc:docMk/>
            <pc:sldMk cId="1770940671" sldId="320"/>
            <ac:picMk id="9" creationId="{7AF0105D-9223-6E95-455C-459B1C3C16F2}"/>
          </ac:picMkLst>
        </pc:picChg>
        <pc:picChg chg="mod">
          <ac:chgData name="Phan Van Rieu (Hugo)" userId="032e726b-b6b7-45df-b0ca-e82fb010a48a" providerId="ADAL" clId="{E0BB2E82-53DB-451F-8B22-23BF36D016DF}" dt="2024-07-16T05:23:45.229" v="17" actId="1076"/>
          <ac:picMkLst>
            <pc:docMk/>
            <pc:sldMk cId="1770940671" sldId="320"/>
            <ac:picMk id="10" creationId="{AF2CACE2-B3D0-3037-8A3D-9FDFE6883532}"/>
          </ac:picMkLst>
        </pc:picChg>
      </pc:sldChg>
      <pc:sldChg chg="modSp mod">
        <pc:chgData name="Phan Van Rieu (Hugo)" userId="032e726b-b6b7-45df-b0ca-e82fb010a48a" providerId="ADAL" clId="{E0BB2E82-53DB-451F-8B22-23BF36D016DF}" dt="2024-07-16T05:24:19.970" v="23" actId="1076"/>
        <pc:sldMkLst>
          <pc:docMk/>
          <pc:sldMk cId="3421192610" sldId="350"/>
        </pc:sldMkLst>
        <pc:picChg chg="mod">
          <ac:chgData name="Phan Van Rieu (Hugo)" userId="032e726b-b6b7-45df-b0ca-e82fb010a48a" providerId="ADAL" clId="{E0BB2E82-53DB-451F-8B22-23BF36D016DF}" dt="2024-07-16T05:24:19.970" v="23" actId="1076"/>
          <ac:picMkLst>
            <pc:docMk/>
            <pc:sldMk cId="3421192610" sldId="350"/>
            <ac:picMk id="6" creationId="{44FF0E54-FC36-AE94-3E54-AD1D92C790D5}"/>
          </ac:picMkLst>
        </pc:picChg>
        <pc:picChg chg="mod">
          <ac:chgData name="Phan Van Rieu (Hugo)" userId="032e726b-b6b7-45df-b0ca-e82fb010a48a" providerId="ADAL" clId="{E0BB2E82-53DB-451F-8B22-23BF36D016DF}" dt="2024-07-16T05:24:18.218" v="22" actId="1076"/>
          <ac:picMkLst>
            <pc:docMk/>
            <pc:sldMk cId="3421192610" sldId="350"/>
            <ac:picMk id="11" creationId="{22386A0C-CDEC-536E-885F-8C9482B88691}"/>
          </ac:picMkLst>
        </pc:picChg>
      </pc:sldChg>
    </pc:docChg>
  </pc:docChgLst>
  <pc:docChgLst>
    <pc:chgData name="Nguyen Thuy Hoang Quy" userId="S::quynth@dtp-education.com::1bc1fd71-8ae3-498a-b3b0-4e18f4d4a9f7" providerId="AD" clId="Web-{05C8B61D-8D77-8E54-8017-CD5DCD09129C}"/>
    <pc:docChg chg="modSld">
      <pc:chgData name="Nguyen Thuy Hoang Quy" userId="S::quynth@dtp-education.com::1bc1fd71-8ae3-498a-b3b0-4e18f4d4a9f7" providerId="AD" clId="Web-{05C8B61D-8D77-8E54-8017-CD5DCD09129C}" dt="2024-05-15T06:32:07.818" v="19" actId="20577"/>
      <pc:docMkLst>
        <pc:docMk/>
      </pc:docMkLst>
      <pc:sldChg chg="modSp">
        <pc:chgData name="Nguyen Thuy Hoang Quy" userId="S::quynth@dtp-education.com::1bc1fd71-8ae3-498a-b3b0-4e18f4d4a9f7" providerId="AD" clId="Web-{05C8B61D-8D77-8E54-8017-CD5DCD09129C}" dt="2024-05-15T06:30:43.971" v="0" actId="1076"/>
        <pc:sldMkLst>
          <pc:docMk/>
          <pc:sldMk cId="1536717069" sldId="305"/>
        </pc:sldMkLst>
        <pc:spChg chg="mod">
          <ac:chgData name="Nguyen Thuy Hoang Quy" userId="S::quynth@dtp-education.com::1bc1fd71-8ae3-498a-b3b0-4e18f4d4a9f7" providerId="AD" clId="Web-{05C8B61D-8D77-8E54-8017-CD5DCD09129C}" dt="2024-05-15T06:30:43.971" v="0" actId="1076"/>
          <ac:spMkLst>
            <pc:docMk/>
            <pc:sldMk cId="1536717069" sldId="305"/>
            <ac:spMk id="3" creationId="{00000000-0000-0000-0000-000000000000}"/>
          </ac:spMkLst>
        </pc:spChg>
      </pc:sldChg>
      <pc:sldChg chg="modSp">
        <pc:chgData name="Nguyen Thuy Hoang Quy" userId="S::quynth@dtp-education.com::1bc1fd71-8ae3-498a-b3b0-4e18f4d4a9f7" providerId="AD" clId="Web-{05C8B61D-8D77-8E54-8017-CD5DCD09129C}" dt="2024-05-15T06:32:07.818" v="19" actId="20577"/>
        <pc:sldMkLst>
          <pc:docMk/>
          <pc:sldMk cId="1561148267" sldId="347"/>
        </pc:sldMkLst>
        <pc:spChg chg="mod">
          <ac:chgData name="Nguyen Thuy Hoang Quy" userId="S::quynth@dtp-education.com::1bc1fd71-8ae3-498a-b3b0-4e18f4d4a9f7" providerId="AD" clId="Web-{05C8B61D-8D77-8E54-8017-CD5DCD09129C}" dt="2024-05-15T06:32:07.818" v="19" actId="20577"/>
          <ac:spMkLst>
            <pc:docMk/>
            <pc:sldMk cId="1561148267" sldId="347"/>
            <ac:spMk id="5" creationId="{00000000-0000-0000-0000-000000000000}"/>
          </ac:spMkLst>
        </pc:spChg>
      </pc:sldChg>
      <pc:sldChg chg="modSp">
        <pc:chgData name="Nguyen Thuy Hoang Quy" userId="S::quynth@dtp-education.com::1bc1fd71-8ae3-498a-b3b0-4e18f4d4a9f7" providerId="AD" clId="Web-{05C8B61D-8D77-8E54-8017-CD5DCD09129C}" dt="2024-05-15T06:31:57.521" v="18" actId="1076"/>
        <pc:sldMkLst>
          <pc:docMk/>
          <pc:sldMk cId="2022765057" sldId="413"/>
        </pc:sldMkLst>
        <pc:graphicFrameChg chg="mod">
          <ac:chgData name="Nguyen Thuy Hoang Quy" userId="S::quynth@dtp-education.com::1bc1fd71-8ae3-498a-b3b0-4e18f4d4a9f7" providerId="AD" clId="Web-{05C8B61D-8D77-8E54-8017-CD5DCD09129C}" dt="2024-05-15T06:31:57.521" v="18" actId="1076"/>
          <ac:graphicFrameMkLst>
            <pc:docMk/>
            <pc:sldMk cId="2022765057" sldId="413"/>
            <ac:graphicFrameMk id="3" creationId="{F6AB7620-780D-DC7F-95B7-5A85B7E2EEBB}"/>
          </ac:graphicFrameMkLst>
        </pc:graphicFrameChg>
        <pc:graphicFrameChg chg="mod modGraphic">
          <ac:chgData name="Nguyen Thuy Hoang Quy" userId="S::quynth@dtp-education.com::1bc1fd71-8ae3-498a-b3b0-4e18f4d4a9f7" providerId="AD" clId="Web-{05C8B61D-8D77-8E54-8017-CD5DCD09129C}" dt="2024-05-15T06:31:53.974" v="17"/>
          <ac:graphicFrameMkLst>
            <pc:docMk/>
            <pc:sldMk cId="2022765057" sldId="413"/>
            <ac:graphicFrameMk id="8" creationId="{2B49C27F-6EF8-0A28-D667-AA86799547D4}"/>
          </ac:graphicFrameMkLst>
        </pc:graphicFrameChg>
      </pc:sldChg>
      <pc:sldChg chg="modSp">
        <pc:chgData name="Nguyen Thuy Hoang Quy" userId="S::quynth@dtp-education.com::1bc1fd71-8ae3-498a-b3b0-4e18f4d4a9f7" providerId="AD" clId="Web-{05C8B61D-8D77-8E54-8017-CD5DCD09129C}" dt="2024-05-15T06:31:38.051" v="6" actId="1076"/>
        <pc:sldMkLst>
          <pc:docMk/>
          <pc:sldMk cId="1577438242" sldId="420"/>
        </pc:sldMkLst>
        <pc:graphicFrameChg chg="mod">
          <ac:chgData name="Nguyen Thuy Hoang Quy" userId="S::quynth@dtp-education.com::1bc1fd71-8ae3-498a-b3b0-4e18f4d4a9f7" providerId="AD" clId="Web-{05C8B61D-8D77-8E54-8017-CD5DCD09129C}" dt="2024-05-15T06:31:38.051" v="6" actId="1076"/>
          <ac:graphicFrameMkLst>
            <pc:docMk/>
            <pc:sldMk cId="1577438242" sldId="420"/>
            <ac:graphicFrameMk id="5" creationId="{7B13C850-C06E-B984-D874-5A71B4F27BE1}"/>
          </ac:graphicFrameMkLst>
        </pc:graphicFrameChg>
        <pc:graphicFrameChg chg="mod modGraphic">
          <ac:chgData name="Nguyen Thuy Hoang Quy" userId="S::quynth@dtp-education.com::1bc1fd71-8ae3-498a-b3b0-4e18f4d4a9f7" providerId="AD" clId="Web-{05C8B61D-8D77-8E54-8017-CD5DCD09129C}" dt="2024-05-15T06:31:30.442" v="5"/>
          <ac:graphicFrameMkLst>
            <pc:docMk/>
            <pc:sldMk cId="1577438242" sldId="420"/>
            <ac:graphicFrameMk id="8" creationId="{2B49C27F-6EF8-0A28-D667-AA86799547D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A90C0E97-BAAA-2D06-31BF-C29411762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3E838633-995E-55AE-7122-B5BFA0C7D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C60E6CC3-D0AD-C31E-B0F1-094696805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5D7D86-6F0B-46B9-BE22-70DFE578477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Unit 5: HEALTH</a:t>
            </a:r>
            <a:r>
              <a:rPr lang="en-US" baseline="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Lesson 3.1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Tiếng</a:t>
            </a:r>
            <a:r>
              <a:rPr lang="en-US" baseline="0">
                <a:solidFill>
                  <a:schemeClr val="bg1"/>
                </a:solidFill>
              </a:rPr>
              <a:t> Anh 5 </a:t>
            </a:r>
            <a:r>
              <a:rPr lang="en-US" baseline="0" err="1">
                <a:solidFill>
                  <a:schemeClr val="bg1"/>
                </a:solidFill>
              </a:rPr>
              <a:t>i</a:t>
            </a:r>
            <a:r>
              <a:rPr lang="en-US" baseline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>
                <a:solidFill>
                  <a:srgbClr val="002060"/>
                </a:solidFill>
              </a:rPr>
              <a:t> </a:t>
            </a:r>
            <a:r>
              <a:rPr lang="en-US" baseline="0">
                <a:solidFill>
                  <a:schemeClr val="bg1"/>
                </a:solidFill>
              </a:rPr>
              <a:t>DTP Education Solutions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36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3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4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5.xml"/><Relationship Id="rId7" Type="http://schemas.openxmlformats.org/officeDocument/2006/relationships/image" Target="../media/image2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audio" Target="../media/audio4.wav"/><Relationship Id="rId26" Type="http://schemas.openxmlformats.org/officeDocument/2006/relationships/slide" Target="slide10.xml"/><Relationship Id="rId21" Type="http://schemas.openxmlformats.org/officeDocument/2006/relationships/audio" Target="../media/audio5.wav"/><Relationship Id="rId34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17" Type="http://schemas.openxmlformats.org/officeDocument/2006/relationships/slide" Target="slide7.xml"/><Relationship Id="rId25" Type="http://schemas.openxmlformats.org/officeDocument/2006/relationships/image" Target="../media/image16.png"/><Relationship Id="rId33" Type="http://schemas.openxmlformats.org/officeDocument/2006/relationships/image" Target="../media/image19.png"/><Relationship Id="rId38" Type="http://schemas.openxmlformats.org/officeDocument/2006/relationships/audio" Target="../media/audio9.wav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slide" Target="slide8.xml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image" Target="../media/image10.gif"/><Relationship Id="rId24" Type="http://schemas.openxmlformats.org/officeDocument/2006/relationships/audio" Target="../media/audio6.wav"/><Relationship Id="rId32" Type="http://schemas.openxmlformats.org/officeDocument/2006/relationships/slide" Target="slide12.xml"/><Relationship Id="rId37" Type="http://schemas.openxmlformats.org/officeDocument/2006/relationships/image" Target="../media/image22.png"/><Relationship Id="rId5" Type="http://schemas.openxmlformats.org/officeDocument/2006/relationships/audio" Target="../media/audio1.wav"/><Relationship Id="rId15" Type="http://schemas.openxmlformats.org/officeDocument/2006/relationships/audio" Target="../media/audio3.wav"/><Relationship Id="rId23" Type="http://schemas.openxmlformats.org/officeDocument/2006/relationships/slide" Target="slide9.xml"/><Relationship Id="rId28" Type="http://schemas.openxmlformats.org/officeDocument/2006/relationships/image" Target="../media/image17.png"/><Relationship Id="rId36" Type="http://schemas.openxmlformats.org/officeDocument/2006/relationships/slide" Target="slide13.xml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31" Type="http://schemas.openxmlformats.org/officeDocument/2006/relationships/image" Target="../media/image1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Relationship Id="rId14" Type="http://schemas.openxmlformats.org/officeDocument/2006/relationships/slide" Target="slide6.xml"/><Relationship Id="rId22" Type="http://schemas.openxmlformats.org/officeDocument/2006/relationships/image" Target="../media/image15.png"/><Relationship Id="rId27" Type="http://schemas.openxmlformats.org/officeDocument/2006/relationships/audio" Target="../media/audio7.wav"/><Relationship Id="rId30" Type="http://schemas.openxmlformats.org/officeDocument/2006/relationships/audio" Target="../media/audio8.wav"/><Relationship Id="rId35" Type="http://schemas.openxmlformats.org/officeDocument/2006/relationships/image" Target="../media/image21.png"/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25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3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3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1.wav"/><Relationship Id="rId7" Type="http://schemas.openxmlformats.org/officeDocument/2006/relationships/image" Target="../media/image3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audio" Target="../media/audio12.wav"/><Relationship Id="rId4" Type="http://schemas.openxmlformats.org/officeDocument/2006/relationships/slide" Target="slide5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3366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5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HEALTH</a:t>
            </a:r>
            <a:endParaRPr lang="en-VN" sz="4000" b="1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00B050"/>
                </a:solidFill>
              </a:rPr>
              <a:t>Lesson 3.1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70</a:t>
            </a:r>
            <a:endParaRPr lang="en-VN" sz="4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A27C1BD4-F572-9E36-3767-C1CFD995A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FCB21A-7589-FD85-1FAC-C3ABF13DB940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97329B0D-A679-68CF-1927-22B6498ED0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40" name="Picture 2">
              <a:extLst>
                <a:ext uri="{FF2B5EF4-FFF2-40B4-BE49-F238E27FC236}">
                  <a16:creationId xmlns:a16="http://schemas.microsoft.com/office/drawing/2014/main" id="{C9E86E5B-FEE8-68A8-E416-48EAF4C3D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111" y="2836764"/>
              <a:ext cx="3825548" cy="25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C84D9219-B5D8-D784-6671-96C31610CABC}"/>
              </a:ext>
            </a:extLst>
          </p:cNvPr>
          <p:cNvSpPr/>
          <p:nvPr/>
        </p:nvSpPr>
        <p:spPr>
          <a:xfrm>
            <a:off x="5823553" y="5354703"/>
            <a:ext cx="173736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Butter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23507A5D-940D-6E0E-9AF2-85B1068563FE}"/>
              </a:ext>
            </a:extLst>
          </p:cNvPr>
          <p:cNvSpPr/>
          <p:nvPr/>
        </p:nvSpPr>
        <p:spPr>
          <a:xfrm>
            <a:off x="3891761" y="5354703"/>
            <a:ext cx="173736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latin typeface="Porky's" pitchFamily="2" charset="0"/>
              </a:rPr>
              <a:t>Coffee</a:t>
            </a:r>
            <a:endParaRPr lang="en-US" sz="4000">
              <a:ln>
                <a:solidFill>
                  <a:schemeClr val="tx1"/>
                </a:solidFill>
              </a:ln>
              <a:latin typeface="Porky's" pitchFamily="2" charset="0"/>
            </a:endParaRP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5C1FF27A-5650-146A-8D35-8A006C7DE493}"/>
              </a:ext>
            </a:extLst>
          </p:cNvPr>
          <p:cNvSpPr/>
          <p:nvPr/>
        </p:nvSpPr>
        <p:spPr>
          <a:xfrm>
            <a:off x="2076807" y="5354703"/>
            <a:ext cx="164592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Soap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69912054-623C-DBE0-C897-B44D858E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8545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CE660167-80DA-2989-856D-DE928051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485457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1AC1FB95-5899-FD1D-2D6A-733FE822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781550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AAC9FFF5-2EA6-A7BD-C503-76DDDABC4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04B720F1-36D1-A03B-2759-11C9AA49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79C62C2-5189-7644-C35D-CF784CDB0E99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24E6C7CA-B7D8-BD68-27C0-85BF4855180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4" name="Picture 2">
              <a:extLst>
                <a:ext uri="{FF2B5EF4-FFF2-40B4-BE49-F238E27FC236}">
                  <a16:creationId xmlns:a16="http://schemas.microsoft.com/office/drawing/2014/main" id="{539C96B7-C823-D88C-56E4-0761ACDE0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3" t="9367" r="35542" b="7826"/>
            <a:stretch>
              <a:fillRect/>
            </a:stretch>
          </p:blipFill>
          <p:spPr bwMode="auto">
            <a:xfrm>
              <a:off x="4776390" y="2736043"/>
              <a:ext cx="2275049" cy="281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28CC9825-6E9F-418E-D336-B4DBC3792531}"/>
              </a:ext>
            </a:extLst>
          </p:cNvPr>
          <p:cNvSpPr/>
          <p:nvPr/>
        </p:nvSpPr>
        <p:spPr>
          <a:xfrm>
            <a:off x="2396840" y="5402518"/>
            <a:ext cx="128016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Yes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D579E6B3-1E4C-3B2D-F840-5716706DF148}"/>
              </a:ext>
            </a:extLst>
          </p:cNvPr>
          <p:cNvSpPr/>
          <p:nvPr/>
        </p:nvSpPr>
        <p:spPr>
          <a:xfrm>
            <a:off x="5484635" y="5402518"/>
            <a:ext cx="182880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latin typeface="Porky's" pitchFamily="2" charset="0"/>
              </a:rPr>
              <a:t>Maybe</a:t>
            </a:r>
            <a:endParaRPr lang="en-US" sz="4000">
              <a:ln>
                <a:solidFill>
                  <a:schemeClr val="tx1"/>
                </a:solidFill>
              </a:ln>
              <a:latin typeface="Porky's" pitchFamily="2" charset="0"/>
            </a:endParaRP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7E242571-76A3-4E97-7CFC-18381B90EA60}"/>
              </a:ext>
            </a:extLst>
          </p:cNvPr>
          <p:cNvSpPr/>
          <p:nvPr/>
        </p:nvSpPr>
        <p:spPr>
          <a:xfrm>
            <a:off x="3841316" y="5402518"/>
            <a:ext cx="146304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No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A606DAED-67F7-E1D9-3D6B-E1223BBC1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942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EB4832EC-B0A9-908B-0524-380964DB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88632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97B54E02-BBDA-2035-83AB-30C449E5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822825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157CA7EB-4B7B-9892-F245-35BB460C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3DC4DE1E-CDFF-7E93-B520-6A5D47A6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5BB30A8-E78C-C5C9-4FF8-5AFA761D76C2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EC6F46A4-8131-4890-24F3-36C295FA8AA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8" name="Picture 2">
              <a:extLst>
                <a:ext uri="{FF2B5EF4-FFF2-40B4-BE49-F238E27FC236}">
                  <a16:creationId xmlns:a16="http://schemas.microsoft.com/office/drawing/2014/main" id="{DABD1243-2AD9-7E4C-E531-824E95BAE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200" y="2760368"/>
              <a:ext cx="2396257" cy="2817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D928B2E4-02D8-E807-F6BC-21220CB4574B}"/>
              </a:ext>
            </a:extLst>
          </p:cNvPr>
          <p:cNvSpPr/>
          <p:nvPr/>
        </p:nvSpPr>
        <p:spPr>
          <a:xfrm>
            <a:off x="2061229" y="5382722"/>
            <a:ext cx="164592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Eyes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F3D9DF25-4F3C-C88F-E32D-B37BD9E6C944}"/>
              </a:ext>
            </a:extLst>
          </p:cNvPr>
          <p:cNvSpPr/>
          <p:nvPr/>
        </p:nvSpPr>
        <p:spPr>
          <a:xfrm>
            <a:off x="3902135" y="5375790"/>
            <a:ext cx="164592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Nose</a:t>
            </a: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BBFE57C1-0EFC-F8EA-C78B-C11EB483C931}"/>
              </a:ext>
            </a:extLst>
          </p:cNvPr>
          <p:cNvSpPr/>
          <p:nvPr/>
        </p:nvSpPr>
        <p:spPr>
          <a:xfrm>
            <a:off x="5727271" y="5375790"/>
            <a:ext cx="192024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Mouth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AA0B56D8-2D87-1A05-8637-BE21E9FF4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9101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0FC15639-B031-8E58-92FB-A9A427AF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49101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2389140A-8456-7536-2AB3-B5EAD3C1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852988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0BCD981F-6028-229F-7320-12F19456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3" action="ppaction://hlinksldjump"/>
            <a:extLst>
              <a:ext uri="{FF2B5EF4-FFF2-40B4-BE49-F238E27FC236}">
                <a16:creationId xmlns:a16="http://schemas.microsoft.com/office/drawing/2014/main" id="{30DD8A3B-001D-3301-02DD-DD7BFAA7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96B90F4-76F6-5A9D-2878-0F6F4014489E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C45DBDE1-398C-20C5-2053-B64B8AC2941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4" name="Picture 2">
              <a:extLst>
                <a:ext uri="{FF2B5EF4-FFF2-40B4-BE49-F238E27FC236}">
                  <a16:creationId xmlns:a16="http://schemas.microsoft.com/office/drawing/2014/main" id="{31E03CD5-3316-74AF-D8EC-9E9DF4034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404" y="2903659"/>
              <a:ext cx="2713272" cy="25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AEE5788A-EB37-66D1-D21A-6B32B0EBB2CE}"/>
              </a:ext>
            </a:extLst>
          </p:cNvPr>
          <p:cNvSpPr/>
          <p:nvPr/>
        </p:nvSpPr>
        <p:spPr>
          <a:xfrm>
            <a:off x="2061229" y="5235242"/>
            <a:ext cx="164592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>
                <a:ln>
                  <a:solidFill>
                    <a:schemeClr val="tx1"/>
                  </a:solidFill>
                </a:ln>
                <a:latin typeface="Porky's" pitchFamily="2" charset="0"/>
              </a:rPr>
              <a:t>Cover your eyes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257F3262-E89A-D230-1512-14DF48DA8E65}"/>
              </a:ext>
            </a:extLst>
          </p:cNvPr>
          <p:cNvSpPr/>
          <p:nvPr/>
        </p:nvSpPr>
        <p:spPr>
          <a:xfrm>
            <a:off x="3902135" y="5228310"/>
            <a:ext cx="164592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n>
                  <a:solidFill>
                    <a:schemeClr val="tx1"/>
                  </a:solidFill>
                </a:ln>
                <a:latin typeface="Porky's" pitchFamily="2" charset="0"/>
              </a:rPr>
              <a:t>Use the toilet</a:t>
            </a: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6DB060D8-CDAB-3CEE-BDF4-7B670807E1CE}"/>
              </a:ext>
            </a:extLst>
          </p:cNvPr>
          <p:cNvSpPr/>
          <p:nvPr/>
        </p:nvSpPr>
        <p:spPr>
          <a:xfrm>
            <a:off x="5727271" y="5228310"/>
            <a:ext cx="192024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Use your elbow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675075FF-D61C-2F5D-465C-E554664D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8720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78315585-1923-B11A-46EA-0FC8BB369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8720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76E5A7CA-B7E6-0298-E713-07D51CFD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814888"/>
            <a:ext cx="14620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3" action="ppaction://hlinksldjump">
              <a:snd r:embed="rId9" name="Mario Death.wav"/>
            </a:hlinkClick>
            <a:extLst>
              <a:ext uri="{FF2B5EF4-FFF2-40B4-BE49-F238E27FC236}">
                <a16:creationId xmlns:a16="http://schemas.microsoft.com/office/drawing/2014/main" id="{D1922798-3607-4638-CA22-EF4DA041C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87687" y="1422744"/>
              <a:ext cx="4816625" cy="4493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i="1">
                  <a:solidFill>
                    <a:schemeClr val="bg1"/>
                  </a:solidFill>
                </a:rPr>
                <a:t>see a dentist, take some medicine, get some rest, stay up late, take a bath, skip breakfast</a:t>
              </a:r>
              <a:endPara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Warm-up</a:t>
            </a:r>
            <a:endParaRPr lang="en-US" b="1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Vocabulary</a:t>
            </a:r>
            <a:endParaRPr lang="en-US" b="1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Consolidation</a:t>
            </a:r>
            <a:endParaRPr lang="en-US" b="1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Wrap-up</a:t>
            </a:r>
            <a:endParaRPr lang="en-US" b="1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Structure</a:t>
            </a:r>
            <a:endParaRPr lang="en-US" b="1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Lesson Outline</a:t>
            </a:r>
            <a:endParaRPr lang="en-US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50C88-567B-4337-E570-F6C03F461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3" y="497631"/>
            <a:ext cx="4353340" cy="595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Objectives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7834" y="1301688"/>
            <a:ext cx="1083283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</a:t>
            </a:r>
            <a:r>
              <a:rPr lang="en-US" sz="4000"/>
              <a:t> </a:t>
            </a:r>
            <a:r>
              <a:rPr lang="en-US" sz="4000">
                <a:solidFill>
                  <a:srgbClr val="FF0000"/>
                </a:solidFill>
              </a:rPr>
              <a:t>give advice about health problems</a:t>
            </a:r>
            <a:r>
              <a:rPr lang="en-VN" sz="4000">
                <a:solidFill>
                  <a:srgbClr val="FF0000"/>
                </a:solidFill>
                <a:effectLst/>
              </a:rPr>
              <a:t>.</a:t>
            </a:r>
            <a:endParaRPr lang="en-US" sz="4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6000" baseline="-2500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b="1">
                <a:solidFill>
                  <a:srgbClr val="0070C0"/>
                </a:solidFill>
              </a:rPr>
              <a:t>Vocabulary</a:t>
            </a:r>
            <a:r>
              <a:rPr lang="en-US" sz="4000">
                <a:solidFill>
                  <a:srgbClr val="0070C0"/>
                </a:solidFill>
              </a:rPr>
              <a:t>: </a:t>
            </a:r>
            <a:r>
              <a:rPr lang="en-US" sz="4000" i="1">
                <a:solidFill>
                  <a:srgbClr val="0070C0"/>
                </a:solidFill>
              </a:rPr>
              <a:t>see a dentist, take some medicine, get some rest, stay up late, take a bath, skip breakfast.</a:t>
            </a:r>
          </a:p>
          <a:p>
            <a:endParaRPr lang="en-US" sz="4000" i="1">
              <a:solidFill>
                <a:srgbClr val="0070C0"/>
              </a:solidFill>
            </a:endParaRPr>
          </a:p>
          <a:p>
            <a:pPr marL="228600"/>
            <a:r>
              <a:rPr lang="en-US" sz="4000" b="1">
                <a:solidFill>
                  <a:srgbClr val="0070C0"/>
                </a:solidFill>
              </a:rPr>
              <a:t>Structure</a:t>
            </a:r>
            <a:r>
              <a:rPr lang="en-US" sz="4000">
                <a:solidFill>
                  <a:srgbClr val="0070C0"/>
                </a:solidFill>
              </a:rPr>
              <a:t>:	</a:t>
            </a:r>
            <a:r>
              <a:rPr lang="en-US" sz="3600" i="1">
                <a:solidFill>
                  <a:srgbClr val="0070C0"/>
                </a:solidFill>
              </a:rPr>
              <a:t>You should see a dentist. </a:t>
            </a:r>
          </a:p>
          <a:p>
            <a:pPr marL="228600"/>
            <a:r>
              <a:rPr lang="en-US" sz="3600" i="1">
                <a:solidFill>
                  <a:srgbClr val="0070C0"/>
                </a:solidFill>
              </a:rPr>
              <a:t>			You shouldn't stay up late</a:t>
            </a:r>
            <a:endParaRPr lang="en-US" sz="3600" i="1">
              <a:solidFill>
                <a:srgbClr val="0070C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E954A6-CDC5-3D03-1873-64B747F37804}"/>
              </a:ext>
            </a:extLst>
          </p:cNvPr>
          <p:cNvSpPr/>
          <p:nvPr/>
        </p:nvSpPr>
        <p:spPr>
          <a:xfrm>
            <a:off x="9059863" y="211138"/>
            <a:ext cx="2925762" cy="643572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Logo" descr="Image result for dr mario logo">
            <a:extLst>
              <a:ext uri="{FF2B5EF4-FFF2-40B4-BE49-F238E27FC236}">
                <a16:creationId xmlns:a16="http://schemas.microsoft.com/office/drawing/2014/main" id="{4EECC42C-3509-BAE9-9B96-DF3E240A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113838" y="406400"/>
            <a:ext cx="2816225" cy="1006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Jar" descr="Image result for medicine flask">
            <a:extLst>
              <a:ext uri="{FF2B5EF4-FFF2-40B4-BE49-F238E27FC236}">
                <a16:creationId xmlns:a16="http://schemas.microsoft.com/office/drawing/2014/main" id="{A82F0C75-0A05-7647-CD57-29CAB23029D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46038"/>
            <a:ext cx="6400800" cy="67659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Dr. Mario" descr="Image result for dr mario magnafying glass">
            <a:extLst>
              <a:ext uri="{FF2B5EF4-FFF2-40B4-BE49-F238E27FC236}">
                <a16:creationId xmlns:a16="http://schemas.microsoft.com/office/drawing/2014/main" id="{DD148C95-30DF-A028-5066-32416AEB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3048000"/>
            <a:ext cx="320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Magnafying glass" descr="Image result for magnifying glass png">
            <a:extLst>
              <a:ext uri="{FF2B5EF4-FFF2-40B4-BE49-F238E27FC236}">
                <a16:creationId xmlns:a16="http://schemas.microsoft.com/office/drawing/2014/main" id="{E4B5898A-DF43-3AEC-6485-81E6B6759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2216">
            <a:off x="-474662" y="3006724"/>
            <a:ext cx="3200400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irus gif">
            <a:extLst>
              <a:ext uri="{FF2B5EF4-FFF2-40B4-BE49-F238E27FC236}">
                <a16:creationId xmlns:a16="http://schemas.microsoft.com/office/drawing/2014/main" id="{EB8D00F3-FD6B-7026-7A48-751C8F41CBA4}"/>
              </a:ext>
            </a:extLst>
          </p:cNvPr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863600" y="3517900"/>
            <a:ext cx="1189038" cy="1189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Sparkle">
            <a:extLst>
              <a:ext uri="{FF2B5EF4-FFF2-40B4-BE49-F238E27FC236}">
                <a16:creationId xmlns:a16="http://schemas.microsoft.com/office/drawing/2014/main" id="{8C6F732A-4D68-C46F-AF73-22499D54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850" y="3667125"/>
            <a:ext cx="1692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1">
            <a:extLst>
              <a:ext uri="{FF2B5EF4-FFF2-40B4-BE49-F238E27FC236}">
                <a16:creationId xmlns:a16="http://schemas.microsoft.com/office/drawing/2014/main" id="{3C825ECD-203B-BE1D-60FC-FB7DFC6B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422400"/>
            <a:ext cx="19177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">
            <a:hlinkClick r:id="rId14" action="ppaction://hlinksldjump"/>
            <a:hlinkHover r:id="" action="ppaction://noaction">
              <a:snd r:embed="rId15" name="Cartoon Laugh 1.wav"/>
            </a:hlinkHover>
            <a:extLst>
              <a:ext uri="{FF2B5EF4-FFF2-40B4-BE49-F238E27FC236}">
                <a16:creationId xmlns:a16="http://schemas.microsoft.com/office/drawing/2014/main" id="{ED24C2B1-696B-B811-FA43-F11025E66E9F}"/>
              </a:ext>
            </a:extLst>
          </p:cNvPr>
          <p:cNvSpPr txBox="1"/>
          <p:nvPr/>
        </p:nvSpPr>
        <p:spPr>
          <a:xfrm>
            <a:off x="2853970" y="2104651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1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7" name="V2">
            <a:extLst>
              <a:ext uri="{FF2B5EF4-FFF2-40B4-BE49-F238E27FC236}">
                <a16:creationId xmlns:a16="http://schemas.microsoft.com/office/drawing/2014/main" id="{4A8E197B-2FB2-D715-C30D-5E31246EA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866900"/>
            <a:ext cx="16002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2">
            <a:hlinkClick r:id="rId17" action="ppaction://hlinksldjump"/>
            <a:hlinkHover r:id="" action="ppaction://noaction">
              <a:snd r:embed="rId18" name="Cartoon Laugh 2.wav"/>
            </a:hlinkHover>
            <a:extLst>
              <a:ext uri="{FF2B5EF4-FFF2-40B4-BE49-F238E27FC236}">
                <a16:creationId xmlns:a16="http://schemas.microsoft.com/office/drawing/2014/main" id="{5056FBE6-012A-A04E-7579-0D80D34AB663}"/>
              </a:ext>
            </a:extLst>
          </p:cNvPr>
          <p:cNvSpPr txBox="1"/>
          <p:nvPr/>
        </p:nvSpPr>
        <p:spPr>
          <a:xfrm>
            <a:off x="4174046" y="2321361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2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11" name="V3">
            <a:extLst>
              <a:ext uri="{FF2B5EF4-FFF2-40B4-BE49-F238E27FC236}">
                <a16:creationId xmlns:a16="http://schemas.microsoft.com/office/drawing/2014/main" id="{6546C366-56A5-A16E-19F6-EF0A5308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95" y="1917298"/>
            <a:ext cx="17526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3">
            <a:hlinkClick r:id="rId20" action="ppaction://hlinksldjump"/>
            <a:hlinkHover r:id="" action="ppaction://noaction">
              <a:snd r:embed="rId21" name="Cartoon High Pitch Laugh 3.wav"/>
            </a:hlinkHover>
            <a:extLst>
              <a:ext uri="{FF2B5EF4-FFF2-40B4-BE49-F238E27FC236}">
                <a16:creationId xmlns:a16="http://schemas.microsoft.com/office/drawing/2014/main" id="{173A58C1-293A-DF55-3269-E33ED414F27D}"/>
              </a:ext>
            </a:extLst>
          </p:cNvPr>
          <p:cNvSpPr txBox="1"/>
          <p:nvPr/>
        </p:nvSpPr>
        <p:spPr>
          <a:xfrm>
            <a:off x="6000433" y="2398305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3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110" name="V4">
            <a:extLst>
              <a:ext uri="{FF2B5EF4-FFF2-40B4-BE49-F238E27FC236}">
                <a16:creationId xmlns:a16="http://schemas.microsoft.com/office/drawing/2014/main" id="{FE0D9245-0D25-8A55-5EF4-5E04F14A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28" y="1827336"/>
            <a:ext cx="1816100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4">
            <a:hlinkClick r:id="rId23" action="ppaction://hlinksldjump"/>
            <a:hlinkHover r:id="" action="ppaction://noaction">
              <a:snd r:embed="rId24" name="Cartoon High Pitch Laugh 9.wav"/>
            </a:hlinkHover>
            <a:extLst>
              <a:ext uri="{FF2B5EF4-FFF2-40B4-BE49-F238E27FC236}">
                <a16:creationId xmlns:a16="http://schemas.microsoft.com/office/drawing/2014/main" id="{A33FDF72-54DF-7874-3C25-C780AB75DB35}"/>
              </a:ext>
            </a:extLst>
          </p:cNvPr>
          <p:cNvSpPr txBox="1"/>
          <p:nvPr/>
        </p:nvSpPr>
        <p:spPr>
          <a:xfrm>
            <a:off x="7766465" y="2360690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4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112" name="V5">
            <a:extLst>
              <a:ext uri="{FF2B5EF4-FFF2-40B4-BE49-F238E27FC236}">
                <a16:creationId xmlns:a16="http://schemas.microsoft.com/office/drawing/2014/main" id="{020F168A-81BF-35A6-9D70-5AFAB8476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90" y="4422221"/>
            <a:ext cx="19431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5">
            <a:hlinkClick r:id="rId26" action="ppaction://hlinksldjump"/>
            <a:hlinkHover r:id="" action="ppaction://noaction">
              <a:snd r:embed="rId27" name="Cartoon High Pitch Laugh 10.wav"/>
            </a:hlinkHover>
            <a:extLst>
              <a:ext uri="{FF2B5EF4-FFF2-40B4-BE49-F238E27FC236}">
                <a16:creationId xmlns:a16="http://schemas.microsoft.com/office/drawing/2014/main" id="{018AB28F-682C-988E-A7DB-9626707542F4}"/>
              </a:ext>
            </a:extLst>
          </p:cNvPr>
          <p:cNvSpPr txBox="1"/>
          <p:nvPr/>
        </p:nvSpPr>
        <p:spPr>
          <a:xfrm>
            <a:off x="3188406" y="4965298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5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111" name="V6">
            <a:extLst>
              <a:ext uri="{FF2B5EF4-FFF2-40B4-BE49-F238E27FC236}">
                <a16:creationId xmlns:a16="http://schemas.microsoft.com/office/drawing/2014/main" id="{047B7217-C42D-7793-4DFC-5A73DD9F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77" y="5046727"/>
            <a:ext cx="17653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6">
            <a:hlinkClick r:id="rId29" action="ppaction://hlinksldjump"/>
            <a:hlinkHover r:id="" action="ppaction://noaction">
              <a:snd r:embed="rId30" name="Cartoon Hysterical Laugh 2.wav"/>
            </a:hlinkHover>
            <a:extLst>
              <a:ext uri="{FF2B5EF4-FFF2-40B4-BE49-F238E27FC236}">
                <a16:creationId xmlns:a16="http://schemas.microsoft.com/office/drawing/2014/main" id="{BE9D03F2-DD0E-7E41-2E8F-4574EE4BBDBA}"/>
              </a:ext>
            </a:extLst>
          </p:cNvPr>
          <p:cNvSpPr txBox="1"/>
          <p:nvPr/>
        </p:nvSpPr>
        <p:spPr>
          <a:xfrm>
            <a:off x="4426908" y="5472861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6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113" name="V7">
            <a:extLst>
              <a:ext uri="{FF2B5EF4-FFF2-40B4-BE49-F238E27FC236}">
                <a16:creationId xmlns:a16="http://schemas.microsoft.com/office/drawing/2014/main" id="{44926BDA-CA08-3CA1-FDE6-875BA7B9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69" y="4805817"/>
            <a:ext cx="18923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7">
            <a:hlinkClick r:id="rId32" action="ppaction://hlinksldjump"/>
            <a:hlinkHover r:id="" action="ppaction://noaction">
              <a:snd r:embed="rId18" name="Cartoon Laugh 2.wav"/>
            </a:hlinkHover>
            <a:extLst>
              <a:ext uri="{FF2B5EF4-FFF2-40B4-BE49-F238E27FC236}">
                <a16:creationId xmlns:a16="http://schemas.microsoft.com/office/drawing/2014/main" id="{45ADC649-C36F-5825-9E6B-431D25D4552E}"/>
              </a:ext>
            </a:extLst>
          </p:cNvPr>
          <p:cNvSpPr txBox="1"/>
          <p:nvPr/>
        </p:nvSpPr>
        <p:spPr>
          <a:xfrm>
            <a:off x="6150679" y="5325979"/>
            <a:ext cx="7049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rPr>
              <a:t>7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Porky's" pitchFamily="2" charset="0"/>
            </a:endParaRPr>
          </a:p>
        </p:txBody>
      </p:sp>
      <p:pic>
        <p:nvPicPr>
          <p:cNvPr id="144" name="Rounded Rectangular Callout 143">
            <a:extLst>
              <a:ext uri="{FF2B5EF4-FFF2-40B4-BE49-F238E27FC236}">
                <a16:creationId xmlns:a16="http://schemas.microsoft.com/office/drawing/2014/main" id="{8F8AE2A0-6904-816D-838A-3A155306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0" y="1524000"/>
            <a:ext cx="2667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rio+Nurse">
            <a:extLst>
              <a:ext uri="{FF2B5EF4-FFF2-40B4-BE49-F238E27FC236}">
                <a16:creationId xmlns:a16="http://schemas.microsoft.com/office/drawing/2014/main" id="{67079B08-CFDC-4302-ADCD-684B924BB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426" y="2377282"/>
            <a:ext cx="3657600" cy="45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r. Mario Theme" descr="Dr. Mario Theme.wav">
            <a:hlinkClick r:id="" action="ppaction://media"/>
            <a:extLst>
              <a:ext uri="{FF2B5EF4-FFF2-40B4-BE49-F238E27FC236}">
                <a16:creationId xmlns:a16="http://schemas.microsoft.com/office/drawing/2014/main" id="{D408D6E8-5C64-A009-34AA-9666C05A20E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793875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0F7F2A-E820-5A2D-3663-28AFC741AF22}"/>
              </a:ext>
            </a:extLst>
          </p:cNvPr>
          <p:cNvSpPr/>
          <p:nvPr/>
        </p:nvSpPr>
        <p:spPr>
          <a:xfrm>
            <a:off x="3019426" y="3428598"/>
            <a:ext cx="5251449" cy="981503"/>
          </a:xfrm>
          <a:prstGeom prst="wedgeRoundRectCallout">
            <a:avLst>
              <a:gd name="adj1" fmla="val 65093"/>
              <a:gd name="adj2" fmla="val 28056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Vogue" panose="020B7200000000000000" pitchFamily="34" charset="0"/>
              </a:rPr>
              <a:t>Welcome to my clinic!</a:t>
            </a:r>
            <a:endParaRPr lang="vi-VN" sz="36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B36F29-A2D5-D64A-4887-2414532519DE}"/>
              </a:ext>
            </a:extLst>
          </p:cNvPr>
          <p:cNvGrpSpPr/>
          <p:nvPr/>
        </p:nvGrpSpPr>
        <p:grpSpPr>
          <a:xfrm>
            <a:off x="6933426" y="4597803"/>
            <a:ext cx="1905000" cy="1854200"/>
            <a:chOff x="6933009" y="4574799"/>
            <a:chExt cx="1905000" cy="1854200"/>
          </a:xfrm>
        </p:grpSpPr>
        <p:pic>
          <p:nvPicPr>
            <p:cNvPr id="12" name="V8">
              <a:hlinkClick r:id="rId36" action="ppaction://hlinksldjump"/>
              <a:extLst>
                <a:ext uri="{FF2B5EF4-FFF2-40B4-BE49-F238E27FC236}">
                  <a16:creationId xmlns:a16="http://schemas.microsoft.com/office/drawing/2014/main" id="{6D0B038F-2984-DD2E-9522-843B68F058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009" y="4574799"/>
              <a:ext cx="1905000" cy="185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8">
              <a:hlinkClick r:id="rId26" action="ppaction://hlinksldjump"/>
              <a:hlinkHover r:id="" action="ppaction://noaction">
                <a:snd r:embed="rId38" name="Cartoon Laugh 3.wav"/>
              </a:hlinkHover>
              <a:extLst>
                <a:ext uri="{FF2B5EF4-FFF2-40B4-BE49-F238E27FC236}">
                  <a16:creationId xmlns:a16="http://schemas.microsoft.com/office/drawing/2014/main" id="{6D04AA48-CF53-2DFF-5D16-F200375EAACA}"/>
                </a:ext>
              </a:extLst>
            </p:cNvPr>
            <p:cNvSpPr txBox="1"/>
            <p:nvPr/>
          </p:nvSpPr>
          <p:spPr>
            <a:xfrm>
              <a:off x="7578463" y="5067536"/>
              <a:ext cx="704912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Porky's" pitchFamily="2" charset="0"/>
                  <a:hlinkClick r:id="rId36" action="ppaction://hlinksldjump"/>
                </a:rPr>
                <a:t>8</a:t>
              </a:r>
              <a:endParaRPr lang="en-US" sz="14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Porky's" pitchFamily="2" charset="0"/>
              </a:endParaRPr>
            </a:p>
          </p:txBody>
        </p:sp>
      </p:grp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ts' a me Mar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rio Here We 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audio>
              <p:cMediaNode vol="54545" numSld="999" showWhenStopped="0">
                <p:cTn id="11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EAD6BCE3-1D91-28D2-61E0-C68AC53A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84" y="1047964"/>
            <a:ext cx="3588066" cy="5581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ounded Rectangular Callout 5">
            <a:extLst>
              <a:ext uri="{FF2B5EF4-FFF2-40B4-BE49-F238E27FC236}">
                <a16:creationId xmlns:a16="http://schemas.microsoft.com/office/drawing/2014/main" id="{D833FCF9-2539-806C-D722-D189CA5FAD39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31" y="488950"/>
            <a:ext cx="74549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2" descr="Image result for washing hand cartoon png">
            <a:extLst>
              <a:ext uri="{FF2B5EF4-FFF2-40B4-BE49-F238E27FC236}">
                <a16:creationId xmlns:a16="http://schemas.microsoft.com/office/drawing/2014/main" id="{2F3310D3-0C98-8ADA-6B85-B3957B79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03" y="1917565"/>
            <a:ext cx="3200560" cy="310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quare 1">
            <a:extLst>
              <a:ext uri="{FF2B5EF4-FFF2-40B4-BE49-F238E27FC236}">
                <a16:creationId xmlns:a16="http://schemas.microsoft.com/office/drawing/2014/main" id="{3F2A0DFE-E29A-035E-1E63-32DFC327C2A7}"/>
              </a:ext>
            </a:extLst>
          </p:cNvPr>
          <p:cNvSpPr/>
          <p:nvPr/>
        </p:nvSpPr>
        <p:spPr>
          <a:xfrm>
            <a:off x="1926916" y="5287134"/>
            <a:ext cx="182880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1-2 sec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275BE689-23A7-BB0F-15FF-F5C1CED2B641}"/>
              </a:ext>
            </a:extLst>
          </p:cNvPr>
          <p:cNvSpPr/>
          <p:nvPr/>
        </p:nvSpPr>
        <p:spPr>
          <a:xfrm>
            <a:off x="3937152" y="5280202"/>
            <a:ext cx="182880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>
                <a:ln>
                  <a:solidFill>
                    <a:schemeClr val="tx1"/>
                  </a:solidFill>
                </a:ln>
                <a:latin typeface="Porky's" pitchFamily="2" charset="0"/>
              </a:rPr>
              <a:t>3-10 sec</a:t>
            </a: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9596E231-FA44-EF02-6665-4714B312E068}"/>
              </a:ext>
            </a:extLst>
          </p:cNvPr>
          <p:cNvSpPr/>
          <p:nvPr/>
        </p:nvSpPr>
        <p:spPr>
          <a:xfrm>
            <a:off x="5948551" y="5280202"/>
            <a:ext cx="182880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20-30 sec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74AAF360-CC24-7B67-B7DE-A99D13F7D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8720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56849721-9FB6-462D-1101-E2F144D05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8720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A001DDCC-41CE-1DA9-3BD7-CE984554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797425"/>
            <a:ext cx="146367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C0CB50DA-1863-F043-B9ED-9981FFD9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1C9B437B-43C2-1CD0-B54E-E6E1DE644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782960-20ED-FA94-7BC9-9E5C3D269A60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376568F7-A7C7-2AC8-1F0C-265647D8B2D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2">
              <a:extLst>
                <a:ext uri="{FF2B5EF4-FFF2-40B4-BE49-F238E27FC236}">
                  <a16:creationId xmlns:a16="http://schemas.microsoft.com/office/drawing/2014/main" id="{26316592-9142-3F27-5C3B-103E900BB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396" y="3354228"/>
              <a:ext cx="4572000" cy="213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716FEC42-655B-9F54-39E4-D507669C0BDB}"/>
              </a:ext>
            </a:extLst>
          </p:cNvPr>
          <p:cNvSpPr/>
          <p:nvPr/>
        </p:nvSpPr>
        <p:spPr>
          <a:xfrm>
            <a:off x="5915936" y="5282312"/>
            <a:ext cx="164592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100 m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CFF80B70-9E5F-9EEC-30A9-E1160DC194FC}"/>
              </a:ext>
            </a:extLst>
          </p:cNvPr>
          <p:cNvSpPr/>
          <p:nvPr/>
        </p:nvSpPr>
        <p:spPr>
          <a:xfrm>
            <a:off x="4060344" y="5282312"/>
            <a:ext cx="164592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latin typeface="Porky's" pitchFamily="2" charset="0"/>
              </a:rPr>
              <a:t>3 m</a:t>
            </a: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BD14D937-7E29-7EC8-59EF-394A90C1DB3D}"/>
              </a:ext>
            </a:extLst>
          </p:cNvPr>
          <p:cNvSpPr/>
          <p:nvPr/>
        </p:nvSpPr>
        <p:spPr>
          <a:xfrm>
            <a:off x="2169190" y="5282312"/>
            <a:ext cx="164592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2 m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20E5A297-6CBF-F0C8-2C08-501DDECAE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8958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890B3C36-AE69-BD8E-FCE6-4BE83BF0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48958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00A30F3F-629B-33AF-153D-599A569F7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822825"/>
            <a:ext cx="14620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31746EE1-78DF-B789-A7FB-73C6CDB1B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1205687A-2ED3-1F62-BAC3-B71E8056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C92B168-A4DF-E135-8834-2754292CCFE1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1A47430D-8EC0-4956-D000-BC6E027522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92" name="Picture 2">
              <a:extLst>
                <a:ext uri="{FF2B5EF4-FFF2-40B4-BE49-F238E27FC236}">
                  <a16:creationId xmlns:a16="http://schemas.microsoft.com/office/drawing/2014/main" id="{5F67C405-EA27-0FCF-F404-E824186CE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239" y="2892404"/>
              <a:ext cx="2743198" cy="25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CC7AAA96-3A27-0320-C90A-E27C230C94CF}"/>
              </a:ext>
            </a:extLst>
          </p:cNvPr>
          <p:cNvSpPr/>
          <p:nvPr/>
        </p:nvSpPr>
        <p:spPr>
          <a:xfrm>
            <a:off x="1998315" y="5407909"/>
            <a:ext cx="146304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ln>
                  <a:solidFill>
                    <a:schemeClr val="tx1"/>
                  </a:solidFill>
                </a:ln>
                <a:latin typeface="Porky's" pitchFamily="2" charset="0"/>
              </a:rPr>
              <a:t>Lick it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E14D9459-DFDD-3646-169C-13469EE4DF3F}"/>
              </a:ext>
            </a:extLst>
          </p:cNvPr>
          <p:cNvSpPr/>
          <p:nvPr/>
        </p:nvSpPr>
        <p:spPr>
          <a:xfrm>
            <a:off x="5943360" y="5407909"/>
            <a:ext cx="173736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>
                  <a:solidFill>
                    <a:schemeClr val="tx1"/>
                  </a:solidFill>
                </a:ln>
                <a:latin typeface="Porky's" pitchFamily="2" charset="0"/>
              </a:rPr>
              <a:t>Nothing</a:t>
            </a: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7F8BB205-6CFD-D201-B8C4-EB5CCDEAB7A2}"/>
              </a:ext>
            </a:extLst>
          </p:cNvPr>
          <p:cNvSpPr/>
          <p:nvPr/>
        </p:nvSpPr>
        <p:spPr>
          <a:xfrm>
            <a:off x="3561115" y="5419187"/>
            <a:ext cx="228600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Use a tissue</a:t>
            </a: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E1F3DDEC-8EE6-C679-CA84-0C6C27A3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876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75906E0E-D440-CE7E-BADB-A78AC84CF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86886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5D17BA5E-928E-BE4D-739F-0CD215C3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4805363"/>
            <a:ext cx="14636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B6629D14-ECBE-F291-8D0E-88F1D78C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r. Mario">
            <a:hlinkClick r:id="rId4" action="ppaction://hlinksldjump"/>
            <a:extLst>
              <a:ext uri="{FF2B5EF4-FFF2-40B4-BE49-F238E27FC236}">
                <a16:creationId xmlns:a16="http://schemas.microsoft.com/office/drawing/2014/main" id="{750A6B79-2DBC-7920-7D96-B1F688D51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228600"/>
            <a:ext cx="4114800" cy="640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71AB5AD-D3F2-1D9C-BF58-8AAA18C2C091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490538"/>
            <a:ext cx="6475413" cy="5876925"/>
            <a:chOff x="2460776" y="1048286"/>
            <a:chExt cx="6475089" cy="5486400"/>
          </a:xfrm>
        </p:grpSpPr>
        <p:pic>
          <p:nvPicPr>
            <p:cNvPr id="6" name="Rounded Rectangular Callout 5">
              <a:extLst>
                <a:ext uri="{FF2B5EF4-FFF2-40B4-BE49-F238E27FC236}">
                  <a16:creationId xmlns:a16="http://schemas.microsoft.com/office/drawing/2014/main" id="{1E68A4A3-CEFA-C313-6D48-3F876976049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251" y="1040875"/>
              <a:ext cx="7454527" cy="5489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6" name="Picture 2">
              <a:extLst>
                <a:ext uri="{FF2B5EF4-FFF2-40B4-BE49-F238E27FC236}">
                  <a16:creationId xmlns:a16="http://schemas.microsoft.com/office/drawing/2014/main" id="{462B680E-8DA2-B48F-200E-01B7D5A5E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170" y="2815097"/>
              <a:ext cx="2636042" cy="256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quare 1">
            <a:extLst>
              <a:ext uri="{FF2B5EF4-FFF2-40B4-BE49-F238E27FC236}">
                <a16:creationId xmlns:a16="http://schemas.microsoft.com/office/drawing/2014/main" id="{14C42ACE-A51D-83FB-234B-A04A78F61FBC}"/>
              </a:ext>
            </a:extLst>
          </p:cNvPr>
          <p:cNvSpPr/>
          <p:nvPr/>
        </p:nvSpPr>
        <p:spPr>
          <a:xfrm>
            <a:off x="5483442" y="5411972"/>
            <a:ext cx="219456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>
                  <a:solidFill>
                    <a:schemeClr val="tx1"/>
                  </a:solidFill>
                </a:ln>
                <a:latin typeface="Porky's" pitchFamily="2" charset="0"/>
              </a:rPr>
              <a:t>Swimming</a:t>
            </a:r>
          </a:p>
        </p:txBody>
      </p:sp>
      <p:sp>
        <p:nvSpPr>
          <p:cNvPr id="9" name="Square 2">
            <a:extLst>
              <a:ext uri="{FF2B5EF4-FFF2-40B4-BE49-F238E27FC236}">
                <a16:creationId xmlns:a16="http://schemas.microsoft.com/office/drawing/2014/main" id="{501E2115-7580-8437-B3ED-6873AE662731}"/>
              </a:ext>
            </a:extLst>
          </p:cNvPr>
          <p:cNvSpPr/>
          <p:nvPr/>
        </p:nvSpPr>
        <p:spPr>
          <a:xfrm>
            <a:off x="3891625" y="5411972"/>
            <a:ext cx="146304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>
                  <a:solidFill>
                    <a:schemeClr val="tx1"/>
                  </a:solidFill>
                </a:ln>
                <a:latin typeface="Porky's" pitchFamily="2" charset="0"/>
              </a:rPr>
              <a:t>Eating</a:t>
            </a:r>
          </a:p>
        </p:txBody>
      </p:sp>
      <p:sp>
        <p:nvSpPr>
          <p:cNvPr id="10" name="Square 3">
            <a:extLst>
              <a:ext uri="{FF2B5EF4-FFF2-40B4-BE49-F238E27FC236}">
                <a16:creationId xmlns:a16="http://schemas.microsoft.com/office/drawing/2014/main" id="{B3BB619C-CB04-5570-61B8-07A7AFF301B9}"/>
              </a:ext>
            </a:extLst>
          </p:cNvPr>
          <p:cNvSpPr/>
          <p:nvPr/>
        </p:nvSpPr>
        <p:spPr>
          <a:xfrm>
            <a:off x="2035641" y="5411972"/>
            <a:ext cx="1737360" cy="64008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Porky's" pitchFamily="2" charset="0"/>
              </a:rPr>
              <a:t>Outside</a:t>
            </a:r>
            <a:endParaRPr lang="en-US" sz="400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Porky's" pitchFamily="2" charset="0"/>
            </a:endParaRPr>
          </a:p>
        </p:txBody>
      </p:sp>
      <p:pic>
        <p:nvPicPr>
          <p:cNvPr id="2050" name="Wrong" descr="Image result for x png">
            <a:extLst>
              <a:ext uri="{FF2B5EF4-FFF2-40B4-BE49-F238E27FC236}">
                <a16:creationId xmlns:a16="http://schemas.microsoft.com/office/drawing/2014/main" id="{D357CCDD-2361-FD70-F521-DF190334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9101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Wrong" descr="Image result for x png">
            <a:extLst>
              <a:ext uri="{FF2B5EF4-FFF2-40B4-BE49-F238E27FC236}">
                <a16:creationId xmlns:a16="http://schemas.microsoft.com/office/drawing/2014/main" id="{8FDCC3E0-8E17-9C38-9BE2-10B6FF94B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49101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ight" descr="Image result for check png">
            <a:extLst>
              <a:ext uri="{FF2B5EF4-FFF2-40B4-BE49-F238E27FC236}">
                <a16:creationId xmlns:a16="http://schemas.microsoft.com/office/drawing/2014/main" id="{5DD9C8ED-D8F2-001E-7946-8D62EC5C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4835525"/>
            <a:ext cx="14620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rId4" action="ppaction://hlinksldjump">
              <a:snd r:embed="rId10" name="Mario Death.wav"/>
            </a:hlinkClick>
            <a:extLst>
              <a:ext uri="{FF2B5EF4-FFF2-40B4-BE49-F238E27FC236}">
                <a16:creationId xmlns:a16="http://schemas.microsoft.com/office/drawing/2014/main" id="{6EAF9DC4-83DA-76A0-1A3F-066798E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872038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 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Macintosh PowerPoint</Application>
  <PresentationFormat>Widescreen</PresentationFormat>
  <Paragraphs>62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.VnVogue</vt:lpstr>
      <vt:lpstr>Arial</vt:lpstr>
      <vt:lpstr>Calibri</vt:lpstr>
      <vt:lpstr>Calibri Light</vt:lpstr>
      <vt:lpstr>Porky's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4</cp:revision>
  <dcterms:created xsi:type="dcterms:W3CDTF">2023-01-31T08:21:18Z</dcterms:created>
  <dcterms:modified xsi:type="dcterms:W3CDTF">2025-05-13T01:21:50Z</dcterms:modified>
</cp:coreProperties>
</file>