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3" r:id="rId2"/>
    <p:sldId id="304" r:id="rId3"/>
    <p:sldId id="305" r:id="rId4"/>
    <p:sldId id="306" r:id="rId5"/>
    <p:sldId id="270" r:id="rId6"/>
    <p:sldId id="257" r:id="rId7"/>
    <p:sldId id="258" r:id="rId8"/>
    <p:sldId id="259" r:id="rId9"/>
    <p:sldId id="262" r:id="rId10"/>
    <p:sldId id="264" r:id="rId11"/>
    <p:sldId id="266" r:id="rId12"/>
    <p:sldId id="317" r:id="rId13"/>
    <p:sldId id="318" r:id="rId14"/>
    <p:sldId id="319" r:id="rId15"/>
    <p:sldId id="320" r:id="rId16"/>
    <p:sldId id="321" r:id="rId17"/>
    <p:sldId id="375" r:id="rId18"/>
    <p:sldId id="376" r:id="rId19"/>
    <p:sldId id="377" r:id="rId20"/>
    <p:sldId id="378" r:id="rId21"/>
    <p:sldId id="379" r:id="rId22"/>
    <p:sldId id="327" r:id="rId23"/>
    <p:sldId id="328" r:id="rId24"/>
    <p:sldId id="329" r:id="rId25"/>
    <p:sldId id="386" r:id="rId26"/>
    <p:sldId id="384" r:id="rId27"/>
    <p:sldId id="385" r:id="rId28"/>
    <p:sldId id="34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66FF33"/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5345" autoAdjust="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B8C116FE-C92B-4EB2-9DF5-D7C735C45267}"/>
    <pc:docChg chg="modSld">
      <pc:chgData name="Phan Van Rieu (Hugo)" userId="032e726b-b6b7-45df-b0ca-e82fb010a48a" providerId="ADAL" clId="{B8C116FE-C92B-4EB2-9DF5-D7C735C45267}" dt="2024-05-15T06:40:53.795" v="0" actId="1076"/>
      <pc:docMkLst>
        <pc:docMk/>
      </pc:docMkLst>
      <pc:sldChg chg="modSp mod">
        <pc:chgData name="Phan Van Rieu (Hugo)" userId="032e726b-b6b7-45df-b0ca-e82fb010a48a" providerId="ADAL" clId="{B8C116FE-C92B-4EB2-9DF5-D7C735C45267}" dt="2024-05-15T06:40:53.795" v="0" actId="1076"/>
        <pc:sldMkLst>
          <pc:docMk/>
          <pc:sldMk cId="2984877134" sldId="304"/>
        </pc:sldMkLst>
        <pc:picChg chg="mod">
          <ac:chgData name="Phan Van Rieu (Hugo)" userId="032e726b-b6b7-45df-b0ca-e82fb010a48a" providerId="ADAL" clId="{B8C116FE-C92B-4EB2-9DF5-D7C735C45267}" dt="2024-05-15T06:40:53.795" v="0" actId="1076"/>
          <ac:picMkLst>
            <pc:docMk/>
            <pc:sldMk cId="2984877134" sldId="304"/>
            <ac:picMk id="4" creationId="{D06EEB56-B445-6FBA-F69D-28AFCA8F3E6C}"/>
          </ac:picMkLst>
        </pc:picChg>
      </pc:sldChg>
    </pc:docChg>
  </pc:docChgLst>
  <pc:docChgLst>
    <pc:chgData name="Phan Van Rieu (Hugo)" userId="032e726b-b6b7-45df-b0ca-e82fb010a48a" providerId="ADAL" clId="{4E24629B-CE04-40C9-B78F-BF7147F78947}"/>
    <pc:docChg chg="modSld">
      <pc:chgData name="Phan Van Rieu (Hugo)" userId="032e726b-b6b7-45df-b0ca-e82fb010a48a" providerId="ADAL" clId="{4E24629B-CE04-40C9-B78F-BF7147F78947}" dt="2024-07-16T05:22:25.287" v="5" actId="1076"/>
      <pc:docMkLst>
        <pc:docMk/>
      </pc:docMkLst>
      <pc:sldChg chg="modSp mod">
        <pc:chgData name="Phan Van Rieu (Hugo)" userId="032e726b-b6b7-45df-b0ca-e82fb010a48a" providerId="ADAL" clId="{4E24629B-CE04-40C9-B78F-BF7147F78947}" dt="2024-07-16T05:21:43.386" v="2" actId="1076"/>
        <pc:sldMkLst>
          <pc:docMk/>
          <pc:sldMk cId="1770940671" sldId="320"/>
        </pc:sldMkLst>
        <pc:picChg chg="mod">
          <ac:chgData name="Phan Van Rieu (Hugo)" userId="032e726b-b6b7-45df-b0ca-e82fb010a48a" providerId="ADAL" clId="{4E24629B-CE04-40C9-B78F-BF7147F78947}" dt="2024-07-16T05:21:43.386" v="2" actId="1076"/>
          <ac:picMkLst>
            <pc:docMk/>
            <pc:sldMk cId="1770940671" sldId="320"/>
            <ac:picMk id="8" creationId="{CB7B53FF-CF8E-9F03-E84A-89B864F73744}"/>
          </ac:picMkLst>
        </pc:picChg>
        <pc:picChg chg="mod">
          <ac:chgData name="Phan Van Rieu (Hugo)" userId="032e726b-b6b7-45df-b0ca-e82fb010a48a" providerId="ADAL" clId="{4E24629B-CE04-40C9-B78F-BF7147F78947}" dt="2024-07-16T05:21:39.013" v="1" actId="1076"/>
          <ac:picMkLst>
            <pc:docMk/>
            <pc:sldMk cId="1770940671" sldId="320"/>
            <ac:picMk id="9" creationId="{6042D33D-7BE1-AFF0-F30E-20023E618ABE}"/>
          </ac:picMkLst>
        </pc:picChg>
      </pc:sldChg>
      <pc:sldChg chg="modSp mod">
        <pc:chgData name="Phan Van Rieu (Hugo)" userId="032e726b-b6b7-45df-b0ca-e82fb010a48a" providerId="ADAL" clId="{4E24629B-CE04-40C9-B78F-BF7147F78947}" dt="2024-07-16T05:22:25.287" v="5" actId="1076"/>
        <pc:sldMkLst>
          <pc:docMk/>
          <pc:sldMk cId="3421192610" sldId="350"/>
        </pc:sldMkLst>
        <pc:picChg chg="mod">
          <ac:chgData name="Phan Van Rieu (Hugo)" userId="032e726b-b6b7-45df-b0ca-e82fb010a48a" providerId="ADAL" clId="{4E24629B-CE04-40C9-B78F-BF7147F78947}" dt="2024-07-16T05:22:25.287" v="5" actId="1076"/>
          <ac:picMkLst>
            <pc:docMk/>
            <pc:sldMk cId="3421192610" sldId="350"/>
            <ac:picMk id="12" creationId="{65F65327-FD18-00D5-FB5F-8D6060190611}"/>
          </ac:picMkLst>
        </pc:picChg>
        <pc:picChg chg="mod">
          <ac:chgData name="Phan Van Rieu (Hugo)" userId="032e726b-b6b7-45df-b0ca-e82fb010a48a" providerId="ADAL" clId="{4E24629B-CE04-40C9-B78F-BF7147F78947}" dt="2024-07-16T05:22:22.857" v="4" actId="1076"/>
          <ac:picMkLst>
            <pc:docMk/>
            <pc:sldMk cId="3421192610" sldId="350"/>
            <ac:picMk id="15" creationId="{D61F95CF-8E04-03CD-0BA0-93AA77CCA9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85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32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2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55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90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1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3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20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0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4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6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7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41410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5: HEALTH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18" Type="http://schemas.openxmlformats.org/officeDocument/2006/relationships/image" Target="../media/image18.png"/><Relationship Id="rId3" Type="http://schemas.microsoft.com/office/2007/relationships/media" Target="../media/media3.mp3"/><Relationship Id="rId21" Type="http://schemas.openxmlformats.org/officeDocument/2006/relationships/image" Target="../media/image21.png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17.png"/><Relationship Id="rId2" Type="http://schemas.openxmlformats.org/officeDocument/2006/relationships/audio" Target="../media/media2.mp3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20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slideLayout" Target="../slideLayouts/slideLayout8.xml"/><Relationship Id="rId10" Type="http://schemas.openxmlformats.org/officeDocument/2006/relationships/audio" Target="../media/media6.mp3"/><Relationship Id="rId19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Relationship Id="rId2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cartoon-smiley-questions-puzzle-308280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36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VN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HEALTH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2.1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67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5048F552-75FC-8889-C27F-B6BD3B22C05B}"/>
              </a:ext>
            </a:extLst>
          </p:cNvPr>
          <p:cNvSpPr/>
          <p:nvPr/>
        </p:nvSpPr>
        <p:spPr>
          <a:xfrm>
            <a:off x="5468730" y="3500435"/>
            <a:ext cx="5945532" cy="2592387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  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THE FLU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23DD10A-08FE-CA2E-82B6-65DFE21B9C99}"/>
              </a:ext>
            </a:extLst>
          </p:cNvPr>
          <p:cNvSpPr/>
          <p:nvPr/>
        </p:nvSpPr>
        <p:spPr>
          <a:xfrm>
            <a:off x="3087480" y="856687"/>
            <a:ext cx="8859354" cy="20161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She's very hot and shivery, so I think she must have ______.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4E5A11-DC21-2AD7-2FB0-D5104CA4F4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80" t="17800" r="2755" b="29619"/>
          <a:stretch/>
        </p:blipFill>
        <p:spPr>
          <a:xfrm>
            <a:off x="5629591" y="3591942"/>
            <a:ext cx="2707984" cy="2409371"/>
          </a:xfrm>
          <a:prstGeom prst="rect">
            <a:avLst/>
          </a:prstGeom>
        </p:spPr>
      </p:pic>
      <p:pic>
        <p:nvPicPr>
          <p:cNvPr id="4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27B950F6-0DAB-F5C5-5F46-80B97B599E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514" y="2666808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10548830-1F1F-A203-B809-3DE3125E45AF}"/>
              </a:ext>
            </a:extLst>
          </p:cNvPr>
          <p:cNvSpPr/>
          <p:nvPr/>
        </p:nvSpPr>
        <p:spPr>
          <a:xfrm>
            <a:off x="4499044" y="3987249"/>
            <a:ext cx="7129462" cy="2016125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 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CHICKENPOX</a:t>
            </a: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4758659-D06D-56DF-5AEB-ED60811AD73F}"/>
              </a:ext>
            </a:extLst>
          </p:cNvPr>
          <p:cNvSpPr/>
          <p:nvPr/>
        </p:nvSpPr>
        <p:spPr>
          <a:xfrm>
            <a:off x="3780617" y="763587"/>
            <a:ext cx="7735888" cy="26654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an infectious disease that causes a slight fever and red spots on the skin</a:t>
            </a:r>
            <a:r>
              <a:rPr lang="hr-HR" sz="5400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18ECFE-4259-5423-6EF0-3E4E14849D0B}"/>
              </a:ext>
            </a:extLst>
          </p:cNvPr>
          <p:cNvGrpSpPr/>
          <p:nvPr/>
        </p:nvGrpSpPr>
        <p:grpSpPr>
          <a:xfrm>
            <a:off x="4959626" y="4150415"/>
            <a:ext cx="1799931" cy="1689791"/>
            <a:chOff x="4557488" y="1333500"/>
            <a:chExt cx="2540000" cy="26442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9EE210-9402-29F9-8604-94BDBFCE84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614" t="19904" r="9235" b="27732"/>
            <a:stretch/>
          </p:blipFill>
          <p:spPr>
            <a:xfrm>
              <a:off x="4557488" y="1511073"/>
              <a:ext cx="2540000" cy="246663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57A567-F85C-3D0B-03E0-B60EDC2AC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71" t="15541" r="12438" b="80073"/>
            <a:stretch/>
          </p:blipFill>
          <p:spPr>
            <a:xfrm>
              <a:off x="4557488" y="1333500"/>
              <a:ext cx="2540000" cy="232312"/>
            </a:xfrm>
            <a:prstGeom prst="rect">
              <a:avLst/>
            </a:prstGeom>
          </p:spPr>
        </p:pic>
      </p:grpSp>
      <p:pic>
        <p:nvPicPr>
          <p:cNvPr id="7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31C200CE-087C-5554-023C-EB8D40D4A1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494" y="2507439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8" y="649032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704866" y="1162519"/>
              <a:ext cx="4892482" cy="439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algn="ctr"/>
              <a:endParaRPr lang="en-US" sz="3200" i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terrible, sleepy, weak, sick, sore, stuffed up</a:t>
              </a:r>
              <a:endParaRPr lang="en-US" sz="5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tuffed up">
            <a:hlinkClick r:id="" action="ppaction://media"/>
            <a:extLst>
              <a:ext uri="{FF2B5EF4-FFF2-40B4-BE49-F238E27FC236}">
                <a16:creationId xmlns:a16="http://schemas.microsoft.com/office/drawing/2014/main" id="{15149C0A-0903-53EE-8EBC-95A0FBCD3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69305" y="2397985"/>
            <a:ext cx="406400" cy="406400"/>
          </a:xfrm>
          <a:prstGeom prst="rect">
            <a:avLst/>
          </a:prstGeom>
        </p:spPr>
      </p:pic>
      <p:pic>
        <p:nvPicPr>
          <p:cNvPr id="33" name="sore">
            <a:hlinkClick r:id="" action="ppaction://media"/>
            <a:extLst>
              <a:ext uri="{FF2B5EF4-FFF2-40B4-BE49-F238E27FC236}">
                <a16:creationId xmlns:a16="http://schemas.microsoft.com/office/drawing/2014/main" id="{4DE46773-CCA6-F7B6-5194-3BB5AF139B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93619" y="2441183"/>
            <a:ext cx="406400" cy="406400"/>
          </a:xfrm>
          <a:prstGeom prst="rect">
            <a:avLst/>
          </a:prstGeom>
        </p:spPr>
      </p:pic>
      <p:pic>
        <p:nvPicPr>
          <p:cNvPr id="30" name="sick">
            <a:hlinkClick r:id="" action="ppaction://media"/>
            <a:extLst>
              <a:ext uri="{FF2B5EF4-FFF2-40B4-BE49-F238E27FC236}">
                <a16:creationId xmlns:a16="http://schemas.microsoft.com/office/drawing/2014/main" id="{F7D9FFA4-1ABE-8619-4B55-1267DCA7F6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852181" y="2471000"/>
            <a:ext cx="406400" cy="406400"/>
          </a:xfrm>
          <a:prstGeom prst="rect">
            <a:avLst/>
          </a:prstGeom>
        </p:spPr>
      </p:pic>
      <p:pic>
        <p:nvPicPr>
          <p:cNvPr id="27" name="weak">
            <a:hlinkClick r:id="" action="ppaction://media"/>
            <a:extLst>
              <a:ext uri="{FF2B5EF4-FFF2-40B4-BE49-F238E27FC236}">
                <a16:creationId xmlns:a16="http://schemas.microsoft.com/office/drawing/2014/main" id="{3E00D3C8-39C6-E4F9-C1EA-CFEED829571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05836" y="2347313"/>
            <a:ext cx="406400" cy="406400"/>
          </a:xfrm>
          <a:prstGeom prst="rect">
            <a:avLst/>
          </a:prstGeom>
        </p:spPr>
      </p:pic>
      <p:pic>
        <p:nvPicPr>
          <p:cNvPr id="24" name="sleepy">
            <a:hlinkClick r:id="" action="ppaction://media"/>
            <a:extLst>
              <a:ext uri="{FF2B5EF4-FFF2-40B4-BE49-F238E27FC236}">
                <a16:creationId xmlns:a16="http://schemas.microsoft.com/office/drawing/2014/main" id="{B6C24E4F-FC82-2701-7759-20FFF9216DB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18938" y="2317496"/>
            <a:ext cx="406400" cy="406400"/>
          </a:xfrm>
          <a:prstGeom prst="rect">
            <a:avLst/>
          </a:prstGeom>
        </p:spPr>
      </p:pic>
      <p:pic>
        <p:nvPicPr>
          <p:cNvPr id="22" name="terrible">
            <a:hlinkClick r:id="" action="ppaction://media"/>
            <a:extLst>
              <a:ext uri="{FF2B5EF4-FFF2-40B4-BE49-F238E27FC236}">
                <a16:creationId xmlns:a16="http://schemas.microsoft.com/office/drawing/2014/main" id="{B2D09465-6B46-0F6C-BAEE-D8050CCE103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63508" y="2329685"/>
            <a:ext cx="406400" cy="406400"/>
          </a:xfrm>
          <a:prstGeom prst="rect">
            <a:avLst/>
          </a:prstGeom>
        </p:spPr>
      </p:pic>
      <p:pic>
        <p:nvPicPr>
          <p:cNvPr id="9" name="CD2 TRACK 33">
            <a:hlinkClick r:id="" action="ppaction://media"/>
            <a:extLst>
              <a:ext uri="{FF2B5EF4-FFF2-40B4-BE49-F238E27FC236}">
                <a16:creationId xmlns:a16="http://schemas.microsoft.com/office/drawing/2014/main" id="{6042D33D-7BE1-AFF0-F30E-20023E618AB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709463" y="717536"/>
            <a:ext cx="406400" cy="406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99470" y="76420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A to hear the sound.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A655A-7C6C-3C9D-7BDA-B884CFB4187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2244" r="82744"/>
          <a:stretch/>
        </p:blipFill>
        <p:spPr>
          <a:xfrm>
            <a:off x="-16561" y="1264677"/>
            <a:ext cx="2103800" cy="2673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7B53FF-CF8E-9F03-E84A-89B864F7374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-1463" r="47581" b="78334"/>
          <a:stretch/>
        </p:blipFill>
        <p:spPr>
          <a:xfrm>
            <a:off x="127878" y="492982"/>
            <a:ext cx="6390861" cy="7951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FBD54F-1083-B1C8-0FD8-1E62EF13E926}"/>
              </a:ext>
            </a:extLst>
          </p:cNvPr>
          <p:cNvSpPr txBox="1"/>
          <p:nvPr/>
        </p:nvSpPr>
        <p:spPr>
          <a:xfrm>
            <a:off x="207435" y="3980466"/>
            <a:ext cx="175057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/ˈterəbl/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32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tồi tệ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B1F132-B743-F682-D5FF-18723C7303BA}"/>
              </a:ext>
            </a:extLst>
          </p:cNvPr>
          <p:cNvSpPr txBox="1"/>
          <p:nvPr/>
        </p:nvSpPr>
        <p:spPr>
          <a:xfrm>
            <a:off x="2138939" y="3980466"/>
            <a:ext cx="189634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/ˈsliːpi/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32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buồn ngủ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CDAE7B-3ED9-8739-E97C-3E8E35793925}"/>
              </a:ext>
            </a:extLst>
          </p:cNvPr>
          <p:cNvSpPr txBox="1"/>
          <p:nvPr/>
        </p:nvSpPr>
        <p:spPr>
          <a:xfrm>
            <a:off x="4448131" y="3980466"/>
            <a:ext cx="139939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/wiːk/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32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339AA-607D-F3CA-5ED9-0ED0612A9D77}"/>
              </a:ext>
            </a:extLst>
          </p:cNvPr>
          <p:cNvSpPr txBox="1"/>
          <p:nvPr/>
        </p:nvSpPr>
        <p:spPr>
          <a:xfrm>
            <a:off x="6321372" y="3980466"/>
            <a:ext cx="139939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/sɪk/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32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BE70FE-A34B-CB73-91D8-D4E5A78E7ED2}"/>
              </a:ext>
            </a:extLst>
          </p:cNvPr>
          <p:cNvSpPr txBox="1"/>
          <p:nvPr/>
        </p:nvSpPr>
        <p:spPr>
          <a:xfrm>
            <a:off x="8339993" y="3980466"/>
            <a:ext cx="155509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/sɔːr/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32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2EF017-13DC-FB19-9ED8-DB0D9FF71A7C}"/>
              </a:ext>
            </a:extLst>
          </p:cNvPr>
          <p:cNvSpPr txBox="1"/>
          <p:nvPr/>
        </p:nvSpPr>
        <p:spPr>
          <a:xfrm>
            <a:off x="10088201" y="3966938"/>
            <a:ext cx="2103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/ˌstʌft ˈʌp/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32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nghẹt mũi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752CC6-9AB9-3728-08D3-08F11373BCD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7432" t="22244" r="66308"/>
          <a:stretch/>
        </p:blipFill>
        <p:spPr>
          <a:xfrm>
            <a:off x="2063744" y="1264676"/>
            <a:ext cx="1982468" cy="26730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DE7E2A-1120-9AD7-B838-32EE26C60F8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15704" y="1348205"/>
            <a:ext cx="2007667" cy="2529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3D0793-78C8-C0CA-DCF0-58B15BD5161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87544" y="1442933"/>
            <a:ext cx="1970177" cy="25293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E440606-A42F-5D53-F13B-206ACD5C83D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10574" y="1348205"/>
            <a:ext cx="1967793" cy="252939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A55F395-A379-B085-79C7-84C8DDE3394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28256" y="1343241"/>
            <a:ext cx="1992056" cy="25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49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5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4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1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9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95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826467" y="121211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7331953" y="2147210"/>
            <a:ext cx="33445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terrible</a:t>
            </a:r>
            <a:endParaRPr lang="en-VN" sz="7200" b="1" dirty="0"/>
          </a:p>
        </p:txBody>
      </p:sp>
      <p:pic>
        <p:nvPicPr>
          <p:cNvPr id="4" name="terrible">
            <a:hlinkClick r:id="" action="ppaction://media"/>
            <a:extLst>
              <a:ext uri="{FF2B5EF4-FFF2-40B4-BE49-F238E27FC236}">
                <a16:creationId xmlns:a16="http://schemas.microsoft.com/office/drawing/2014/main" id="{F3B0D22C-64BC-A6FA-7F53-91F4549997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7188" y="260573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91573-FB3B-33AF-B060-7AD6D7A51D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244" r="82744"/>
          <a:stretch/>
        </p:blipFill>
        <p:spPr>
          <a:xfrm>
            <a:off x="1265479" y="1279166"/>
            <a:ext cx="3813416" cy="4845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EFBDEF-60DC-87DA-FD2A-239907B01B3F}"/>
              </a:ext>
            </a:extLst>
          </p:cNvPr>
          <p:cNvSpPr txBox="1"/>
          <p:nvPr/>
        </p:nvSpPr>
        <p:spPr>
          <a:xfrm>
            <a:off x="6866648" y="3335030"/>
            <a:ext cx="4275113" cy="2585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/ˈterəbl/</a:t>
            </a:r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54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tồi tệ </a:t>
            </a:r>
            <a:endParaRPr lang="en-US" sz="5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B9C880-0F25-9CFA-EF3E-E717CFC059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463" r="47581" b="78334"/>
          <a:stretch/>
        </p:blipFill>
        <p:spPr>
          <a:xfrm>
            <a:off x="29907" y="357534"/>
            <a:ext cx="6390861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09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6875218" y="2115154"/>
            <a:ext cx="31809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sleepy</a:t>
            </a:r>
            <a:endParaRPr lang="en-VN" sz="8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8FAB0-6AC9-511F-0F1A-340B181AF39F}"/>
              </a:ext>
            </a:extLst>
          </p:cNvPr>
          <p:cNvSpPr txBox="1"/>
          <p:nvPr/>
        </p:nvSpPr>
        <p:spPr>
          <a:xfrm>
            <a:off x="5826467" y="121211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8" name="sleepy">
            <a:hlinkClick r:id="" action="ppaction://media"/>
            <a:extLst>
              <a:ext uri="{FF2B5EF4-FFF2-40B4-BE49-F238E27FC236}">
                <a16:creationId xmlns:a16="http://schemas.microsoft.com/office/drawing/2014/main" id="{EABA5606-D32C-4405-71E8-D74C29997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8938" y="2317496"/>
            <a:ext cx="4064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251423-49FD-6C46-0CE2-D988693929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432" t="22244" r="66308"/>
          <a:stretch/>
        </p:blipFill>
        <p:spPr>
          <a:xfrm>
            <a:off x="1271846" y="1261988"/>
            <a:ext cx="3284455" cy="4428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B4B995-6033-540E-C0CE-1A9DEF42F57E}"/>
              </a:ext>
            </a:extLst>
          </p:cNvPr>
          <p:cNvSpPr txBox="1"/>
          <p:nvPr/>
        </p:nvSpPr>
        <p:spPr>
          <a:xfrm>
            <a:off x="6403648" y="3347498"/>
            <a:ext cx="4124137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/ˈsliːpi/</a:t>
            </a: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6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buồn ngủ</a:t>
            </a: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8ECEFE-FE42-0864-C503-FA29A67607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463" r="47581" b="78334"/>
          <a:stretch/>
        </p:blipFill>
        <p:spPr>
          <a:xfrm>
            <a:off x="29907" y="357534"/>
            <a:ext cx="6390861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577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7774047" y="2184728"/>
            <a:ext cx="26845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ea typeface="Times New Roman" panose="02020603050405020304" pitchFamily="18" charset="0"/>
              </a:rPr>
              <a:t>weak</a:t>
            </a:r>
            <a:endParaRPr lang="en-US" sz="60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638F9-5237-F66A-EAD6-9A9542360686}"/>
              </a:ext>
            </a:extLst>
          </p:cNvPr>
          <p:cNvSpPr txBox="1"/>
          <p:nvPr/>
        </p:nvSpPr>
        <p:spPr>
          <a:xfrm>
            <a:off x="6627938" y="3522225"/>
            <a:ext cx="49767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/wiːk/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43C16-2605-F759-DB34-E7BBCD0EC991}"/>
              </a:ext>
            </a:extLst>
          </p:cNvPr>
          <p:cNvSpPr txBox="1"/>
          <p:nvPr/>
        </p:nvSpPr>
        <p:spPr>
          <a:xfrm>
            <a:off x="5826467" y="121211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7" name="weak">
            <a:hlinkClick r:id="" action="ppaction://media"/>
            <a:extLst>
              <a:ext uri="{FF2B5EF4-FFF2-40B4-BE49-F238E27FC236}">
                <a16:creationId xmlns:a16="http://schemas.microsoft.com/office/drawing/2014/main" id="{FD6E0C7E-38C5-DD84-5D45-91FDDBF7DD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2511" y="2670888"/>
            <a:ext cx="4064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75A50-63A9-C97F-2D45-B6DB58ED5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561" y="1361462"/>
            <a:ext cx="3731665" cy="47014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44580B-5EAD-1771-DC8E-BC94F3671C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463" r="47581" b="78334"/>
          <a:stretch/>
        </p:blipFill>
        <p:spPr>
          <a:xfrm>
            <a:off x="29907" y="357534"/>
            <a:ext cx="6390861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732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8152737" y="2184728"/>
            <a:ext cx="19271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effectLst/>
                <a:ea typeface="Times New Roman" panose="02020603050405020304" pitchFamily="18" charset="0"/>
              </a:rPr>
              <a:t>sick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B81F2-1A5C-B50A-8A19-525378452D60}"/>
              </a:ext>
            </a:extLst>
          </p:cNvPr>
          <p:cNvSpPr txBox="1"/>
          <p:nvPr/>
        </p:nvSpPr>
        <p:spPr>
          <a:xfrm>
            <a:off x="5826467" y="121211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7" name="sick">
            <a:hlinkClick r:id="" action="ppaction://media"/>
            <a:extLst>
              <a:ext uri="{FF2B5EF4-FFF2-40B4-BE49-F238E27FC236}">
                <a16:creationId xmlns:a16="http://schemas.microsoft.com/office/drawing/2014/main" id="{F8E668E2-0776-2542-6515-F13098A8B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3712" y="3097165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B98E73-F762-2789-F1D6-CCA5A93F0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40" y="1212117"/>
            <a:ext cx="3870072" cy="4968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B10D44-35C8-4802-2E15-4B63B1BBE042}"/>
              </a:ext>
            </a:extLst>
          </p:cNvPr>
          <p:cNvSpPr txBox="1"/>
          <p:nvPr/>
        </p:nvSpPr>
        <p:spPr>
          <a:xfrm>
            <a:off x="8270621" y="3503565"/>
            <a:ext cx="16799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/sɪk/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48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3D21C7-644F-2226-5C27-BCA6CDD0D8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463" r="47581" b="78334"/>
          <a:stretch/>
        </p:blipFill>
        <p:spPr>
          <a:xfrm>
            <a:off x="29907" y="357534"/>
            <a:ext cx="6390861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968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6EEB56-B445-6FBA-F69D-28AFCA8F3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470" y="497631"/>
            <a:ext cx="4145151" cy="56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77134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8018021" y="2184728"/>
            <a:ext cx="21965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ea typeface="Times New Roman" panose="02020603050405020304" pitchFamily="18" charset="0"/>
              </a:rPr>
              <a:t>sore</a:t>
            </a:r>
            <a:endParaRPr lang="en-US" sz="88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878C4-C23B-863C-9C17-AD4815F85E54}"/>
              </a:ext>
            </a:extLst>
          </p:cNvPr>
          <p:cNvSpPr txBox="1"/>
          <p:nvPr/>
        </p:nvSpPr>
        <p:spPr>
          <a:xfrm>
            <a:off x="5826467" y="121211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8" name="sore">
            <a:hlinkClick r:id="" action="ppaction://media"/>
            <a:extLst>
              <a:ext uri="{FF2B5EF4-FFF2-40B4-BE49-F238E27FC236}">
                <a16:creationId xmlns:a16="http://schemas.microsoft.com/office/drawing/2014/main" id="{2CB00206-28A1-502A-EFB6-C4B39BA6E9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1663" y="2997191"/>
            <a:ext cx="4064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F835D5-B24A-CA00-D842-35FCF03E7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270" y="1396783"/>
            <a:ext cx="3682156" cy="4733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3D7416-F402-07D0-6B30-6045AD6DADB2}"/>
              </a:ext>
            </a:extLst>
          </p:cNvPr>
          <p:cNvSpPr txBox="1"/>
          <p:nvPr/>
        </p:nvSpPr>
        <p:spPr>
          <a:xfrm>
            <a:off x="8213940" y="3403591"/>
            <a:ext cx="18047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/sɔːr/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48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163A81-B185-2BD1-EA26-D17A647002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463" r="47581" b="78334"/>
          <a:stretch/>
        </p:blipFill>
        <p:spPr>
          <a:xfrm>
            <a:off x="29907" y="357534"/>
            <a:ext cx="6390861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711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6548365" y="2194027"/>
            <a:ext cx="45184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stuffed up</a:t>
            </a:r>
            <a:endParaRPr lang="en-VN" sz="8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4DBAE-530F-F0D8-43A0-544B23FC3DF8}"/>
              </a:ext>
            </a:extLst>
          </p:cNvPr>
          <p:cNvSpPr txBox="1"/>
          <p:nvPr/>
        </p:nvSpPr>
        <p:spPr>
          <a:xfrm>
            <a:off x="6548365" y="75509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7" name="stuffed up">
            <a:hlinkClick r:id="" action="ppaction://media"/>
            <a:extLst>
              <a:ext uri="{FF2B5EF4-FFF2-40B4-BE49-F238E27FC236}">
                <a16:creationId xmlns:a16="http://schemas.microsoft.com/office/drawing/2014/main" id="{BE25313A-F450-059F-BF4F-A0EED119DC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7131" y="3431655"/>
            <a:ext cx="4064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0B94DF-FE0B-2AC8-C3AD-95D267244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218" y="1500042"/>
            <a:ext cx="3668263" cy="4676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3F4A09-1EC1-6D53-6BBF-11A31CB69F60}"/>
              </a:ext>
            </a:extLst>
          </p:cNvPr>
          <p:cNvSpPr txBox="1"/>
          <p:nvPr/>
        </p:nvSpPr>
        <p:spPr>
          <a:xfrm>
            <a:off x="6770380" y="3522225"/>
            <a:ext cx="40744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/ˌstʌft ˈʌp/ 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44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nghẹt</a:t>
            </a:r>
            <a:r>
              <a:rPr lang="pt-BR" sz="4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mũi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FF66D-BDB4-0E18-2441-3D49AF2670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463" r="47581" b="78334"/>
          <a:stretch/>
        </p:blipFill>
        <p:spPr>
          <a:xfrm>
            <a:off x="29907" y="357534"/>
            <a:ext cx="6390861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355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49317174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0">
            <a:extLst>
              <a:ext uri="{FF2B5EF4-FFF2-40B4-BE49-F238E27FC236}">
                <a16:creationId xmlns:a16="http://schemas.microsoft.com/office/drawing/2014/main" id="{07FC9C67-0467-5EC9-85E9-CDE36EBB9E1C}"/>
              </a:ext>
            </a:extLst>
          </p:cNvPr>
          <p:cNvSpPr/>
          <p:nvPr/>
        </p:nvSpPr>
        <p:spPr>
          <a:xfrm>
            <a:off x="2222695" y="1928359"/>
            <a:ext cx="7948246" cy="2207542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Read and choose. Then say.</a:t>
            </a:r>
          </a:p>
        </p:txBody>
      </p:sp>
    </p:spTree>
    <p:extLst>
      <p:ext uri="{BB962C8B-B14F-4D97-AF65-F5344CB8AC3E}">
        <p14:creationId xmlns:p14="http://schemas.microsoft.com/office/powerpoint/2010/main" val="804929242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301868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520632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9429065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choose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93A58-E440-F2AA-C267-4B32114711C5}"/>
              </a:ext>
            </a:extLst>
          </p:cNvPr>
          <p:cNvSpPr txBox="1"/>
          <p:nvPr/>
        </p:nvSpPr>
        <p:spPr>
          <a:xfrm>
            <a:off x="1049686" y="5240491"/>
            <a:ext cx="255736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40FF"/>
                </a:solidFill>
              </a:rPr>
              <a:t>terrible</a:t>
            </a:r>
            <a:endParaRPr lang="en-VN" sz="6000" b="1" dirty="0">
              <a:solidFill>
                <a:srgbClr val="FF40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7D79AE-0B58-038C-B466-D90240F13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304" y="1285239"/>
            <a:ext cx="2839391" cy="25653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883AE0-2C4D-65AD-9814-C3B19A80A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0281" y="1383175"/>
            <a:ext cx="2688303" cy="2369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132B62-503D-790A-1CCC-3F4D86CCF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892" y="1335636"/>
            <a:ext cx="2600688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23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9214802" y="4098751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1177649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5520632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choose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C484B3-CD5D-63B0-EDD1-7162281645C2}"/>
              </a:ext>
            </a:extLst>
          </p:cNvPr>
          <p:cNvSpPr txBox="1"/>
          <p:nvPr/>
        </p:nvSpPr>
        <p:spPr>
          <a:xfrm>
            <a:off x="2819922" y="5245361"/>
            <a:ext cx="137088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40FF"/>
                </a:solidFill>
                <a:ea typeface="Times New Roman" panose="02020603050405020304" pitchFamily="18" charset="0"/>
              </a:rPr>
              <a:t>sick</a:t>
            </a:r>
            <a:endParaRPr lang="en-US" sz="6000" b="1" dirty="0">
              <a:solidFill>
                <a:srgbClr val="FF40FF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BA58A2-12CB-18CC-3E38-B528F4740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556" y="1528640"/>
            <a:ext cx="2524888" cy="22703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89275C-B5B7-C10B-1E75-495163451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552" y="1531013"/>
            <a:ext cx="2662334" cy="23932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9176D4-2B52-E224-529A-DE39194DA6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8784" y="1304855"/>
            <a:ext cx="2839392" cy="2543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AA4047-DD93-6C70-8A32-F9CA19CEB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309" y="1528640"/>
            <a:ext cx="2662334" cy="239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843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5141565" y="4031616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7" name="Oval 56"/>
          <p:cNvSpPr/>
          <p:nvPr/>
        </p:nvSpPr>
        <p:spPr>
          <a:xfrm>
            <a:off x="1177649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9401536" y="4031616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choose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7C7EC7-A292-1BCB-BB42-4A57EE619F61}"/>
              </a:ext>
            </a:extLst>
          </p:cNvPr>
          <p:cNvSpPr txBox="1"/>
          <p:nvPr/>
        </p:nvSpPr>
        <p:spPr>
          <a:xfrm>
            <a:off x="1091190" y="5306291"/>
            <a:ext cx="2229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40FF"/>
                </a:solidFill>
              </a:rPr>
              <a:t>sleepy</a:t>
            </a:r>
            <a:endParaRPr lang="en-VN" sz="6000" b="1" dirty="0">
              <a:solidFill>
                <a:srgbClr val="FF4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07762-0853-9B93-F8E9-0CB911391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766" y="1379874"/>
            <a:ext cx="2662334" cy="2393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6A88D7-7431-BAAD-1AAA-4DB77550A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8784" y="1304855"/>
            <a:ext cx="2839392" cy="2543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E0F47F-43E2-D886-3FD0-5CF4A29F31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999" y="1314828"/>
            <a:ext cx="2839391" cy="2565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F80ED-F823-A169-F8C9-6C4E362B0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49" y="1389847"/>
            <a:ext cx="2662334" cy="2393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7A348E-D41D-7140-B975-A2FEAA2BF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967" y="1314828"/>
            <a:ext cx="2839392" cy="25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591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9214802" y="4098751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1177649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5520632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choose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E9A10-D642-D625-A7A1-F480E4708A6D}"/>
              </a:ext>
            </a:extLst>
          </p:cNvPr>
          <p:cNvSpPr txBox="1"/>
          <p:nvPr/>
        </p:nvSpPr>
        <p:spPr>
          <a:xfrm>
            <a:off x="3167202" y="5245361"/>
            <a:ext cx="155779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40FF"/>
                </a:solidFill>
                <a:ea typeface="Times New Roman" panose="02020603050405020304" pitchFamily="18" charset="0"/>
              </a:rPr>
              <a:t>s</a:t>
            </a:r>
            <a:r>
              <a:rPr lang="en-US" sz="6000" b="1" dirty="0">
                <a:solidFill>
                  <a:srgbClr val="FF40FF"/>
                </a:solidFill>
                <a:effectLst/>
                <a:ea typeface="Times New Roman" panose="02020603050405020304" pitchFamily="18" charset="0"/>
              </a:rPr>
              <a:t>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F629A-DEC0-FB24-0A76-9CEB11F92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348" y="1438603"/>
            <a:ext cx="2612517" cy="2360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C59B7F-9EBD-DE52-75AF-A8723446B7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556" y="1528640"/>
            <a:ext cx="2524888" cy="2270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93F8F-6826-18AD-1285-18D612F6D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084" y="1479069"/>
            <a:ext cx="2688303" cy="23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21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A02B4-0591-E2BE-9659-C4B7C5E90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655"/>
            <a:ext cx="10812384" cy="800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035C6D-0640-AE33-C2D9-F1095DDA4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537" y="1107867"/>
            <a:ext cx="8668163" cy="2621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37076-B843-81B9-98B2-D985F8932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058" y="3729287"/>
            <a:ext cx="4669654" cy="2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671" y="1381472"/>
            <a:ext cx="113825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recognize the vocabulary and get to know the structure asking and answering about </a:t>
            </a:r>
            <a:r>
              <a:rPr lang="en-US" sz="3600" dirty="0">
                <a:solidFill>
                  <a:srgbClr val="FF0000"/>
                </a:solidFill>
              </a:rPr>
              <a:t>how they feel.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terrible, sleepy, weak, sick, sore, stuffed up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pPr marL="228600"/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	</a:t>
            </a:r>
            <a:r>
              <a:rPr lang="en-US" sz="3600" i="1" dirty="0">
                <a:solidFill>
                  <a:srgbClr val="0070C0"/>
                </a:solidFill>
              </a:rPr>
              <a:t>How do you feel? </a:t>
            </a:r>
          </a:p>
          <a:p>
            <a:pPr marL="228600"/>
            <a:r>
              <a:rPr lang="en-US" sz="3600" i="1" dirty="0">
                <a:solidFill>
                  <a:srgbClr val="0070C0"/>
                </a:solidFill>
              </a:rPr>
              <a:t>			- I feel weak. </a:t>
            </a:r>
          </a:p>
          <a:p>
            <a:pPr marL="228600"/>
            <a:r>
              <a:rPr lang="en-US" sz="3600" i="1" dirty="0">
                <a:solidFill>
                  <a:srgbClr val="0070C0"/>
                </a:solidFill>
              </a:rPr>
              <a:t>			- That's too bad</a:t>
            </a:r>
            <a:r>
              <a:rPr lang="en-US" sz="3600" i="1" dirty="0"/>
              <a:t>.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F7CB5A-55E8-B495-C0A2-7885B87040C5}"/>
              </a:ext>
            </a:extLst>
          </p:cNvPr>
          <p:cNvSpPr/>
          <p:nvPr/>
        </p:nvSpPr>
        <p:spPr>
          <a:xfrm>
            <a:off x="376604" y="617642"/>
            <a:ext cx="7775575" cy="42164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9600" dirty="0">
                <a:latin typeface="Comic Sans MS" panose="030F0902030302020204" pitchFamily="66" charset="0"/>
                <a:cs typeface="Aharoni" panose="02010803020104030203" pitchFamily="2" charset="-79"/>
              </a:rPr>
              <a:t>Guess the </a:t>
            </a:r>
            <a:r>
              <a:rPr lang="en-US" sz="9600" dirty="0">
                <a:latin typeface="Comic Sans MS" panose="030F0902030302020204" pitchFamily="66" charset="0"/>
                <a:cs typeface="Aharoni" panose="02010803020104030203" pitchFamily="2" charset="-79"/>
              </a:rPr>
              <a:t>HEALTH</a:t>
            </a:r>
            <a:r>
              <a:rPr lang="hr-HR" sz="9600" dirty="0">
                <a:latin typeface="Comic Sans MS" panose="030F0902030302020204" pitchFamily="66" charset="0"/>
                <a:cs typeface="Aharoni" panose="02010803020104030203" pitchFamily="2" charset="-79"/>
              </a:rPr>
              <a:t> </a:t>
            </a:r>
            <a:r>
              <a:rPr lang="en-US" sz="9600" dirty="0">
                <a:latin typeface="Comic Sans MS" panose="030F0902030302020204" pitchFamily="66" charset="0"/>
                <a:cs typeface="Aharoni" panose="02010803020104030203" pitchFamily="2" charset="-79"/>
              </a:rPr>
              <a:t>PROBLEMS</a:t>
            </a:r>
            <a:endParaRPr lang="hr-HR" sz="9600" dirty="0">
              <a:latin typeface="Comic Sans MS" panose="030F0902030302020204" pitchFamily="66" charset="0"/>
            </a:endParaRPr>
          </a:p>
        </p:txBody>
      </p:sp>
      <p:pic>
        <p:nvPicPr>
          <p:cNvPr id="4" name="Picture 3" descr="A cartoon face with hands pointing at question marks&#10;&#10;Description automatically generated">
            <a:extLst>
              <a:ext uri="{FF2B5EF4-FFF2-40B4-BE49-F238E27FC236}">
                <a16:creationId xmlns:a16="http://schemas.microsoft.com/office/drawing/2014/main" id="{2FFBDEDB-05E5-DCF2-1305-298F0AE75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75357" y="2772514"/>
            <a:ext cx="4916774" cy="36466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3848A56-CED8-CBF6-5D14-12045D7126F5}"/>
              </a:ext>
            </a:extLst>
          </p:cNvPr>
          <p:cNvSpPr/>
          <p:nvPr/>
        </p:nvSpPr>
        <p:spPr>
          <a:xfrm>
            <a:off x="4146550" y="3671161"/>
            <a:ext cx="6471892" cy="2447925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H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EADACHE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A808363-C3F5-DAE4-1142-B3EB67F69965}"/>
              </a:ext>
            </a:extLst>
          </p:cNvPr>
          <p:cNvSpPr/>
          <p:nvPr/>
        </p:nvSpPr>
        <p:spPr>
          <a:xfrm>
            <a:off x="3306832" y="585581"/>
            <a:ext cx="7848600" cy="258286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a pain you feel inside your head.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5AE057-555B-E6DE-478A-B8F3EE7F27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40" t="16617" r="2697" b="31048"/>
          <a:stretch/>
        </p:blipFill>
        <p:spPr>
          <a:xfrm>
            <a:off x="4658554" y="3845666"/>
            <a:ext cx="2286642" cy="2098913"/>
          </a:xfrm>
          <a:prstGeom prst="rect">
            <a:avLst/>
          </a:prstGeom>
        </p:spPr>
      </p:pic>
      <p:pic>
        <p:nvPicPr>
          <p:cNvPr id="8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C79EBE5D-941D-00AE-242F-0C22A0DC09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64" y="2000887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61F0F82-1471-C98E-6B95-2A3AEFF11452}"/>
              </a:ext>
            </a:extLst>
          </p:cNvPr>
          <p:cNvSpPr/>
          <p:nvPr/>
        </p:nvSpPr>
        <p:spPr>
          <a:xfrm>
            <a:off x="3353077" y="3921343"/>
            <a:ext cx="7848600" cy="1944688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STOMACHACHE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CA5DF1E-34BA-0109-BF6D-2383E7BD52F6}"/>
              </a:ext>
            </a:extLst>
          </p:cNvPr>
          <p:cNvSpPr/>
          <p:nvPr/>
        </p:nvSpPr>
        <p:spPr>
          <a:xfrm>
            <a:off x="3353077" y="661961"/>
            <a:ext cx="7848600" cy="25828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I ate too much and I had a terrible _____________.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A99E4F-3FD9-3147-A760-CB3F56AED6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89" t="9245" r="6416" b="31713"/>
          <a:stretch/>
        </p:blipFill>
        <p:spPr>
          <a:xfrm>
            <a:off x="3945836" y="3981886"/>
            <a:ext cx="1789161" cy="1823602"/>
          </a:xfrm>
          <a:prstGeom prst="rect">
            <a:avLst/>
          </a:prstGeom>
        </p:spPr>
      </p:pic>
      <p:pic>
        <p:nvPicPr>
          <p:cNvPr id="3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306D514F-D167-0A6F-855D-50D0F1ADBB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64" y="2000887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9671F4D-39D4-8F0C-2FEF-6D80C43CAB02}"/>
              </a:ext>
            </a:extLst>
          </p:cNvPr>
          <p:cNvSpPr/>
          <p:nvPr/>
        </p:nvSpPr>
        <p:spPr>
          <a:xfrm>
            <a:off x="4872521" y="3915810"/>
            <a:ext cx="5162203" cy="2232025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EARACHE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D80DA2-1D8B-146D-C3BA-4EE00FA8177E}"/>
              </a:ext>
            </a:extLst>
          </p:cNvPr>
          <p:cNvSpPr/>
          <p:nvPr/>
        </p:nvSpPr>
        <p:spPr>
          <a:xfrm>
            <a:off x="3236567" y="618850"/>
            <a:ext cx="8135938" cy="25812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The pain inside part of your ear.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334F5-B9A6-EDFE-3E68-5DBEFEF34C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97" t="17290" r="8406" b="31298"/>
          <a:stretch/>
        </p:blipFill>
        <p:spPr>
          <a:xfrm>
            <a:off x="5208105" y="4245047"/>
            <a:ext cx="1616358" cy="1573550"/>
          </a:xfrm>
          <a:prstGeom prst="rect">
            <a:avLst/>
          </a:prstGeom>
        </p:spPr>
      </p:pic>
      <p:pic>
        <p:nvPicPr>
          <p:cNvPr id="3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7B287C3F-8885-0A83-7739-77906B9F05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64" y="2000887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210DDE9-B281-D608-A839-2E2B9E827CF8}"/>
              </a:ext>
            </a:extLst>
          </p:cNvPr>
          <p:cNvSpPr/>
          <p:nvPr/>
        </p:nvSpPr>
        <p:spPr>
          <a:xfrm>
            <a:off x="3927820" y="3520801"/>
            <a:ext cx="7159280" cy="2592387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TOOTHACHE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DE1AA3-F216-308B-A4F3-A04228AC420A}"/>
              </a:ext>
            </a:extLst>
          </p:cNvPr>
          <p:cNvSpPr/>
          <p:nvPr/>
        </p:nvSpPr>
        <p:spPr>
          <a:xfrm>
            <a:off x="2755452" y="561552"/>
            <a:ext cx="8883270" cy="25828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the pain caused by something being wrong with one of your teeth.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021AD9-D1B5-09DB-50D0-201B44D0B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59" t="17504" r="5021" b="29296"/>
          <a:stretch/>
        </p:blipFill>
        <p:spPr>
          <a:xfrm>
            <a:off x="4335774" y="3590536"/>
            <a:ext cx="2546001" cy="2452915"/>
          </a:xfrm>
          <a:prstGeom prst="rect">
            <a:avLst/>
          </a:prstGeom>
        </p:spPr>
      </p:pic>
      <p:pic>
        <p:nvPicPr>
          <p:cNvPr id="3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75ACA768-4847-520B-E26D-12408C27DA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486" y="2964982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448</Words>
  <Application>Microsoft Macintosh PowerPoint</Application>
  <PresentationFormat>Widescreen</PresentationFormat>
  <Paragraphs>128</Paragraphs>
  <Slides>28</Slides>
  <Notes>21</Notes>
  <HiddenSlides>0</HiddenSlides>
  <MMClips>19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.VnVogue</vt:lpstr>
      <vt:lpstr>Aharoni</vt:lpstr>
      <vt:lpstr>Arial</vt:lpstr>
      <vt:lpstr>Calibri</vt:lpstr>
      <vt:lpstr>Calibri Light</vt:lpstr>
      <vt:lpstr>Comic Sans MS</vt:lpstr>
      <vt:lpstr>FrankRuehl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Do Thi Thuy Linh</cp:lastModifiedBy>
  <cp:revision>47</cp:revision>
  <dcterms:created xsi:type="dcterms:W3CDTF">2023-01-31T08:21:18Z</dcterms:created>
  <dcterms:modified xsi:type="dcterms:W3CDTF">2025-05-13T01:21:27Z</dcterms:modified>
</cp:coreProperties>
</file>