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50" r:id="rId3"/>
    <p:sldId id="305" r:id="rId4"/>
    <p:sldId id="306" r:id="rId5"/>
    <p:sldId id="373" r:id="rId6"/>
    <p:sldId id="317" r:id="rId7"/>
    <p:sldId id="319" r:id="rId8"/>
    <p:sldId id="351" r:id="rId9"/>
    <p:sldId id="377" r:id="rId10"/>
    <p:sldId id="376" r:id="rId11"/>
    <p:sldId id="378" r:id="rId12"/>
    <p:sldId id="379" r:id="rId13"/>
    <p:sldId id="380" r:id="rId14"/>
    <p:sldId id="381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03B7A263-C793-4003-945D-61BE3F9E3769}"/>
    <pc:docChg chg="addSld delSld modSld modMainMaster">
      <pc:chgData name="Phan Van Rieu (Hugo)" userId="032e726b-b6b7-45df-b0ca-e82fb010a48a" providerId="ADAL" clId="{03B7A263-C793-4003-945D-61BE3F9E3769}" dt="2024-06-16T19:59:23.265" v="10" actId="20577"/>
      <pc:docMkLst>
        <pc:docMk/>
      </pc:docMkLst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03B7A263-C793-4003-945D-61BE3F9E3769}" dt="2024-06-16T17:06:39.366" v="4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650412177" sldId="304"/>
        </pc:sldMkLst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1349317174" sldId="327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1894107250" sldId="332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2268175913" sldId="333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1055698812" sldId="337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3493396834" sldId="341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03B7A263-C793-4003-945D-61BE3F9E3769}" dt="2024-06-16T19:59:23.265" v="10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03B7A263-C793-4003-945D-61BE3F9E3769}" dt="2024-06-16T19:59:23.265" v="10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03B7A263-C793-4003-945D-61BE3F9E3769}" dt="2024-06-16T17:06:45.203" v="6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03B7A263-C793-4003-945D-61BE3F9E3769}" dt="2024-06-16T17:06:45.203" v="6" actId="14861"/>
          <ac:picMkLst>
            <pc:docMk/>
            <pc:sldMk cId="2475308807" sldId="350"/>
            <ac:picMk id="4" creationId="{D02EF782-8320-8D5D-8086-9BFB9C5956B1}"/>
          </ac:picMkLst>
        </pc:picChg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1978405474" sldId="351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1175963007" sldId="352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2362297430" sldId="353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409110794" sldId="354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717295153" sldId="355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590307155" sldId="356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248631980" sldId="357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2416388139" sldId="358"/>
        </pc:sldMkLst>
      </pc:sldChg>
      <pc:sldChg chg="add del">
        <pc:chgData name="Phan Van Rieu (Hugo)" userId="032e726b-b6b7-45df-b0ca-e82fb010a48a" providerId="ADAL" clId="{03B7A263-C793-4003-945D-61BE3F9E3769}" dt="2024-06-16T17:06:37.131" v="3"/>
        <pc:sldMkLst>
          <pc:docMk/>
          <pc:sldMk cId="4126209583" sldId="359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4194169262" sldId="360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2755651965" sldId="361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293108138" sldId="365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1034490784" sldId="366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278001768" sldId="367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1571641424" sldId="368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4093288898" sldId="369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747093203" sldId="370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834160587" sldId="371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144309720" sldId="373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2294412415" sldId="373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1110728684" sldId="374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011469003" sldId="374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1299100580" sldId="375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2473747197" sldId="375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3393953268" sldId="376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528813361" sldId="376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1141156192" sldId="377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4002919492" sldId="377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2757726891" sldId="378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3825378528" sldId="378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1164920265" sldId="379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833625209" sldId="379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3983156512" sldId="380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2143756509" sldId="381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172658647" sldId="381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631889784" sldId="382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835925620" sldId="382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65685713" sldId="383"/>
        </pc:sldMkLst>
      </pc:sldChg>
      <pc:sldChg chg="add">
        <pc:chgData name="Phan Van Rieu (Hugo)" userId="032e726b-b6b7-45df-b0ca-e82fb010a48a" providerId="ADAL" clId="{03B7A263-C793-4003-945D-61BE3F9E3769}" dt="2024-06-16T17:06:37.131" v="3"/>
        <pc:sldMkLst>
          <pc:docMk/>
          <pc:sldMk cId="3395353169" sldId="383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1389106487" sldId="384"/>
        </pc:sldMkLst>
      </pc:sldChg>
      <pc:sldChg chg="del">
        <pc:chgData name="Phan Van Rieu (Hugo)" userId="032e726b-b6b7-45df-b0ca-e82fb010a48a" providerId="ADAL" clId="{03B7A263-C793-4003-945D-61BE3F9E3769}" dt="2024-06-16T17:06:19.949" v="2" actId="47"/>
        <pc:sldMkLst>
          <pc:docMk/>
          <pc:sldMk cId="3516486712" sldId="385"/>
        </pc:sldMkLst>
      </pc:sldChg>
      <pc:sldMasterChg chg="modSp mod delSldLayout">
        <pc:chgData name="Phan Van Rieu (Hugo)" userId="032e726b-b6b7-45df-b0ca-e82fb010a48a" providerId="ADAL" clId="{03B7A263-C793-4003-945D-61BE3F9E3769}" dt="2024-06-16T17:06:19.949" v="2" actId="4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03B7A263-C793-4003-945D-61BE3F9E3769}" dt="2024-06-16T17:06:10.920" v="1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03B7A263-C793-4003-945D-61BE3F9E3769}" dt="2024-06-16T17:06:19.949" v="2" actId="47"/>
          <pc:sldLayoutMkLst>
            <pc:docMk/>
            <pc:sldMasterMk cId="1318186830" sldId="2147483648"/>
            <pc:sldLayoutMk cId="1011418313" sldId="2147483661"/>
          </pc:sldLayoutMkLst>
        </pc:sldLayoutChg>
        <pc:sldLayoutChg chg="del">
          <pc:chgData name="Phan Van Rieu (Hugo)" userId="032e726b-b6b7-45df-b0ca-e82fb010a48a" providerId="ADAL" clId="{03B7A263-C793-4003-945D-61BE3F9E3769}" dt="2024-06-16T17:06:19.949" v="2" actId="47"/>
          <pc:sldLayoutMkLst>
            <pc:docMk/>
            <pc:sldMasterMk cId="1318186830" sldId="2147483648"/>
            <pc:sldLayoutMk cId="156148794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8993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4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70121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r>
              <a:rPr lang="en-VN" sz="4000" b="1">
                <a:solidFill>
                  <a:srgbClr val="00B050"/>
                </a:solidFill>
              </a:rPr>
              <a:t>.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1217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1193533" y="2623276"/>
            <a:ext cx="2096987" cy="4319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554175"/>
            <a:ext cx="2194005" cy="4345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B4733-1CE6-5CD0-8599-164FBC75D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410"/>
            <a:ext cx="5143790" cy="5642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FDA18D-FE3D-206C-9273-D5F9D0661AC7}"/>
              </a:ext>
            </a:extLst>
          </p:cNvPr>
          <p:cNvGrpSpPr/>
          <p:nvPr/>
        </p:nvGrpSpPr>
        <p:grpSpPr>
          <a:xfrm>
            <a:off x="1785602" y="1512032"/>
            <a:ext cx="3358190" cy="587511"/>
            <a:chOff x="6487427" y="1549038"/>
            <a:chExt cx="4398745" cy="58751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2957A55-473A-3553-9FA9-875CAF673E13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2143"/>
                <a:gd name="adj2" fmla="val 126394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4EE96-9B00-300B-0402-350DF3BE49EC}"/>
                </a:ext>
              </a:extLst>
            </p:cNvPr>
            <p:cNvSpPr txBox="1"/>
            <p:nvPr/>
          </p:nvSpPr>
          <p:spPr>
            <a:xfrm>
              <a:off x="6487427" y="1549038"/>
              <a:ext cx="41869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dirty="0">
                  <a:solidFill>
                    <a:prstClr val="black"/>
                  </a:solidFill>
                  <a:latin typeface="Calibri" panose="020F0502020204030204"/>
                </a:rPr>
                <a:t>I went by helicopter.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AA062-A361-C988-2344-512BD4F04374}"/>
              </a:ext>
            </a:extLst>
          </p:cNvPr>
          <p:cNvGrpSpPr/>
          <p:nvPr/>
        </p:nvGrpSpPr>
        <p:grpSpPr>
          <a:xfrm>
            <a:off x="6527933" y="1777963"/>
            <a:ext cx="5232534" cy="587511"/>
            <a:chOff x="5653638" y="1549038"/>
            <a:chExt cx="5232534" cy="58751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482324D-17BE-36C0-D536-2AD5CB603C45}"/>
                </a:ext>
              </a:extLst>
            </p:cNvPr>
            <p:cNvSpPr/>
            <p:nvPr/>
          </p:nvSpPr>
          <p:spPr>
            <a:xfrm>
              <a:off x="5923297" y="1549038"/>
              <a:ext cx="496287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85700-1BF1-49A8-8A1C-7C9CD978994B}"/>
                </a:ext>
              </a:extLst>
            </p:cNvPr>
            <p:cNvSpPr txBox="1"/>
            <p:nvPr/>
          </p:nvSpPr>
          <p:spPr>
            <a:xfrm>
              <a:off x="5653638" y="1581183"/>
              <a:ext cx="52325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Cool! How did you get there?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65B58-3F28-28F4-8FB7-F862FE57D5DB}"/>
              </a:ext>
            </a:extLst>
          </p:cNvPr>
          <p:cNvGrpSpPr/>
          <p:nvPr/>
        </p:nvGrpSpPr>
        <p:grpSpPr>
          <a:xfrm>
            <a:off x="5236140" y="417286"/>
            <a:ext cx="6060155" cy="954107"/>
            <a:chOff x="6387411" y="1549038"/>
            <a:chExt cx="6060155" cy="658393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ED948A4-0082-523D-80E3-F50C8763B35A}"/>
                </a:ext>
              </a:extLst>
            </p:cNvPr>
            <p:cNvSpPr/>
            <p:nvPr/>
          </p:nvSpPr>
          <p:spPr>
            <a:xfrm>
              <a:off x="6487427" y="1549038"/>
              <a:ext cx="5960139" cy="587511"/>
            </a:xfrm>
            <a:prstGeom prst="wedgeRoundRectCallout">
              <a:avLst>
                <a:gd name="adj1" fmla="val 367"/>
                <a:gd name="adj2" fmla="val 88713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79883-51A1-45A4-7935-D1D5B6EE428D}"/>
                </a:ext>
              </a:extLst>
            </p:cNvPr>
            <p:cNvSpPr txBox="1"/>
            <p:nvPr/>
          </p:nvSpPr>
          <p:spPr>
            <a:xfrm>
              <a:off x="6387411" y="1549038"/>
              <a:ext cx="6044668" cy="658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went to Brazil yesterday,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I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vistited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my friends.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496F05C-6169-4B9A-3308-6360D637D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6" y="2662633"/>
            <a:ext cx="2701448" cy="37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532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1193533" y="2623276"/>
            <a:ext cx="2096987" cy="4319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554175"/>
            <a:ext cx="2194005" cy="4345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B4733-1CE6-5CD0-8599-164FBC75D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410"/>
            <a:ext cx="5143790" cy="5642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FDA18D-FE3D-206C-9273-D5F9D0661AC7}"/>
              </a:ext>
            </a:extLst>
          </p:cNvPr>
          <p:cNvGrpSpPr/>
          <p:nvPr/>
        </p:nvGrpSpPr>
        <p:grpSpPr>
          <a:xfrm>
            <a:off x="1785602" y="1512032"/>
            <a:ext cx="3358190" cy="587511"/>
            <a:chOff x="6487427" y="1549038"/>
            <a:chExt cx="4398745" cy="58751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2957A55-473A-3553-9FA9-875CAF673E13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2143"/>
                <a:gd name="adj2" fmla="val 126394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4EE96-9B00-300B-0402-350DF3BE49EC}"/>
                </a:ext>
              </a:extLst>
            </p:cNvPr>
            <p:cNvSpPr txBox="1"/>
            <p:nvPr/>
          </p:nvSpPr>
          <p:spPr>
            <a:xfrm>
              <a:off x="6699183" y="1549038"/>
              <a:ext cx="3975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prstClr val="black"/>
                  </a:solidFill>
                  <a:latin typeface="Calibri" panose="020F0502020204030204"/>
                </a:rPr>
                <a:t>She went by van.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AA062-A361-C988-2344-512BD4F04374}"/>
              </a:ext>
            </a:extLst>
          </p:cNvPr>
          <p:cNvGrpSpPr/>
          <p:nvPr/>
        </p:nvGrpSpPr>
        <p:grpSpPr>
          <a:xfrm>
            <a:off x="6527933" y="1777963"/>
            <a:ext cx="5232534" cy="587511"/>
            <a:chOff x="5653638" y="1549038"/>
            <a:chExt cx="5232534" cy="58751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482324D-17BE-36C0-D536-2AD5CB603C45}"/>
                </a:ext>
              </a:extLst>
            </p:cNvPr>
            <p:cNvSpPr/>
            <p:nvPr/>
          </p:nvSpPr>
          <p:spPr>
            <a:xfrm>
              <a:off x="5923297" y="1549038"/>
              <a:ext cx="496287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85700-1BF1-49A8-8A1C-7C9CD978994B}"/>
                </a:ext>
              </a:extLst>
            </p:cNvPr>
            <p:cNvSpPr txBox="1"/>
            <p:nvPr/>
          </p:nvSpPr>
          <p:spPr>
            <a:xfrm>
              <a:off x="5653638" y="1581183"/>
              <a:ext cx="52325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Cool! How did she get there?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65B58-3F28-28F4-8FB7-F862FE57D5DB}"/>
              </a:ext>
            </a:extLst>
          </p:cNvPr>
          <p:cNvGrpSpPr/>
          <p:nvPr/>
        </p:nvGrpSpPr>
        <p:grpSpPr>
          <a:xfrm>
            <a:off x="5236140" y="417286"/>
            <a:ext cx="6060155" cy="954107"/>
            <a:chOff x="6387411" y="1549038"/>
            <a:chExt cx="6060155" cy="658393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ED948A4-0082-523D-80E3-F50C8763B35A}"/>
                </a:ext>
              </a:extLst>
            </p:cNvPr>
            <p:cNvSpPr/>
            <p:nvPr/>
          </p:nvSpPr>
          <p:spPr>
            <a:xfrm>
              <a:off x="6487427" y="1549038"/>
              <a:ext cx="5960139" cy="587511"/>
            </a:xfrm>
            <a:prstGeom prst="wedgeRoundRectCallout">
              <a:avLst>
                <a:gd name="adj1" fmla="val 367"/>
                <a:gd name="adj2" fmla="val 88713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79883-51A1-45A4-7935-D1D5B6EE428D}"/>
                </a:ext>
              </a:extLst>
            </p:cNvPr>
            <p:cNvSpPr txBox="1"/>
            <p:nvPr/>
          </p:nvSpPr>
          <p:spPr>
            <a:xfrm>
              <a:off x="6387411" y="1549038"/>
              <a:ext cx="6044668" cy="658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She went to the beach last week,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</a:t>
              </a:r>
              <a:r>
                <a:rPr lang="en-US" sz="2800" i="1">
                  <a:solidFill>
                    <a:prstClr val="black"/>
                  </a:solidFill>
                  <a:latin typeface="Calibri" panose="020F0502020204030204"/>
                </a:rPr>
                <a:t>she swam in the sea</a:t>
              </a: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E8F19A9-3EB1-2961-56B4-C9AC81AB3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4" y="2827367"/>
            <a:ext cx="2550110" cy="36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85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1193533" y="2623276"/>
            <a:ext cx="2096987" cy="4319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554175"/>
            <a:ext cx="2194005" cy="4345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B4733-1CE6-5CD0-8599-164FBC75D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410"/>
            <a:ext cx="5143790" cy="5642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FDA18D-FE3D-206C-9273-D5F9D0661AC7}"/>
              </a:ext>
            </a:extLst>
          </p:cNvPr>
          <p:cNvGrpSpPr/>
          <p:nvPr/>
        </p:nvGrpSpPr>
        <p:grpSpPr>
          <a:xfrm>
            <a:off x="1785602" y="1512032"/>
            <a:ext cx="3358190" cy="587511"/>
            <a:chOff x="6487427" y="1549038"/>
            <a:chExt cx="4398745" cy="58751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2957A55-473A-3553-9FA9-875CAF673E13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2143"/>
                <a:gd name="adj2" fmla="val 126394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4EE96-9B00-300B-0402-350DF3BE49EC}"/>
                </a:ext>
              </a:extLst>
            </p:cNvPr>
            <p:cNvSpPr txBox="1"/>
            <p:nvPr/>
          </p:nvSpPr>
          <p:spPr>
            <a:xfrm>
              <a:off x="6699183" y="1549038"/>
              <a:ext cx="3975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prstClr val="black"/>
                  </a:solidFill>
                  <a:latin typeface="Calibri" panose="020F0502020204030204"/>
                </a:rPr>
                <a:t>I went by minibus.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AA062-A361-C988-2344-512BD4F04374}"/>
              </a:ext>
            </a:extLst>
          </p:cNvPr>
          <p:cNvGrpSpPr/>
          <p:nvPr/>
        </p:nvGrpSpPr>
        <p:grpSpPr>
          <a:xfrm>
            <a:off x="6527933" y="1777963"/>
            <a:ext cx="5232534" cy="587511"/>
            <a:chOff x="5653638" y="1549038"/>
            <a:chExt cx="5232534" cy="58751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482324D-17BE-36C0-D536-2AD5CB603C45}"/>
                </a:ext>
              </a:extLst>
            </p:cNvPr>
            <p:cNvSpPr/>
            <p:nvPr/>
          </p:nvSpPr>
          <p:spPr>
            <a:xfrm>
              <a:off x="5923297" y="1549038"/>
              <a:ext cx="496287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85700-1BF1-49A8-8A1C-7C9CD978994B}"/>
                </a:ext>
              </a:extLst>
            </p:cNvPr>
            <p:cNvSpPr txBox="1"/>
            <p:nvPr/>
          </p:nvSpPr>
          <p:spPr>
            <a:xfrm>
              <a:off x="5653638" y="1581183"/>
              <a:ext cx="52325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Cool! How did you get there?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65B58-3F28-28F4-8FB7-F862FE57D5DB}"/>
              </a:ext>
            </a:extLst>
          </p:cNvPr>
          <p:cNvGrpSpPr/>
          <p:nvPr/>
        </p:nvGrpSpPr>
        <p:grpSpPr>
          <a:xfrm>
            <a:off x="5236140" y="417286"/>
            <a:ext cx="6060155" cy="954107"/>
            <a:chOff x="6387411" y="1549038"/>
            <a:chExt cx="6060155" cy="658393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ED948A4-0082-523D-80E3-F50C8763B35A}"/>
                </a:ext>
              </a:extLst>
            </p:cNvPr>
            <p:cNvSpPr/>
            <p:nvPr/>
          </p:nvSpPr>
          <p:spPr>
            <a:xfrm>
              <a:off x="6487427" y="1549038"/>
              <a:ext cx="5960139" cy="587511"/>
            </a:xfrm>
            <a:prstGeom prst="wedgeRoundRectCallout">
              <a:avLst>
                <a:gd name="adj1" fmla="val 367"/>
                <a:gd name="adj2" fmla="val 88713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79883-51A1-45A4-7935-D1D5B6EE428D}"/>
                </a:ext>
              </a:extLst>
            </p:cNvPr>
            <p:cNvSpPr txBox="1"/>
            <p:nvPr/>
          </p:nvSpPr>
          <p:spPr>
            <a:xfrm>
              <a:off x="6387411" y="1549038"/>
              <a:ext cx="6044668" cy="658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went to </a:t>
              </a:r>
              <a:r>
                <a:rPr lang="en-US" sz="2800" i="1">
                  <a:solidFill>
                    <a:prstClr val="black"/>
                  </a:solidFill>
                  <a:latin typeface="Calibri" panose="020F0502020204030204"/>
                </a:rPr>
                <a:t>France last night</a:t>
              </a: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I</a:t>
              </a:r>
              <a:r>
                <a:rPr lang="en-US" sz="2800" i="1">
                  <a:solidFill>
                    <a:prstClr val="black"/>
                  </a:solidFill>
                  <a:latin typeface="Calibri" panose="020F0502020204030204"/>
                </a:rPr>
                <a:t> went camping</a:t>
              </a: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07697C-1464-CE65-4BE9-5B8BA52BE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93" y="2674766"/>
            <a:ext cx="2652813" cy="37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0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1193533" y="2623276"/>
            <a:ext cx="2096987" cy="4319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554175"/>
            <a:ext cx="2194005" cy="4345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B4733-1CE6-5CD0-8599-164FBC75D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410"/>
            <a:ext cx="5143790" cy="5642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FDA18D-FE3D-206C-9273-D5F9D0661AC7}"/>
              </a:ext>
            </a:extLst>
          </p:cNvPr>
          <p:cNvGrpSpPr/>
          <p:nvPr/>
        </p:nvGrpSpPr>
        <p:grpSpPr>
          <a:xfrm>
            <a:off x="1785602" y="1512032"/>
            <a:ext cx="3358190" cy="587511"/>
            <a:chOff x="6487427" y="1549038"/>
            <a:chExt cx="4398745" cy="58751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2957A55-473A-3553-9FA9-875CAF673E13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2143"/>
                <a:gd name="adj2" fmla="val 126394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4EE96-9B00-300B-0402-350DF3BE49EC}"/>
                </a:ext>
              </a:extLst>
            </p:cNvPr>
            <p:cNvSpPr txBox="1"/>
            <p:nvPr/>
          </p:nvSpPr>
          <p:spPr>
            <a:xfrm>
              <a:off x="6699183" y="1549038"/>
              <a:ext cx="3975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prstClr val="black"/>
                  </a:solidFill>
                  <a:latin typeface="Calibri" panose="020F0502020204030204"/>
                </a:rPr>
                <a:t>We went by plane.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AA062-A361-C988-2344-512BD4F04374}"/>
              </a:ext>
            </a:extLst>
          </p:cNvPr>
          <p:cNvGrpSpPr/>
          <p:nvPr/>
        </p:nvGrpSpPr>
        <p:grpSpPr>
          <a:xfrm>
            <a:off x="6527933" y="1777963"/>
            <a:ext cx="5232534" cy="587511"/>
            <a:chOff x="5653638" y="1549038"/>
            <a:chExt cx="5232534" cy="58751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482324D-17BE-36C0-D536-2AD5CB603C45}"/>
                </a:ext>
              </a:extLst>
            </p:cNvPr>
            <p:cNvSpPr/>
            <p:nvPr/>
          </p:nvSpPr>
          <p:spPr>
            <a:xfrm>
              <a:off x="5923297" y="1549038"/>
              <a:ext cx="496287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85700-1BF1-49A8-8A1C-7C9CD978994B}"/>
                </a:ext>
              </a:extLst>
            </p:cNvPr>
            <p:cNvSpPr txBox="1"/>
            <p:nvPr/>
          </p:nvSpPr>
          <p:spPr>
            <a:xfrm>
              <a:off x="5653638" y="1581183"/>
              <a:ext cx="52325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Cool! How did you get there?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65B58-3F28-28F4-8FB7-F862FE57D5DB}"/>
              </a:ext>
            </a:extLst>
          </p:cNvPr>
          <p:cNvGrpSpPr/>
          <p:nvPr/>
        </p:nvGrpSpPr>
        <p:grpSpPr>
          <a:xfrm>
            <a:off x="5236140" y="417286"/>
            <a:ext cx="6060155" cy="954107"/>
            <a:chOff x="6387411" y="1549038"/>
            <a:chExt cx="6060155" cy="658393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ED948A4-0082-523D-80E3-F50C8763B35A}"/>
                </a:ext>
              </a:extLst>
            </p:cNvPr>
            <p:cNvSpPr/>
            <p:nvPr/>
          </p:nvSpPr>
          <p:spPr>
            <a:xfrm>
              <a:off x="6487427" y="1549038"/>
              <a:ext cx="5960139" cy="587511"/>
            </a:xfrm>
            <a:prstGeom prst="wedgeRoundRectCallout">
              <a:avLst>
                <a:gd name="adj1" fmla="val 367"/>
                <a:gd name="adj2" fmla="val 88713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79883-51A1-45A4-7935-D1D5B6EE428D}"/>
                </a:ext>
              </a:extLst>
            </p:cNvPr>
            <p:cNvSpPr txBox="1"/>
            <p:nvPr/>
          </p:nvSpPr>
          <p:spPr>
            <a:xfrm>
              <a:off x="6387411" y="1549038"/>
              <a:ext cx="6044668" cy="658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 went to the lake yesterday,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we went camping.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36B146-5154-19F0-74BA-3AD8668C8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41" y="2635066"/>
            <a:ext cx="2590317" cy="38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65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1193533" y="2623276"/>
            <a:ext cx="2096987" cy="4319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554175"/>
            <a:ext cx="2194005" cy="4345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B4733-1CE6-5CD0-8599-164FBC75D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410"/>
            <a:ext cx="5143790" cy="5642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FDA18D-FE3D-206C-9273-D5F9D0661AC7}"/>
              </a:ext>
            </a:extLst>
          </p:cNvPr>
          <p:cNvGrpSpPr/>
          <p:nvPr/>
        </p:nvGrpSpPr>
        <p:grpSpPr>
          <a:xfrm>
            <a:off x="1588168" y="1512032"/>
            <a:ext cx="3632485" cy="587511"/>
            <a:chOff x="6228817" y="1549038"/>
            <a:chExt cx="4758032" cy="58751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2957A55-473A-3553-9FA9-875CAF673E13}"/>
                </a:ext>
              </a:extLst>
            </p:cNvPr>
            <p:cNvSpPr/>
            <p:nvPr/>
          </p:nvSpPr>
          <p:spPr>
            <a:xfrm>
              <a:off x="6228817" y="1549038"/>
              <a:ext cx="4657355" cy="587511"/>
            </a:xfrm>
            <a:prstGeom prst="wedgeRoundRectCallout">
              <a:avLst>
                <a:gd name="adj1" fmla="val 2143"/>
                <a:gd name="adj2" fmla="val 126394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4EE96-9B00-300B-0402-350DF3BE49EC}"/>
                </a:ext>
              </a:extLst>
            </p:cNvPr>
            <p:cNvSpPr txBox="1"/>
            <p:nvPr/>
          </p:nvSpPr>
          <p:spPr>
            <a:xfrm>
              <a:off x="6228817" y="1549038"/>
              <a:ext cx="47580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prstClr val="black"/>
                  </a:solidFill>
                  <a:latin typeface="Calibri" panose="020F0502020204030204"/>
                </a:rPr>
                <a:t>He went by speedboat.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AA062-A361-C988-2344-512BD4F04374}"/>
              </a:ext>
            </a:extLst>
          </p:cNvPr>
          <p:cNvGrpSpPr/>
          <p:nvPr/>
        </p:nvGrpSpPr>
        <p:grpSpPr>
          <a:xfrm>
            <a:off x="6527933" y="1777963"/>
            <a:ext cx="5232534" cy="587511"/>
            <a:chOff x="5653638" y="1549038"/>
            <a:chExt cx="5232534" cy="58751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482324D-17BE-36C0-D536-2AD5CB603C45}"/>
                </a:ext>
              </a:extLst>
            </p:cNvPr>
            <p:cNvSpPr/>
            <p:nvPr/>
          </p:nvSpPr>
          <p:spPr>
            <a:xfrm>
              <a:off x="5923297" y="1549038"/>
              <a:ext cx="496287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85700-1BF1-49A8-8A1C-7C9CD978994B}"/>
                </a:ext>
              </a:extLst>
            </p:cNvPr>
            <p:cNvSpPr txBox="1"/>
            <p:nvPr/>
          </p:nvSpPr>
          <p:spPr>
            <a:xfrm>
              <a:off x="5653638" y="1581183"/>
              <a:ext cx="52325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Cool! How did he get there?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65B58-3F28-28F4-8FB7-F862FE57D5DB}"/>
              </a:ext>
            </a:extLst>
          </p:cNvPr>
          <p:cNvGrpSpPr/>
          <p:nvPr/>
        </p:nvGrpSpPr>
        <p:grpSpPr>
          <a:xfrm>
            <a:off x="5236140" y="417286"/>
            <a:ext cx="6060155" cy="954107"/>
            <a:chOff x="6387411" y="1549038"/>
            <a:chExt cx="6060155" cy="658393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ED948A4-0082-523D-80E3-F50C8763B35A}"/>
                </a:ext>
              </a:extLst>
            </p:cNvPr>
            <p:cNvSpPr/>
            <p:nvPr/>
          </p:nvSpPr>
          <p:spPr>
            <a:xfrm>
              <a:off x="6487427" y="1549038"/>
              <a:ext cx="5960139" cy="587511"/>
            </a:xfrm>
            <a:prstGeom prst="wedgeRoundRectCallout">
              <a:avLst>
                <a:gd name="adj1" fmla="val 367"/>
                <a:gd name="adj2" fmla="val 88713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79883-51A1-45A4-7935-D1D5B6EE428D}"/>
                </a:ext>
              </a:extLst>
            </p:cNvPr>
            <p:cNvSpPr txBox="1"/>
            <p:nvPr/>
          </p:nvSpPr>
          <p:spPr>
            <a:xfrm>
              <a:off x="6387411" y="1549038"/>
              <a:ext cx="6044668" cy="658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 went to the mountains,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He ate delicious food.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8DE38E-A17D-F648-9E78-9828840C3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04" y="2716535"/>
            <a:ext cx="2502183" cy="37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65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C568C4-4E1E-2C4B-E6A8-55341629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29" y="2667664"/>
            <a:ext cx="4241523" cy="4216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82DED1-3CFA-BD0A-95F4-3A607A28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071"/>
            <a:ext cx="7899806" cy="368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AA13E-DAB7-360E-C064-0AF74ACA8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29" y="852390"/>
            <a:ext cx="3487527" cy="686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82362B-D7D9-6B2D-4FA0-BF696BD13B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83" y="1489036"/>
            <a:ext cx="2392069" cy="713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71A904-7F42-6FFC-EDFF-8A4E6629E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18" y="2085891"/>
            <a:ext cx="2939487" cy="5817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7963F-E35F-0094-2DC8-C92D88C2B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10" y="4317529"/>
            <a:ext cx="1351964" cy="2012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2251C9-19C5-0E65-3FF9-91749507F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87" y="4253203"/>
            <a:ext cx="1529907" cy="21408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179BA8-7A04-9E1E-620A-E0EF1E1339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1" y="2540472"/>
            <a:ext cx="1642871" cy="22647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FBFA1A-5570-3B32-A1A7-38D7E8A40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90" y="772827"/>
            <a:ext cx="1424370" cy="20182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750318-08C8-9580-AF49-4223E3F33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94" y="1981774"/>
            <a:ext cx="1563669" cy="22279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E2B5D8-E943-A25C-53B8-5E72332151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6" y="392081"/>
            <a:ext cx="1458009" cy="21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0058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628CB05-1C72-E511-4493-67A59927485C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EE99061D-0FB5-DE97-27C4-90CF8B489BB7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7AA72BB1-A319-A837-0E12-B6D7E93D162C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2BB8827-2ECD-976D-F817-94F603C98460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FCE5E0D6-8602-2CFB-D5A7-0A9129DA9CB1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9B8893BE-AC7F-A582-1034-28FB776FFFD7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EF782-8320-8D5D-8086-9BFB9C595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2997" y="437333"/>
            <a:ext cx="4311222" cy="5983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0880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59E09-FCE6-AE29-8AB2-E37F9B3A5A28}"/>
              </a:ext>
            </a:extLst>
          </p:cNvPr>
          <p:cNvSpPr txBox="1"/>
          <p:nvPr/>
        </p:nvSpPr>
        <p:spPr>
          <a:xfrm>
            <a:off x="264160" y="1381472"/>
            <a:ext cx="11927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ferry, minibus, plane, helicopter, van, speedboat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How did you get there? - We went by helicopter.</a:t>
            </a: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3F6060-5142-B8FE-00C4-67FEE2D33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"/>
          <a:stretch/>
        </p:blipFill>
        <p:spPr>
          <a:xfrm>
            <a:off x="4773559" y="432089"/>
            <a:ext cx="7418441" cy="1747759"/>
          </a:xfrm>
          <a:prstGeom prst="rect">
            <a:avLst/>
          </a:prstGeom>
        </p:spPr>
      </p:pic>
      <p:pic>
        <p:nvPicPr>
          <p:cNvPr id="7" name="CD2 TRACK 16">
            <a:hlinkClick r:id="" action="ppaction://media"/>
            <a:extLst>
              <a:ext uri="{FF2B5EF4-FFF2-40B4-BE49-F238E27FC236}">
                <a16:creationId xmlns:a16="http://schemas.microsoft.com/office/drawing/2014/main" id="{21442D43-A056-BD53-0BEC-442FFD05DF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3867" y="1145250"/>
            <a:ext cx="646642" cy="64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9401F-F82C-949A-0649-29F72E3D3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432089"/>
            <a:ext cx="3750733" cy="556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CB84B-0A4B-6949-85FE-8FF65481D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33" y="2234696"/>
            <a:ext cx="5759746" cy="41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7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3F39C-DB39-1871-8E07-F902EB402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1" y="767243"/>
            <a:ext cx="8608267" cy="5738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37B7B-6CDA-AED0-5AA8-F03A36D8180D}"/>
              </a:ext>
            </a:extLst>
          </p:cNvPr>
          <p:cNvSpPr txBox="1"/>
          <p:nvPr/>
        </p:nvSpPr>
        <p:spPr>
          <a:xfrm>
            <a:off x="3799033" y="420143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0E3E2-274A-04BE-F828-DB9DE4DCA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09" y="584053"/>
            <a:ext cx="6426530" cy="5689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2C78A-E594-69C2-BE05-D5EA32264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410"/>
            <a:ext cx="5143790" cy="564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A51B1-DD5D-058D-36A6-B5D2E4F66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7" y="1139897"/>
            <a:ext cx="4977414" cy="980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2319DC-5255-3C2D-1BDF-901C35326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9" y="2063808"/>
            <a:ext cx="4003630" cy="1194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BDE6B-1F03-F78B-BD37-DBB07F210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1" y="3201511"/>
            <a:ext cx="4594970" cy="909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D89F2F-C500-52A5-C6B3-31AFC5AF4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22" y="4182022"/>
            <a:ext cx="2451744" cy="22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1193533" y="2623276"/>
            <a:ext cx="2096987" cy="4319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554175"/>
            <a:ext cx="2194005" cy="4345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B4733-1CE6-5CD0-8599-164FBC75D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410"/>
            <a:ext cx="5143790" cy="5642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FDA18D-FE3D-206C-9273-D5F9D0661AC7}"/>
              </a:ext>
            </a:extLst>
          </p:cNvPr>
          <p:cNvGrpSpPr/>
          <p:nvPr/>
        </p:nvGrpSpPr>
        <p:grpSpPr>
          <a:xfrm>
            <a:off x="1785602" y="1512032"/>
            <a:ext cx="3358190" cy="587511"/>
            <a:chOff x="6487427" y="1549038"/>
            <a:chExt cx="4398745" cy="58751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2957A55-473A-3553-9FA9-875CAF673E13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2143"/>
                <a:gd name="adj2" fmla="val 126394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4EE96-9B00-300B-0402-350DF3BE49EC}"/>
                </a:ext>
              </a:extLst>
            </p:cNvPr>
            <p:cNvSpPr txBox="1"/>
            <p:nvPr/>
          </p:nvSpPr>
          <p:spPr>
            <a:xfrm>
              <a:off x="6699183" y="1549038"/>
              <a:ext cx="3975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prstClr val="black"/>
                  </a:solidFill>
                  <a:latin typeface="Calibri" panose="020F0502020204030204"/>
                </a:rPr>
                <a:t>We went by ferry.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BAA062-A361-C988-2344-512BD4F04374}"/>
              </a:ext>
            </a:extLst>
          </p:cNvPr>
          <p:cNvGrpSpPr/>
          <p:nvPr/>
        </p:nvGrpSpPr>
        <p:grpSpPr>
          <a:xfrm>
            <a:off x="6527933" y="1777963"/>
            <a:ext cx="5232534" cy="587511"/>
            <a:chOff x="5653638" y="1549038"/>
            <a:chExt cx="5232534" cy="58751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482324D-17BE-36C0-D536-2AD5CB603C45}"/>
                </a:ext>
              </a:extLst>
            </p:cNvPr>
            <p:cNvSpPr/>
            <p:nvPr/>
          </p:nvSpPr>
          <p:spPr>
            <a:xfrm>
              <a:off x="5923297" y="1549038"/>
              <a:ext cx="496287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85700-1BF1-49A8-8A1C-7C9CD978994B}"/>
                </a:ext>
              </a:extLst>
            </p:cNvPr>
            <p:cNvSpPr txBox="1"/>
            <p:nvPr/>
          </p:nvSpPr>
          <p:spPr>
            <a:xfrm>
              <a:off x="5653638" y="1581183"/>
              <a:ext cx="52325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Cool! How did you get there?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65B58-3F28-28F4-8FB7-F862FE57D5DB}"/>
              </a:ext>
            </a:extLst>
          </p:cNvPr>
          <p:cNvGrpSpPr/>
          <p:nvPr/>
        </p:nvGrpSpPr>
        <p:grpSpPr>
          <a:xfrm>
            <a:off x="5236140" y="417285"/>
            <a:ext cx="6060155" cy="1382639"/>
            <a:chOff x="6387411" y="1549038"/>
            <a:chExt cx="6060155" cy="95410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ED948A4-0082-523D-80E3-F50C8763B35A}"/>
                </a:ext>
              </a:extLst>
            </p:cNvPr>
            <p:cNvSpPr/>
            <p:nvPr/>
          </p:nvSpPr>
          <p:spPr>
            <a:xfrm>
              <a:off x="6487427" y="1549038"/>
              <a:ext cx="5960139" cy="587511"/>
            </a:xfrm>
            <a:prstGeom prst="wedgeRoundRectCallout">
              <a:avLst>
                <a:gd name="adj1" fmla="val 367"/>
                <a:gd name="adj2" fmla="val 88713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79883-51A1-45A4-7935-D1D5B6EE428D}"/>
                </a:ext>
              </a:extLst>
            </p:cNvPr>
            <p:cNvSpPr txBox="1"/>
            <p:nvPr/>
          </p:nvSpPr>
          <p:spPr>
            <a:xfrm>
              <a:off x="6387411" y="1549038"/>
              <a:ext cx="604466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 went to Spain last month,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we rode our bikes.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6BA7EE-7A10-F1E0-C9E2-7244768F7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81" y="2437168"/>
            <a:ext cx="2870919" cy="40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9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237</Words>
  <Application>Microsoft Macintosh PowerPoint</Application>
  <PresentationFormat>Widescreen</PresentationFormat>
  <Paragraphs>47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61</cp:revision>
  <dcterms:created xsi:type="dcterms:W3CDTF">2023-01-31T08:21:18Z</dcterms:created>
  <dcterms:modified xsi:type="dcterms:W3CDTF">2025-05-13T01:13:54Z</dcterms:modified>
</cp:coreProperties>
</file>