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3" r:id="rId2"/>
    <p:sldId id="350" r:id="rId3"/>
    <p:sldId id="305" r:id="rId4"/>
    <p:sldId id="306" r:id="rId5"/>
    <p:sldId id="378" r:id="rId6"/>
    <p:sldId id="379" r:id="rId7"/>
    <p:sldId id="381" r:id="rId8"/>
    <p:sldId id="382" r:id="rId9"/>
    <p:sldId id="383" r:id="rId10"/>
    <p:sldId id="384" r:id="rId11"/>
    <p:sldId id="385" r:id="rId12"/>
    <p:sldId id="317" r:id="rId13"/>
    <p:sldId id="318" r:id="rId14"/>
    <p:sldId id="319" r:id="rId15"/>
    <p:sldId id="351" r:id="rId16"/>
    <p:sldId id="327" r:id="rId17"/>
    <p:sldId id="352" r:id="rId18"/>
    <p:sldId id="354" r:id="rId19"/>
    <p:sldId id="353" r:id="rId20"/>
    <p:sldId id="358" r:id="rId21"/>
    <p:sldId id="355" r:id="rId22"/>
    <p:sldId id="357" r:id="rId23"/>
    <p:sldId id="373" r:id="rId24"/>
    <p:sldId id="3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F3FBFC63-75C4-4D29-88BB-BA6E0F4FC7A5}"/>
    <pc:docChg chg="addSld delSld modSld modMainMaster">
      <pc:chgData name="Phan Van Rieu (Hugo)" userId="032e726b-b6b7-45df-b0ca-e82fb010a48a" providerId="ADAL" clId="{F3FBFC63-75C4-4D29-88BB-BA6E0F4FC7A5}" dt="2024-06-16T17:03:10.421" v="12" actId="1076"/>
      <pc:docMkLst>
        <pc:docMk/>
      </pc:docMkLst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F3FBFC63-75C4-4D29-88BB-BA6E0F4FC7A5}" dt="2024-06-16T17:02:22.307" v="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014447355" sldId="304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3553067512" sldId="306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2250191984" sldId="309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61794858" sldId="310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699950597" sldId="311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179093432" sldId="312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750314394" sldId="313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657151972" sldId="314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711897057" sldId="315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721944523" sldId="316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3650156410" sldId="31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25356542" sldId="31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770940671" sldId="32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948640966" sldId="32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573705578" sldId="323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349317174" sldId="32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43043564" sldId="335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347608924" sldId="336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389988136" sldId="33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924732891" sldId="338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032588525" sldId="33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26587800" sldId="34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642663595" sldId="342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561148267" sldId="347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022161756" sldId="348"/>
        </pc:sldMkLst>
      </pc:sldChg>
      <pc:sldChg chg="add del">
        <pc:chgData name="Phan Van Rieu (Hugo)" userId="032e726b-b6b7-45df-b0ca-e82fb010a48a" providerId="ADAL" clId="{F3FBFC63-75C4-4D29-88BB-BA6E0F4FC7A5}" dt="2024-06-16T17:02:19.702" v="1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F3FBFC63-75C4-4D29-88BB-BA6E0F4FC7A5}" dt="2024-06-16T17:02:43.146" v="10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F3FBFC63-75C4-4D29-88BB-BA6E0F4FC7A5}" dt="2024-06-16T17:02:43.146" v="10" actId="14861"/>
          <ac:picMkLst>
            <pc:docMk/>
            <pc:sldMk cId="2475308807" sldId="350"/>
            <ac:picMk id="4" creationId="{364FE799-5A0F-9205-D9F1-C18CDF64B07B}"/>
          </ac:picMkLst>
        </pc:picChg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978405474" sldId="351"/>
        </pc:sldMkLst>
      </pc:sldChg>
      <pc:sldChg chg="modSp add mod">
        <pc:chgData name="Phan Van Rieu (Hugo)" userId="032e726b-b6b7-45df-b0ca-e82fb010a48a" providerId="ADAL" clId="{F3FBFC63-75C4-4D29-88BB-BA6E0F4FC7A5}" dt="2024-06-16T17:03:10.421" v="12" actId="1076"/>
        <pc:sldMkLst>
          <pc:docMk/>
          <pc:sldMk cId="3313588217" sldId="357"/>
        </pc:sldMkLst>
        <pc:picChg chg="mod">
          <ac:chgData name="Phan Van Rieu (Hugo)" userId="032e726b-b6b7-45df-b0ca-e82fb010a48a" providerId="ADAL" clId="{F3FBFC63-75C4-4D29-88BB-BA6E0F4FC7A5}" dt="2024-06-16T17:03:08.763" v="11" actId="1076"/>
          <ac:picMkLst>
            <pc:docMk/>
            <pc:sldMk cId="3313588217" sldId="357"/>
            <ac:picMk id="8" creationId="{B7E7CE4A-668D-E293-3AA4-69F66B1DFFDB}"/>
          </ac:picMkLst>
        </pc:picChg>
        <pc:picChg chg="mod">
          <ac:chgData name="Phan Van Rieu (Hugo)" userId="032e726b-b6b7-45df-b0ca-e82fb010a48a" providerId="ADAL" clId="{F3FBFC63-75C4-4D29-88BB-BA6E0F4FC7A5}" dt="2024-06-16T17:03:10.421" v="12" actId="1076"/>
          <ac:picMkLst>
            <pc:docMk/>
            <pc:sldMk cId="3313588217" sldId="357"/>
            <ac:picMk id="13" creationId="{9BC7CB8D-F1DC-44A0-869F-0EC9A842FADF}"/>
          </ac:picMkLst>
        </pc:picChg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4243465013" sldId="358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275717804" sldId="359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4126209583" sldId="35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848742816" sldId="36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16330619" sldId="36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679438839" sldId="362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44309720" sldId="373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110728684" sldId="374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393953268" sldId="376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2995022461" sldId="377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776928407" sldId="378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4019251316" sldId="379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319779986" sldId="380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071574020" sldId="381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454386682" sldId="382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984714459" sldId="383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3496218382" sldId="384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717739071" sldId="385"/>
        </pc:sldMkLst>
      </pc:sldChg>
      <pc:sldChg chg="del">
        <pc:chgData name="Phan Van Rieu (Hugo)" userId="032e726b-b6b7-45df-b0ca-e82fb010a48a" providerId="ADAL" clId="{F3FBFC63-75C4-4D29-88BB-BA6E0F4FC7A5}" dt="2024-06-16T17:01:52.219" v="0" actId="47"/>
        <pc:sldMkLst>
          <pc:docMk/>
          <pc:sldMk cId="1228567740" sldId="386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349952912" sldId="417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090048403" sldId="418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88755514" sldId="419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421749964" sldId="420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506010571" sldId="42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936397892" sldId="422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1982960314" sldId="423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306881271" sldId="424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2887192787" sldId="508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1459663213" sldId="509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578527036" sldId="511"/>
        </pc:sldMkLst>
      </pc:sldChg>
      <pc:sldChg chg="add">
        <pc:chgData name="Phan Van Rieu (Hugo)" userId="032e726b-b6b7-45df-b0ca-e82fb010a48a" providerId="ADAL" clId="{F3FBFC63-75C4-4D29-88BB-BA6E0F4FC7A5}" dt="2024-06-16T17:02:19.702" v="1"/>
        <pc:sldMkLst>
          <pc:docMk/>
          <pc:sldMk cId="261523831" sldId="513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4231568561" sldId="514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528579705" sldId="515"/>
        </pc:sldMkLst>
      </pc:sldChg>
      <pc:sldChg chg="add setBg">
        <pc:chgData name="Phan Van Rieu (Hugo)" userId="032e726b-b6b7-45df-b0ca-e82fb010a48a" providerId="ADAL" clId="{F3FBFC63-75C4-4D29-88BB-BA6E0F4FC7A5}" dt="2024-06-16T17:02:19.702" v="1"/>
        <pc:sldMkLst>
          <pc:docMk/>
          <pc:sldMk cId="807816207" sldId="516"/>
        </pc:sldMkLst>
      </pc:sldChg>
      <pc:sldMasterChg chg="modSp mod delSldLayout">
        <pc:chgData name="Phan Van Rieu (Hugo)" userId="032e726b-b6b7-45df-b0ca-e82fb010a48a" providerId="ADAL" clId="{F3FBFC63-75C4-4D29-88BB-BA6E0F4FC7A5}" dt="2024-06-16T17:02:36.182" v="8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F3FBFC63-75C4-4D29-88BB-BA6E0F4FC7A5}" dt="2024-06-16T17:02:36.182" v="8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F3FBFC63-75C4-4D29-88BB-BA6E0F4FC7A5}" dt="2024-06-16T17:01:52.219" v="0" actId="47"/>
          <pc:sldLayoutMkLst>
            <pc:docMk/>
            <pc:sldMasterMk cId="1318186830" sldId="2147483648"/>
            <pc:sldLayoutMk cId="3412317116" sldId="2147483661"/>
          </pc:sldLayoutMkLst>
        </pc:sldLayoutChg>
        <pc:sldLayoutChg chg="del">
          <pc:chgData name="Phan Van Rieu (Hugo)" userId="032e726b-b6b7-45df-b0ca-e82fb010a48a" providerId="ADAL" clId="{F3FBFC63-75C4-4D29-88BB-BA6E0F4FC7A5}" dt="2024-06-16T17:01:52.219" v="0" actId="47"/>
          <pc:sldLayoutMkLst>
            <pc:docMk/>
            <pc:sldMasterMk cId="1318186830" sldId="2147483648"/>
            <pc:sldLayoutMk cId="1220314739" sldId="2147483662"/>
          </pc:sldLayoutMkLst>
        </pc:sldLayoutChg>
      </pc:sldMasterChg>
    </pc:docChg>
  </pc:docChgLst>
  <pc:docChgLst>
    <pc:chgData name="Phan Van Rieu (Hugo)" userId="032e726b-b6b7-45df-b0ca-e82fb010a48a" providerId="ADAL" clId="{EB3DE409-E5CC-45C1-8971-B2A9B54D051D}"/>
    <pc:docChg chg="addSld delSld modSld modMainMaster">
      <pc:chgData name="Phan Van Rieu (Hugo)" userId="032e726b-b6b7-45df-b0ca-e82fb010a48a" providerId="ADAL" clId="{EB3DE409-E5CC-45C1-8971-B2A9B54D051D}" dt="2024-06-16T19:59:10.164" v="10" actId="20577"/>
      <pc:docMkLst>
        <pc:docMk/>
      </pc:docMkLst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1862382768" sldId="302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2858404817" sldId="303"/>
        </pc:sldMkLst>
      </pc:sldChg>
      <pc:sldChg chg="del">
        <pc:chgData name="Phan Van Rieu (Hugo)" userId="032e726b-b6b7-45df-b0ca-e82fb010a48a" providerId="ADAL" clId="{EB3DE409-E5CC-45C1-8971-B2A9B54D051D}" dt="2024-06-16T17:05:01.005" v="4" actId="47"/>
        <pc:sldMkLst>
          <pc:docMk/>
          <pc:sldMk cId="1014447355" sldId="304"/>
        </pc:sldMkLst>
      </pc:sldChg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3553067512" sldId="306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3711897057" sldId="315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721944523" sldId="316"/>
        </pc:sldMkLst>
      </pc:sldChg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3650156410" sldId="317"/>
        </pc:sldMkLst>
      </pc:sldChg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1770940671" sldId="320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2948640966" sldId="321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3573705578" sldId="323"/>
        </pc:sldMkLst>
      </pc:sldChg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1349317174" sldId="327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43043564" sldId="335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2347608924" sldId="336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2389988136" sldId="337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924732891" sldId="338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2032588525" sldId="339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226587800" sldId="340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2642663595" sldId="342"/>
        </pc:sldMkLst>
      </pc:sldChg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1561148267" sldId="347"/>
        </pc:sldMkLst>
      </pc:sldChg>
      <pc:sldChg chg="modSp add del">
        <pc:chgData name="Phan Van Rieu (Hugo)" userId="032e726b-b6b7-45df-b0ca-e82fb010a48a" providerId="ADAL" clId="{EB3DE409-E5CC-45C1-8971-B2A9B54D051D}" dt="2024-06-16T19:59:10.164" v="10" actId="20577"/>
        <pc:sldMkLst>
          <pc:docMk/>
          <pc:sldMk cId="1022161756" sldId="348"/>
        </pc:sldMkLst>
        <pc:spChg chg="mod">
          <ac:chgData name="Phan Van Rieu (Hugo)" userId="032e726b-b6b7-45df-b0ca-e82fb010a48a" providerId="ADAL" clId="{EB3DE409-E5CC-45C1-8971-B2A9B54D051D}" dt="2024-06-16T19:59:10.164" v="10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add del">
        <pc:chgData name="Phan Van Rieu (Hugo)" userId="032e726b-b6b7-45df-b0ca-e82fb010a48a" providerId="ADAL" clId="{EB3DE409-E5CC-45C1-8971-B2A9B54D051D}" dt="2024-06-16T17:04:58.900" v="3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EB3DE409-E5CC-45C1-8971-B2A9B54D051D}" dt="2024-06-16T17:05:08.082" v="6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EB3DE409-E5CC-45C1-8971-B2A9B54D051D}" dt="2024-06-16T17:05:08.082" v="6" actId="14861"/>
          <ac:picMkLst>
            <pc:docMk/>
            <pc:sldMk cId="2475308807" sldId="350"/>
            <ac:picMk id="4" creationId="{53E9D1A9-98D8-9B88-3378-22D642034295}"/>
          </ac:picMkLst>
        </pc:picChg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1978405474" sldId="351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1175963007" sldId="352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2362297430" sldId="353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409110794" sldId="354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717295153" sldId="355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3590307155" sldId="356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3248631980" sldId="357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3313588217" sldId="357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2416388139" sldId="358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4243465013" sldId="358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2275717804" sldId="359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4126209583" sldId="359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848742816" sldId="360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4194169262" sldId="360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116330619" sldId="361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2755651965" sldId="361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679438839" sldId="362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3293108138" sldId="365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1034490784" sldId="366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278001768" sldId="367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1571641424" sldId="368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4093288898" sldId="369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3747093203" sldId="370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834160587" sldId="371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2294412415" sldId="373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3011469003" sldId="374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2473747197" sldId="375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3528813361" sldId="376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1141156192" sldId="377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2757726891" sldId="378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3833625209" sldId="379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3172658647" sldId="381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631889784" sldId="382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365685713" sldId="383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1389106487" sldId="384"/>
        </pc:sldMkLst>
      </pc:sldChg>
      <pc:sldChg chg="add">
        <pc:chgData name="Phan Van Rieu (Hugo)" userId="032e726b-b6b7-45df-b0ca-e82fb010a48a" providerId="ADAL" clId="{EB3DE409-E5CC-45C1-8971-B2A9B54D051D}" dt="2024-06-16T17:04:58.900" v="3"/>
        <pc:sldMkLst>
          <pc:docMk/>
          <pc:sldMk cId="3516486712" sldId="385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1349952912" sldId="417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1090048403" sldId="418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88755514" sldId="419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3421749964" sldId="420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506010571" sldId="421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1936397892" sldId="422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1982960314" sldId="423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306881271" sldId="424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2887192787" sldId="508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1459663213" sldId="509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578527036" sldId="511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261523831" sldId="513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4231568561" sldId="514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528579705" sldId="515"/>
        </pc:sldMkLst>
      </pc:sldChg>
      <pc:sldChg chg="del">
        <pc:chgData name="Phan Van Rieu (Hugo)" userId="032e726b-b6b7-45df-b0ca-e82fb010a48a" providerId="ADAL" clId="{EB3DE409-E5CC-45C1-8971-B2A9B54D051D}" dt="2024-06-16T17:04:35.098" v="0" actId="47"/>
        <pc:sldMkLst>
          <pc:docMk/>
          <pc:sldMk cId="807816207" sldId="516"/>
        </pc:sldMkLst>
      </pc:sldChg>
      <pc:sldMasterChg chg="modSp mod delSldLayout">
        <pc:chgData name="Phan Van Rieu (Hugo)" userId="032e726b-b6b7-45df-b0ca-e82fb010a48a" providerId="ADAL" clId="{EB3DE409-E5CC-45C1-8971-B2A9B54D051D}" dt="2024-06-16T17:04:42.535" v="2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EB3DE409-E5CC-45C1-8971-B2A9B54D051D}" dt="2024-06-16T17:04:42.535" v="2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EB3DE409-E5CC-45C1-8971-B2A9B54D051D}" dt="2024-06-16T17:04:35.098" v="0" actId="47"/>
          <pc:sldLayoutMkLst>
            <pc:docMk/>
            <pc:sldMasterMk cId="1318186830" sldId="2147483648"/>
            <pc:sldLayoutMk cId="3398698908" sldId="2147483661"/>
          </pc:sldLayoutMkLst>
        </pc:sldLayoutChg>
        <pc:sldLayoutChg chg="del">
          <pc:chgData name="Phan Van Rieu (Hugo)" userId="032e726b-b6b7-45df-b0ca-e82fb010a48a" providerId="ADAL" clId="{EB3DE409-E5CC-45C1-8971-B2A9B54D051D}" dt="2024-06-16T17:04:35.098" v="0" actId="47"/>
          <pc:sldLayoutMkLst>
            <pc:docMk/>
            <pc:sldMasterMk cId="1318186830" sldId="2147483648"/>
            <pc:sldLayoutMk cId="375204372" sldId="2147483662"/>
          </pc:sldLayoutMkLst>
        </pc:sldLayoutChg>
      </pc:sldMasterChg>
    </pc:docChg>
  </pc:docChgLst>
  <pc:docChgLst>
    <pc:chgData name="Phan Van Rieu (Hugo)" userId="032e726b-b6b7-45df-b0ca-e82fb010a48a" providerId="ADAL" clId="{E304578D-563D-4478-88A1-EAFD2A6C3042}"/>
    <pc:docChg chg="addSld delSld modSld modMainMaster">
      <pc:chgData name="Phan Van Rieu (Hugo)" userId="032e726b-b6b7-45df-b0ca-e82fb010a48a" providerId="ADAL" clId="{E304578D-563D-4478-88A1-EAFD2A6C3042}" dt="2024-06-16T17:00:44.318" v="27" actId="14100"/>
      <pc:docMkLst>
        <pc:docMk/>
      </pc:docMkLst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151644460" sldId="275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440737377" sldId="276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633171227" sldId="27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161939042" sldId="27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955751691" sldId="27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045923327" sldId="280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88970250" sldId="283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862382768" sldId="302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2858404817" sldId="303"/>
        </pc:sldMkLst>
      </pc:sldChg>
      <pc:sldChg chg="del">
        <pc:chgData name="Phan Van Rieu (Hugo)" userId="032e726b-b6b7-45df-b0ca-e82fb010a48a" providerId="ADAL" clId="{E304578D-563D-4478-88A1-EAFD2A6C3042}" dt="2024-06-16T16:58:15.467" v="4" actId="47"/>
        <pc:sldMkLst>
          <pc:docMk/>
          <pc:sldMk cId="3246623629" sldId="304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3553067512" sldId="306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2250191984" sldId="309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61794858" sldId="310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699950597" sldId="311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3179093432" sldId="312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3750314394" sldId="313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657151972" sldId="314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3650156410" sldId="31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349317174" sldId="32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561148267" sldId="347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022161756" sldId="348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E304578D-563D-4478-88A1-EAFD2A6C3042}" dt="2024-06-16T16:58:24.568" v="6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E304578D-563D-4478-88A1-EAFD2A6C3042}" dt="2024-06-16T16:58:24.568" v="6" actId="14861"/>
          <ac:picMkLst>
            <pc:docMk/>
            <pc:sldMk cId="2475308807" sldId="350"/>
            <ac:picMk id="3" creationId="{193D9C5B-453D-1F1D-BA02-8F8C5F4F0F47}"/>
          </ac:picMkLst>
        </pc:picChg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1978405474" sldId="351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175963007" sldId="352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362297430" sldId="353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9110794" sldId="354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717295153" sldId="355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590307155" sldId="356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248631980" sldId="35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416388139" sldId="358"/>
        </pc:sldMkLst>
      </pc:sldChg>
      <pc:sldChg chg="add del">
        <pc:chgData name="Phan Van Rieu (Hugo)" userId="032e726b-b6b7-45df-b0ca-e82fb010a48a" providerId="ADAL" clId="{E304578D-563D-4478-88A1-EAFD2A6C3042}" dt="2024-06-16T16:58:13.315" v="3"/>
        <pc:sldMkLst>
          <pc:docMk/>
          <pc:sldMk cId="4126209583" sldId="35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194169262" sldId="360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755651965" sldId="361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293108138" sldId="365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034490784" sldId="366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78001768" sldId="367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1571641424" sldId="36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93288898" sldId="369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747093203" sldId="370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44309720" sldId="373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110728684" sldId="374"/>
        </pc:sldMkLst>
      </pc:sldChg>
      <pc:sldChg chg="modSp add mod">
        <pc:chgData name="Phan Van Rieu (Hugo)" userId="032e726b-b6b7-45df-b0ca-e82fb010a48a" providerId="ADAL" clId="{E304578D-563D-4478-88A1-EAFD2A6C3042}" dt="2024-06-16T16:58:53.055" v="8" actId="14100"/>
        <pc:sldMkLst>
          <pc:docMk/>
          <pc:sldMk cId="3393953268" sldId="376"/>
        </pc:sldMkLst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8:49.603" v="7" actId="255"/>
          <ac:spMkLst>
            <pc:docMk/>
            <pc:sldMk cId="3393953268" sldId="376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8:53.055" v="8" actId="14100"/>
          <ac:grpSpMkLst>
            <pc:docMk/>
            <pc:sldMk cId="3393953268" sldId="376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8:53.055" v="8" actId="14100"/>
          <ac:grpSpMkLst>
            <pc:docMk/>
            <pc:sldMk cId="3393953268" sldId="376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8:53.055" v="8" actId="14100"/>
          <ac:grpSpMkLst>
            <pc:docMk/>
            <pc:sldMk cId="3393953268" sldId="376"/>
            <ac:grpSpMk id="18" creationId="{1D206A5B-7651-D051-D726-D25E33041FF2}"/>
          </ac:grpSpMkLst>
        </pc:grpChg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880761067" sldId="377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2995022461" sldId="377"/>
        </pc:sldMkLst>
      </pc:sldChg>
      <pc:sldChg chg="add">
        <pc:chgData name="Phan Van Rieu (Hugo)" userId="032e726b-b6b7-45df-b0ca-e82fb010a48a" providerId="ADAL" clId="{E304578D-563D-4478-88A1-EAFD2A6C3042}" dt="2024-06-16T16:58:13.315" v="3"/>
        <pc:sldMkLst>
          <pc:docMk/>
          <pc:sldMk cId="1776928407" sldId="37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4007910393" sldId="378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461900356" sldId="379"/>
        </pc:sldMkLst>
      </pc:sldChg>
      <pc:sldChg chg="modSp add mod">
        <pc:chgData name="Phan Van Rieu (Hugo)" userId="032e726b-b6b7-45df-b0ca-e82fb010a48a" providerId="ADAL" clId="{E304578D-563D-4478-88A1-EAFD2A6C3042}" dt="2024-06-16T16:59:06.358" v="10" actId="14100"/>
        <pc:sldMkLst>
          <pc:docMk/>
          <pc:sldMk cId="4019251316" sldId="379"/>
        </pc:sldMkLst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02.509" v="9" actId="255"/>
          <ac:spMkLst>
            <pc:docMk/>
            <pc:sldMk cId="4019251316" sldId="379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06.358" v="10" actId="14100"/>
          <ac:grpSpMkLst>
            <pc:docMk/>
            <pc:sldMk cId="4019251316" sldId="379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06.358" v="10" actId="14100"/>
          <ac:grpSpMkLst>
            <pc:docMk/>
            <pc:sldMk cId="4019251316" sldId="379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06.358" v="10" actId="14100"/>
          <ac:grpSpMkLst>
            <pc:docMk/>
            <pc:sldMk cId="4019251316" sldId="379"/>
            <ac:grpSpMk id="18" creationId="{1D206A5B-7651-D051-D726-D25E33041FF2}"/>
          </ac:grpSpMkLst>
        </pc:grpChg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3073050955" sldId="380"/>
        </pc:sldMkLst>
      </pc:sldChg>
      <pc:sldChg chg="modSp add mod">
        <pc:chgData name="Phan Van Rieu (Hugo)" userId="032e726b-b6b7-45df-b0ca-e82fb010a48a" providerId="ADAL" clId="{E304578D-563D-4478-88A1-EAFD2A6C3042}" dt="2024-06-16T16:59:17.043" v="12" actId="14100"/>
        <pc:sldMkLst>
          <pc:docMk/>
          <pc:sldMk cId="3319779986" sldId="380"/>
        </pc:sldMkLst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14.258" v="11" actId="255"/>
          <ac:spMkLst>
            <pc:docMk/>
            <pc:sldMk cId="3319779986" sldId="380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17.043" v="12" actId="14100"/>
          <ac:grpSpMkLst>
            <pc:docMk/>
            <pc:sldMk cId="3319779986" sldId="380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17.043" v="12" actId="14100"/>
          <ac:grpSpMkLst>
            <pc:docMk/>
            <pc:sldMk cId="3319779986" sldId="380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17.043" v="12" actId="14100"/>
          <ac:grpSpMkLst>
            <pc:docMk/>
            <pc:sldMk cId="3319779986" sldId="380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6:59:33.117" v="15" actId="1076"/>
        <pc:sldMkLst>
          <pc:docMk/>
          <pc:sldMk cId="1071574020" sldId="381"/>
        </pc:sldMkLst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26.214" v="13" actId="255"/>
          <ac:spMkLst>
            <pc:docMk/>
            <pc:sldMk cId="1071574020" sldId="381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33.117" v="15" actId="1076"/>
          <ac:grpSpMkLst>
            <pc:docMk/>
            <pc:sldMk cId="1071574020" sldId="381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33.117" v="15" actId="1076"/>
          <ac:grpSpMkLst>
            <pc:docMk/>
            <pc:sldMk cId="1071574020" sldId="381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33.117" v="15" actId="1076"/>
          <ac:grpSpMkLst>
            <pc:docMk/>
            <pc:sldMk cId="1071574020" sldId="381"/>
            <ac:grpSpMk id="18" creationId="{1D206A5B-7651-D051-D726-D25E33041FF2}"/>
          </ac:grpSpMkLst>
        </pc:grpChg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2827872505" sldId="381"/>
        </pc:sldMkLst>
      </pc:sldChg>
      <pc:sldChg chg="del">
        <pc:chgData name="Phan Van Rieu (Hugo)" userId="032e726b-b6b7-45df-b0ca-e82fb010a48a" providerId="ADAL" clId="{E304578D-563D-4478-88A1-EAFD2A6C3042}" dt="2024-06-16T16:57:42.690" v="2" actId="47"/>
        <pc:sldMkLst>
          <pc:docMk/>
          <pc:sldMk cId="709676500" sldId="382"/>
        </pc:sldMkLst>
      </pc:sldChg>
      <pc:sldChg chg="modSp add mod">
        <pc:chgData name="Phan Van Rieu (Hugo)" userId="032e726b-b6b7-45df-b0ca-e82fb010a48a" providerId="ADAL" clId="{E304578D-563D-4478-88A1-EAFD2A6C3042}" dt="2024-06-16T16:59:51.600" v="18" actId="14100"/>
        <pc:sldMkLst>
          <pc:docMk/>
          <pc:sldMk cId="1454386682" sldId="382"/>
        </pc:sldMkLst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51.600" v="18" actId="14100"/>
          <ac:spMkLst>
            <pc:docMk/>
            <pc:sldMk cId="1454386682" sldId="382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40.583" v="16" actId="255"/>
          <ac:spMkLst>
            <pc:docMk/>
            <pc:sldMk cId="1454386682" sldId="382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6:59:43.986" v="17" actId="14100"/>
          <ac:grpSpMkLst>
            <pc:docMk/>
            <pc:sldMk cId="1454386682" sldId="382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6:59:43.986" v="17" actId="14100"/>
          <ac:grpSpMkLst>
            <pc:docMk/>
            <pc:sldMk cId="1454386682" sldId="382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6:59:43.986" v="17" actId="14100"/>
          <ac:grpSpMkLst>
            <pc:docMk/>
            <pc:sldMk cId="1454386682" sldId="382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09.544" v="21" actId="14100"/>
        <pc:sldMkLst>
          <pc:docMk/>
          <pc:sldMk cId="3984714459" sldId="383"/>
        </pc:sldMkLst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6:59:59.149" v="19" actId="255"/>
          <ac:spMkLst>
            <pc:docMk/>
            <pc:sldMk cId="3984714459" sldId="383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09.544" v="21" actId="14100"/>
          <ac:grpSpMkLst>
            <pc:docMk/>
            <pc:sldMk cId="3984714459" sldId="383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01.831" v="20" actId="14100"/>
          <ac:grpSpMkLst>
            <pc:docMk/>
            <pc:sldMk cId="3984714459" sldId="383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01.831" v="20" actId="14100"/>
          <ac:grpSpMkLst>
            <pc:docMk/>
            <pc:sldMk cId="3984714459" sldId="383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23.490" v="23" actId="14100"/>
        <pc:sldMkLst>
          <pc:docMk/>
          <pc:sldMk cId="3496218382" sldId="384"/>
        </pc:sldMkLst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7:00:19.330" v="22" actId="255"/>
          <ac:spMkLst>
            <pc:docMk/>
            <pc:sldMk cId="3496218382" sldId="384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23.490" v="23" actId="14100"/>
          <ac:grpSpMkLst>
            <pc:docMk/>
            <pc:sldMk cId="3496218382" sldId="384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23.490" v="23" actId="14100"/>
          <ac:grpSpMkLst>
            <pc:docMk/>
            <pc:sldMk cId="3496218382" sldId="384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23.490" v="23" actId="14100"/>
          <ac:grpSpMkLst>
            <pc:docMk/>
            <pc:sldMk cId="3496218382" sldId="384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33.170" v="25" actId="14100"/>
        <pc:sldMkLst>
          <pc:docMk/>
          <pc:sldMk cId="717739071" sldId="385"/>
        </pc:sldMkLst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7:00:29.816" v="24" actId="255"/>
          <ac:spMkLst>
            <pc:docMk/>
            <pc:sldMk cId="717739071" sldId="385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33.170" v="25" actId="14100"/>
          <ac:grpSpMkLst>
            <pc:docMk/>
            <pc:sldMk cId="717739071" sldId="385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33.170" v="25" actId="14100"/>
          <ac:grpSpMkLst>
            <pc:docMk/>
            <pc:sldMk cId="717739071" sldId="385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33.170" v="25" actId="14100"/>
          <ac:grpSpMkLst>
            <pc:docMk/>
            <pc:sldMk cId="717739071" sldId="385"/>
            <ac:grpSpMk id="18" creationId="{1D206A5B-7651-D051-D726-D25E33041FF2}"/>
          </ac:grpSpMkLst>
        </pc:grpChg>
      </pc:sldChg>
      <pc:sldChg chg="modSp add mod">
        <pc:chgData name="Phan Van Rieu (Hugo)" userId="032e726b-b6b7-45df-b0ca-e82fb010a48a" providerId="ADAL" clId="{E304578D-563D-4478-88A1-EAFD2A6C3042}" dt="2024-06-16T17:00:44.318" v="27" actId="14100"/>
        <pc:sldMkLst>
          <pc:docMk/>
          <pc:sldMk cId="1228567740" sldId="386"/>
        </pc:sldMkLst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6" creationId="{717B30EE-B3CD-6413-5B9C-00B33F3E1CED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7" creationId="{A14CDF5E-7541-927C-DB11-CB7D3B21D24B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9" creationId="{03FA8E40-43C5-7F94-EA15-70A4434EEEC1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10" creationId="{1F4EAAA1-1D24-BE1D-585F-B40996B7FEB0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16" creationId="{53BADB8F-D465-5539-7158-91E312536B08}"/>
          </ac:spMkLst>
        </pc:spChg>
        <pc:spChg chg="mod">
          <ac:chgData name="Phan Van Rieu (Hugo)" userId="032e726b-b6b7-45df-b0ca-e82fb010a48a" providerId="ADAL" clId="{E304578D-563D-4478-88A1-EAFD2A6C3042}" dt="2024-06-16T17:00:41.019" v="26" actId="255"/>
          <ac:spMkLst>
            <pc:docMk/>
            <pc:sldMk cId="1228567740" sldId="386"/>
            <ac:spMk id="17" creationId="{A00E85FA-C099-724D-C794-1EBA4BAD4DB9}"/>
          </ac:spMkLst>
        </pc:spChg>
        <pc:grpChg chg="mod">
          <ac:chgData name="Phan Van Rieu (Hugo)" userId="032e726b-b6b7-45df-b0ca-e82fb010a48a" providerId="ADAL" clId="{E304578D-563D-4478-88A1-EAFD2A6C3042}" dt="2024-06-16T17:00:44.318" v="27" actId="14100"/>
          <ac:grpSpMkLst>
            <pc:docMk/>
            <pc:sldMk cId="1228567740" sldId="386"/>
            <ac:grpSpMk id="3" creationId="{146AB73F-7558-5F5C-3098-F958CD159E61}"/>
          </ac:grpSpMkLst>
        </pc:grpChg>
        <pc:grpChg chg="mod">
          <ac:chgData name="Phan Van Rieu (Hugo)" userId="032e726b-b6b7-45df-b0ca-e82fb010a48a" providerId="ADAL" clId="{E304578D-563D-4478-88A1-EAFD2A6C3042}" dt="2024-06-16T17:00:44.318" v="27" actId="14100"/>
          <ac:grpSpMkLst>
            <pc:docMk/>
            <pc:sldMk cId="1228567740" sldId="386"/>
            <ac:grpSpMk id="5" creationId="{1F423BC4-D11C-7A7E-5E08-26C8EA9FA5FF}"/>
          </ac:grpSpMkLst>
        </pc:grpChg>
        <pc:grpChg chg="mod">
          <ac:chgData name="Phan Van Rieu (Hugo)" userId="032e726b-b6b7-45df-b0ca-e82fb010a48a" providerId="ADAL" clId="{E304578D-563D-4478-88A1-EAFD2A6C3042}" dt="2024-06-16T17:00:44.318" v="27" actId="14100"/>
          <ac:grpSpMkLst>
            <pc:docMk/>
            <pc:sldMk cId="1228567740" sldId="386"/>
            <ac:grpSpMk id="18" creationId="{1D206A5B-7651-D051-D726-D25E33041FF2}"/>
          </ac:grpSpMkLst>
        </pc:grpChg>
      </pc:sldChg>
      <pc:sldMasterChg chg="modSp mod delSldLayout">
        <pc:chgData name="Phan Van Rieu (Hugo)" userId="032e726b-b6b7-45df-b0ca-e82fb010a48a" providerId="ADAL" clId="{E304578D-563D-4478-88A1-EAFD2A6C3042}" dt="2024-06-16T16:57:42.690" v="2" actId="4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E304578D-563D-4478-88A1-EAFD2A6C3042}" dt="2024-06-16T16:57:33.007" v="1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E304578D-563D-4478-88A1-EAFD2A6C3042}" dt="2024-06-16T16:57:42.690" v="2" actId="47"/>
          <pc:sldLayoutMkLst>
            <pc:docMk/>
            <pc:sldMasterMk cId="1318186830" sldId="2147483648"/>
            <pc:sldLayoutMk cId="2898624086" sldId="2147483661"/>
          </pc:sldLayoutMkLst>
        </pc:sldLayoutChg>
        <pc:sldLayoutChg chg="del">
          <pc:chgData name="Phan Van Rieu (Hugo)" userId="032e726b-b6b7-45df-b0ca-e82fb010a48a" providerId="ADAL" clId="{E304578D-563D-4478-88A1-EAFD2A6C3042}" dt="2024-06-16T16:57:42.690" v="2" actId="47"/>
          <pc:sldLayoutMkLst>
            <pc:docMk/>
            <pc:sldMasterMk cId="1318186830" sldId="2147483648"/>
            <pc:sldLayoutMk cId="1342433617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594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EC761-2C9F-B7B8-D673-971469033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2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6BD41-3D0E-45B9-AEBC-8ED4542F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65E23-7903-B917-5542-29FDF01FC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73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EC761-2C9F-B7B8-D673-971469033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36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EC761-2C9F-B7B8-D673-971469033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41831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48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3.2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3.wav"/><Relationship Id="rId12" Type="http://schemas.openxmlformats.org/officeDocument/2006/relationships/image" Target="../media/image1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3.wav"/><Relationship Id="rId12" Type="http://schemas.openxmlformats.org/officeDocument/2006/relationships/image" Target="../media/image1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3.wav"/><Relationship Id="rId12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3.wav"/><Relationship Id="rId12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3.wav"/><Relationship Id="rId12" Type="http://schemas.openxmlformats.org/officeDocument/2006/relationships/image" Target="../media/image1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3.wav"/><Relationship Id="rId12" Type="http://schemas.openxmlformats.org/officeDocument/2006/relationships/image" Target="../media/image10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79944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Travel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</a:t>
            </a:r>
            <a:r>
              <a:rPr lang="en-US" sz="4000" b="1">
                <a:solidFill>
                  <a:srgbClr val="00B050"/>
                </a:solidFill>
              </a:rPr>
              <a:t>3</a:t>
            </a:r>
            <a:r>
              <a:rPr lang="en-VN" sz="4000" b="1">
                <a:solidFill>
                  <a:srgbClr val="00B050"/>
                </a:solidFill>
              </a:rPr>
              <a:t>.</a:t>
            </a:r>
            <a:r>
              <a:rPr lang="en-US" sz="4000" b="1">
                <a:solidFill>
                  <a:srgbClr val="00B050"/>
                </a:solidFill>
              </a:rPr>
              <a:t>2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55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40991" y="417694"/>
            <a:ext cx="50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19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Listen and choose</a:t>
            </a: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38647" y="546613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7115" y="5540950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85" y="5400021"/>
            <a:ext cx="725543" cy="711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57" y="5530023"/>
            <a:ext cx="734142" cy="707593"/>
          </a:xfrm>
          <a:prstGeom prst="rect">
            <a:avLst/>
          </a:prstGeom>
        </p:spPr>
      </p:pic>
      <p:pic>
        <p:nvPicPr>
          <p:cNvPr id="18" name="só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6230" y="5130710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483" y="5292693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0F5BF-AED3-7D2A-01C6-7A02197EE3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55" y="2119530"/>
            <a:ext cx="4127236" cy="2645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B191C-CB6C-C68B-E80B-61B7111F29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9" y="2308574"/>
            <a:ext cx="3960624" cy="2789078"/>
          </a:xfrm>
          <a:prstGeom prst="rect">
            <a:avLst/>
          </a:prstGeom>
        </p:spPr>
      </p:pic>
      <p:pic>
        <p:nvPicPr>
          <p:cNvPr id="7" name="plane">
            <a:hlinkClick r:id="" action="ppaction://media"/>
            <a:extLst>
              <a:ext uri="{FF2B5EF4-FFF2-40B4-BE49-F238E27FC236}">
                <a16:creationId xmlns:a16="http://schemas.microsoft.com/office/drawing/2014/main" id="{8D6E36D9-9C38-B4EB-D677-BC5483D15A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33045" y="5883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064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40991" y="417694"/>
            <a:ext cx="50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19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Listen and choose</a:t>
            </a: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3560" y="551111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95313" y="5500191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98" y="5445001"/>
            <a:ext cx="725543" cy="711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55" y="5489264"/>
            <a:ext cx="734142" cy="707593"/>
          </a:xfrm>
          <a:prstGeom prst="rect">
            <a:avLst/>
          </a:prstGeom>
        </p:spPr>
      </p:pic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143" y="5175690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681" y="5251934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92ECA0-0926-5D27-82CA-18486D21BC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65" y="2774482"/>
            <a:ext cx="4532380" cy="2038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9C14B-3B25-30F2-209B-0BF923272A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24" y="2990131"/>
            <a:ext cx="4233748" cy="1822401"/>
          </a:xfrm>
          <a:prstGeom prst="rect">
            <a:avLst/>
          </a:prstGeom>
        </p:spPr>
      </p:pic>
      <p:pic>
        <p:nvPicPr>
          <p:cNvPr id="7" name="minibus">
            <a:hlinkClick r:id="" action="ppaction://media"/>
            <a:extLst>
              <a:ext uri="{FF2B5EF4-FFF2-40B4-BE49-F238E27FC236}">
                <a16:creationId xmlns:a16="http://schemas.microsoft.com/office/drawing/2014/main" id="{D87B5423-9EDB-82A0-4AD0-697B8575F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95313" y="536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867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846653" y="2068285"/>
              <a:ext cx="4440639" cy="1806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900" i="1">
                  <a:solidFill>
                    <a:prstClr val="white"/>
                  </a:solidFill>
                  <a:latin typeface="Calibri" panose="020F0502020204030204"/>
                </a:rPr>
                <a:t>Word stress</a:t>
              </a:r>
              <a:endParaRPr kumimoji="0" lang="en-US" sz="69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i="1">
                  <a:solidFill>
                    <a:srgbClr val="FF0000"/>
                  </a:solidFill>
                  <a:latin typeface="Calibri" panose="020F0502020204030204"/>
                </a:rPr>
                <a:t>'</a:t>
              </a:r>
              <a:r>
                <a:rPr lang="en-US" sz="4000" i="1" u="sng">
                  <a:solidFill>
                    <a:prstClr val="white"/>
                  </a:solidFill>
                  <a:latin typeface="Calibri" panose="020F0502020204030204"/>
                </a:rPr>
                <a:t>mi</a:t>
              </a:r>
              <a:r>
                <a:rPr lang="en-US" sz="4000" i="1">
                  <a:solidFill>
                    <a:prstClr val="white"/>
                  </a:solidFill>
                  <a:latin typeface="Calibri" panose="020F0502020204030204"/>
                </a:rPr>
                <a:t>nibus, </a:t>
              </a:r>
              <a:r>
                <a:rPr lang="en-US" sz="4000" i="1">
                  <a:solidFill>
                    <a:srgbClr val="FF0000"/>
                  </a:solidFill>
                  <a:latin typeface="Calibri" panose="020F0502020204030204"/>
                </a:rPr>
                <a:t>'</a:t>
              </a:r>
              <a:r>
                <a:rPr lang="en-US" sz="4000" i="1" u="sng">
                  <a:solidFill>
                    <a:prstClr val="white"/>
                  </a:solidFill>
                  <a:latin typeface="Calibri" panose="020F0502020204030204"/>
                </a:rPr>
                <a:t>speed</a:t>
              </a:r>
              <a:r>
                <a:rPr lang="en-US" sz="4000" i="1">
                  <a:solidFill>
                    <a:prstClr val="white"/>
                  </a:solidFill>
                  <a:latin typeface="Calibri" panose="020F0502020204030204"/>
                </a:rPr>
                <a:t>boat</a:t>
              </a:r>
              <a:endParaRPr kumimoji="0" lang="en-US" sz="4000" b="0" i="1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>
                <a:solidFill>
                  <a:schemeClr val="bg1"/>
                </a:solidFill>
              </a:rPr>
              <a:t>Listening</a:t>
            </a:r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7D8FACD8-19DD-5061-61E3-B54B917D3B5C}"/>
              </a:ext>
            </a:extLst>
          </p:cNvPr>
          <p:cNvSpPr/>
          <p:nvPr/>
        </p:nvSpPr>
        <p:spPr>
          <a:xfrm>
            <a:off x="7044267" y="3937265"/>
            <a:ext cx="2910064" cy="1100138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>
                <a:solidFill>
                  <a:srgbClr val="FF0000"/>
                </a:solidFill>
              </a:rPr>
              <a:t>'</a:t>
            </a:r>
            <a:r>
              <a:rPr lang="en-US" sz="4400" i="1" u="sng">
                <a:solidFill>
                  <a:srgbClr val="00B050"/>
                </a:solidFill>
              </a:rPr>
              <a:t>speed</a:t>
            </a:r>
            <a:r>
              <a:rPr lang="en-US" sz="4400" i="1">
                <a:solidFill>
                  <a:srgbClr val="00B050"/>
                </a:solidFill>
              </a:rPr>
              <a:t>boat</a:t>
            </a:r>
            <a:endParaRPr lang="en-VN" sz="4400" dirty="0">
              <a:solidFill>
                <a:srgbClr val="00B050"/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DF9F5B4-303E-F192-C23C-85686465378D}"/>
              </a:ext>
            </a:extLst>
          </p:cNvPr>
          <p:cNvSpPr/>
          <p:nvPr/>
        </p:nvSpPr>
        <p:spPr>
          <a:xfrm>
            <a:off x="1574240" y="3937265"/>
            <a:ext cx="2455894" cy="1100138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i="1">
                <a:solidFill>
                  <a:srgbClr val="FF0000"/>
                </a:solidFill>
              </a:rPr>
              <a:t>'</a:t>
            </a:r>
            <a:r>
              <a:rPr lang="en-US" sz="4400" i="1" u="sng">
                <a:solidFill>
                  <a:srgbClr val="00B050"/>
                </a:solidFill>
              </a:rPr>
              <a:t>mi</a:t>
            </a:r>
            <a:r>
              <a:rPr lang="en-US" sz="4400" i="1">
                <a:solidFill>
                  <a:srgbClr val="00B050"/>
                </a:solidFill>
              </a:rPr>
              <a:t>nibus</a:t>
            </a:r>
            <a:endParaRPr kumimoji="0" lang="en-US" sz="4400" b="0" i="1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CD2 TRACK 15">
            <a:hlinkClick r:id="" action="ppaction://media"/>
            <a:extLst>
              <a:ext uri="{FF2B5EF4-FFF2-40B4-BE49-F238E27FC236}">
                <a16:creationId xmlns:a16="http://schemas.microsoft.com/office/drawing/2014/main" id="{130B99E3-380B-FC1A-76BC-4CEB1C483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7623" y="1185846"/>
            <a:ext cx="604309" cy="604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EA08E-4CDC-62B1-6F7B-5E44CE4B5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427"/>
            <a:ext cx="7125832" cy="1963240"/>
          </a:xfrm>
          <a:prstGeom prst="rect">
            <a:avLst/>
          </a:prstGeom>
        </p:spPr>
      </p:pic>
      <p:pic>
        <p:nvPicPr>
          <p:cNvPr id="8" name="CD2 TRACK 15">
            <a:hlinkClick r:id="" action="ppaction://media"/>
            <a:extLst>
              <a:ext uri="{FF2B5EF4-FFF2-40B4-BE49-F238E27FC236}">
                <a16:creationId xmlns:a16="http://schemas.microsoft.com/office/drawing/2014/main" id="{05A9820B-7CB7-4F66-EA74-74C3A8FB50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930" end="620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0032" y="2824691"/>
            <a:ext cx="604309" cy="604309"/>
          </a:xfrm>
          <a:prstGeom prst="rect">
            <a:avLst/>
          </a:prstGeom>
        </p:spPr>
      </p:pic>
      <p:pic>
        <p:nvPicPr>
          <p:cNvPr id="9" name="CD2 TRACK 15">
            <a:hlinkClick r:id="" action="ppaction://media"/>
            <a:extLst>
              <a:ext uri="{FF2B5EF4-FFF2-40B4-BE49-F238E27FC236}">
                <a16:creationId xmlns:a16="http://schemas.microsoft.com/office/drawing/2014/main" id="{3D859D07-CAE4-53A7-384F-A457D947DE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9578" end="27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3314" y="2920735"/>
            <a:ext cx="604309" cy="6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54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378C71-6BFF-E755-D65D-198D71E60C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"/>
          <a:stretch/>
        </p:blipFill>
        <p:spPr>
          <a:xfrm>
            <a:off x="31220" y="2011441"/>
            <a:ext cx="12033780" cy="2835117"/>
          </a:xfrm>
          <a:prstGeom prst="rect">
            <a:avLst/>
          </a:prstGeom>
        </p:spPr>
      </p:pic>
      <p:pic>
        <p:nvPicPr>
          <p:cNvPr id="2" name="CD2 TRACK 16">
            <a:hlinkClick r:id="" action="ppaction://media"/>
            <a:extLst>
              <a:ext uri="{FF2B5EF4-FFF2-40B4-BE49-F238E27FC236}">
                <a16:creationId xmlns:a16="http://schemas.microsoft.com/office/drawing/2014/main" id="{1B3A2B44-0D8F-8D64-15A0-DC8EEB3EC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2158" y="479425"/>
            <a:ext cx="805685" cy="805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703DF-3674-24D7-4086-DCC27D210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9426"/>
            <a:ext cx="4724400" cy="7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63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9DEBFF-8A53-966C-41F3-08DA12601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"/>
          <a:stretch/>
        </p:blipFill>
        <p:spPr>
          <a:xfrm>
            <a:off x="4773559" y="432089"/>
            <a:ext cx="7418441" cy="1747759"/>
          </a:xfrm>
          <a:prstGeom prst="rect">
            <a:avLst/>
          </a:prstGeom>
        </p:spPr>
      </p:pic>
      <p:pic>
        <p:nvPicPr>
          <p:cNvPr id="2" name="CD2 TRACK 16">
            <a:hlinkClick r:id="" action="ppaction://media"/>
            <a:extLst>
              <a:ext uri="{FF2B5EF4-FFF2-40B4-BE49-F238E27FC236}">
                <a16:creationId xmlns:a16="http://schemas.microsoft.com/office/drawing/2014/main" id="{57C7EEF9-31AE-A8C7-A914-BB5A3AE7A9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3867" y="1145250"/>
            <a:ext cx="646642" cy="646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7F8968-5CD5-5646-F036-6A27BC00B8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432089"/>
            <a:ext cx="3750733" cy="556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483FDF-E625-7F4E-107F-66D7542184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33" y="2234696"/>
            <a:ext cx="5759746" cy="41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7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05FAE5-93D1-AD51-FF71-E3C44CC9BBE1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09FE5D-C1FB-A2B7-3C05-4C3ACDF31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38C3CE2-81C3-B199-C75E-1B69A85B1B49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3BAF41-2B7C-6CDD-DF75-CB9B92389821}"/>
                </a:ext>
              </a:extLst>
            </p:cNvPr>
            <p:cNvSpPr txBox="1"/>
            <p:nvPr/>
          </p:nvSpPr>
          <p:spPr>
            <a:xfrm>
              <a:off x="3528234" y="1684116"/>
              <a:ext cx="4748415" cy="2356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did you get there?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We went by helicopter.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229743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880DACB-4363-42A6-356E-E81062D4BA16}"/>
              </a:ext>
            </a:extLst>
          </p:cNvPr>
          <p:cNvSpPr/>
          <p:nvPr/>
        </p:nvSpPr>
        <p:spPr>
          <a:xfrm>
            <a:off x="1181694" y="174654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F64C60FF-41CF-5CA1-1109-F234278C10A9}"/>
              </a:ext>
            </a:extLst>
          </p:cNvPr>
          <p:cNvSpPr/>
          <p:nvPr/>
        </p:nvSpPr>
        <p:spPr>
          <a:xfrm>
            <a:off x="1184802" y="2925316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79A7762E-EB0B-5DC1-D849-50B0B27173A9}"/>
              </a:ext>
            </a:extLst>
          </p:cNvPr>
          <p:cNvSpPr/>
          <p:nvPr/>
        </p:nvSpPr>
        <p:spPr>
          <a:xfrm>
            <a:off x="1187911" y="417873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8A9EE4D1-7DDF-6D10-989E-F6C140288ED8}"/>
              </a:ext>
            </a:extLst>
          </p:cNvPr>
          <p:cNvSpPr/>
          <p:nvPr/>
        </p:nvSpPr>
        <p:spPr>
          <a:xfrm>
            <a:off x="1200354" y="545081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6234D94-0D2B-AE69-DD6B-8B184BCED196}"/>
              </a:ext>
            </a:extLst>
          </p:cNvPr>
          <p:cNvSpPr/>
          <p:nvPr/>
        </p:nvSpPr>
        <p:spPr>
          <a:xfrm>
            <a:off x="1203464" y="62998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9D1A9-98D8-9B88-3378-22D642034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1207" y="438339"/>
            <a:ext cx="4375085" cy="59813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308807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149AAA-4DF8-BBF4-F42E-4FC9C3BF1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" y="405461"/>
            <a:ext cx="9128806" cy="6047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C6A99-6973-18CC-0128-9ABBEEF48ABF}"/>
              </a:ext>
            </a:extLst>
          </p:cNvPr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88139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1664242-5236-358A-EE11-3066C0537CC8}"/>
              </a:ext>
            </a:extLst>
          </p:cNvPr>
          <p:cNvSpPr/>
          <p:nvPr/>
        </p:nvSpPr>
        <p:spPr>
          <a:xfrm>
            <a:off x="4369869" y="428893"/>
            <a:ext cx="7688447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</a:rPr>
              <a:t>Tom and his family, Alfie, Nick, Jill, Cody</a:t>
            </a:r>
            <a:endParaRPr lang="en-VN" sz="32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A7F9823-C098-1A2D-727E-92D3D82B58E6}"/>
              </a:ext>
            </a:extLst>
          </p:cNvPr>
          <p:cNvSpPr/>
          <p:nvPr/>
        </p:nvSpPr>
        <p:spPr>
          <a:xfrm>
            <a:off x="133684" y="428893"/>
            <a:ext cx="4096987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>
                <a:solidFill>
                  <a:srgbClr val="0070C0"/>
                </a:solidFill>
              </a:rPr>
              <a:t>Who can you see?</a:t>
            </a:r>
            <a:endParaRPr lang="en-VN" sz="3600" b="1" dirty="0">
              <a:solidFill>
                <a:srgbClr val="0070C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5F2D1A-1E70-DC14-DDCF-8D169C564CAE}"/>
              </a:ext>
            </a:extLst>
          </p:cNvPr>
          <p:cNvGrpSpPr/>
          <p:nvPr/>
        </p:nvGrpSpPr>
        <p:grpSpPr>
          <a:xfrm>
            <a:off x="1450309" y="1398133"/>
            <a:ext cx="7875142" cy="5100992"/>
            <a:chOff x="1450309" y="1398133"/>
            <a:chExt cx="7875142" cy="510099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3381278-A36D-6562-D4BE-88A72C733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78" y="1436094"/>
              <a:ext cx="3582073" cy="282317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1D83A2-A85E-509C-D231-14800996C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309" y="3748520"/>
              <a:ext cx="4201525" cy="27423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71867C-8FED-0B19-C26F-9BE80D549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901" y="1398133"/>
              <a:ext cx="4317081" cy="27423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F61194-3350-5013-A237-DC5F98A31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834" y="4105901"/>
              <a:ext cx="3673617" cy="2393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2951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1664242-5236-358A-EE11-3066C0537CC8}"/>
              </a:ext>
            </a:extLst>
          </p:cNvPr>
          <p:cNvSpPr/>
          <p:nvPr/>
        </p:nvSpPr>
        <p:spPr>
          <a:xfrm>
            <a:off x="4461933" y="445988"/>
            <a:ext cx="7492999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Tom, Nick, Jill, and Cody are outside</a:t>
            </a:r>
            <a:endParaRPr lang="en-VN" sz="36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A7F9823-C098-1A2D-727E-92D3D82B58E6}"/>
              </a:ext>
            </a:extLst>
          </p:cNvPr>
          <p:cNvSpPr/>
          <p:nvPr/>
        </p:nvSpPr>
        <p:spPr>
          <a:xfrm>
            <a:off x="237068" y="445988"/>
            <a:ext cx="3799599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>
                <a:solidFill>
                  <a:srgbClr val="0070C0"/>
                </a:solidFill>
              </a:rPr>
              <a:t>Where are they?</a:t>
            </a:r>
            <a:endParaRPr lang="en-VN" sz="3600" b="1" dirty="0">
              <a:solidFill>
                <a:srgbClr val="0070C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18CA50-A770-0CA0-951C-1279D4DCC382}"/>
              </a:ext>
            </a:extLst>
          </p:cNvPr>
          <p:cNvGrpSpPr/>
          <p:nvPr/>
        </p:nvGrpSpPr>
        <p:grpSpPr>
          <a:xfrm>
            <a:off x="1450309" y="1398133"/>
            <a:ext cx="7875142" cy="5100992"/>
            <a:chOff x="1450309" y="1398133"/>
            <a:chExt cx="7875142" cy="510099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DC5E9C-495D-9316-0DDE-509CD0613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78" y="1436094"/>
              <a:ext cx="3582073" cy="2823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D7964C6-BCE6-991B-73BC-46BF210F2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309" y="3748520"/>
              <a:ext cx="4201525" cy="27423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CB3B8EC-489C-4963-7F56-C1741A62B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901" y="1398133"/>
              <a:ext cx="4317081" cy="274231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15F922A-6C35-1F00-8B46-105648718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834" y="4105901"/>
              <a:ext cx="3673617" cy="2393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86319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1664242-5236-358A-EE11-3066C0537CC8}"/>
              </a:ext>
            </a:extLst>
          </p:cNvPr>
          <p:cNvSpPr/>
          <p:nvPr/>
        </p:nvSpPr>
        <p:spPr>
          <a:xfrm>
            <a:off x="7789333" y="428458"/>
            <a:ext cx="3422226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Tom's vacation</a:t>
            </a:r>
            <a:endParaRPr lang="en-VN" sz="36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A7F9823-C098-1A2D-727E-92D3D82B58E6}"/>
              </a:ext>
            </a:extLst>
          </p:cNvPr>
          <p:cNvSpPr/>
          <p:nvPr/>
        </p:nvSpPr>
        <p:spPr>
          <a:xfrm>
            <a:off x="254000" y="425985"/>
            <a:ext cx="6036733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What are they talking about?</a:t>
            </a:r>
            <a:endParaRPr lang="en-VN" sz="3600" b="1" dirty="0"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8E5D2-21E8-B682-66B3-74AFA5E5C9F9}"/>
              </a:ext>
            </a:extLst>
          </p:cNvPr>
          <p:cNvGrpSpPr/>
          <p:nvPr/>
        </p:nvGrpSpPr>
        <p:grpSpPr>
          <a:xfrm>
            <a:off x="1450309" y="1398133"/>
            <a:ext cx="7875142" cy="5100992"/>
            <a:chOff x="1450309" y="1398133"/>
            <a:chExt cx="7875142" cy="51009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58E11C-3B7A-3B19-285A-D08853F2B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78" y="1436094"/>
              <a:ext cx="3582073" cy="2823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176D45-4695-2832-F66D-14D52BE6F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309" y="3748520"/>
              <a:ext cx="4201525" cy="27423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255336-5DF7-7B31-5AD4-BCA2A018E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901" y="1398133"/>
              <a:ext cx="4317081" cy="274231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A3DECF-AD68-FF20-BCE4-78644E286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834" y="4105901"/>
              <a:ext cx="3673617" cy="2393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44124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76290-1213-1832-89E3-E803339B1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8" y="430481"/>
            <a:ext cx="9054352" cy="5997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910B60-B2F3-08E1-BD04-1DCE31F24480}"/>
              </a:ext>
            </a:extLst>
          </p:cNvPr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09583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400" y="1394172"/>
            <a:ext cx="11595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Word stress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>
                <a:solidFill>
                  <a:srgbClr val="FF0000"/>
                </a:solidFill>
              </a:rPr>
              <a:t>'</a:t>
            </a:r>
            <a:r>
              <a:rPr lang="en-US" sz="3600" i="1" u="sng">
                <a:solidFill>
                  <a:srgbClr val="0070C0"/>
                </a:solidFill>
              </a:rPr>
              <a:t>mi</a:t>
            </a:r>
            <a:r>
              <a:rPr lang="en-US" sz="3600" i="1">
                <a:solidFill>
                  <a:srgbClr val="0070C0"/>
                </a:solidFill>
              </a:rPr>
              <a:t>nibus, </a:t>
            </a:r>
            <a:r>
              <a:rPr lang="en-US" sz="3600" i="1">
                <a:solidFill>
                  <a:srgbClr val="FF0000"/>
                </a:solidFill>
              </a:rPr>
              <a:t>'</a:t>
            </a:r>
            <a:r>
              <a:rPr lang="en-US" sz="3600" i="1" u="sng">
                <a:solidFill>
                  <a:srgbClr val="0070C0"/>
                </a:solidFill>
              </a:rPr>
              <a:t>speed</a:t>
            </a:r>
            <a:r>
              <a:rPr lang="en-US" sz="3600" i="1">
                <a:solidFill>
                  <a:srgbClr val="0070C0"/>
                </a:solidFill>
              </a:rPr>
              <a:t>boat</a:t>
            </a:r>
          </a:p>
          <a:p>
            <a:r>
              <a:rPr lang="en-US" sz="3600" b="1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How did you get there? - We went by helicopter.</a:t>
            </a: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0"/>
          <p:cNvGrpSpPr/>
          <p:nvPr/>
        </p:nvGrpSpPr>
        <p:grpSpPr>
          <a:xfrm>
            <a:off x="7590034" y="415500"/>
            <a:ext cx="1122700" cy="2364867"/>
            <a:chOff x="4458800" y="2953350"/>
            <a:chExt cx="842025" cy="1773650"/>
          </a:xfrm>
        </p:grpSpPr>
        <p:sp>
          <p:nvSpPr>
            <p:cNvPr id="2491" name="Google Shape;2491;p40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 rot="2166950">
            <a:off x="4023704" y="441246"/>
            <a:ext cx="1855272" cy="2313356"/>
            <a:chOff x="2386975" y="3180875"/>
            <a:chExt cx="1391500" cy="1735075"/>
          </a:xfrm>
        </p:grpSpPr>
        <p:sp>
          <p:nvSpPr>
            <p:cNvPr id="2513" name="Google Shape;2513;p4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 flipH="1">
            <a:off x="6473700" y="504367"/>
            <a:ext cx="1717933" cy="2187133"/>
            <a:chOff x="659300" y="3268175"/>
            <a:chExt cx="1288450" cy="1640350"/>
          </a:xfrm>
        </p:grpSpPr>
        <p:sp>
          <p:nvSpPr>
            <p:cNvPr id="2536" name="Google Shape;2536;p40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59" name="Google Shape;2559;p40"/>
          <p:cNvGrpSpPr/>
          <p:nvPr/>
        </p:nvGrpSpPr>
        <p:grpSpPr>
          <a:xfrm rot="-1063801" flipH="1">
            <a:off x="2628102" y="397274"/>
            <a:ext cx="2093957" cy="2401316"/>
            <a:chOff x="3056825" y="-2290075"/>
            <a:chExt cx="1465250" cy="1680325"/>
          </a:xfrm>
        </p:grpSpPr>
        <p:sp>
          <p:nvSpPr>
            <p:cNvPr id="2560" name="Google Shape;2560;p4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75" name="Google Shape;2575;p40"/>
          <p:cNvGrpSpPr/>
          <p:nvPr/>
        </p:nvGrpSpPr>
        <p:grpSpPr>
          <a:xfrm>
            <a:off x="560889" y="1471258"/>
            <a:ext cx="10969479" cy="4619505"/>
            <a:chOff x="420666" y="1103443"/>
            <a:chExt cx="8227109" cy="3464629"/>
          </a:xfrm>
        </p:grpSpPr>
        <p:grpSp>
          <p:nvGrpSpPr>
            <p:cNvPr id="2576" name="Google Shape;2576;p40"/>
            <p:cNvGrpSpPr/>
            <p:nvPr/>
          </p:nvGrpSpPr>
          <p:grpSpPr>
            <a:xfrm>
              <a:off x="7297181" y="2942147"/>
              <a:ext cx="802830" cy="1583248"/>
              <a:chOff x="7224150" y="2889425"/>
              <a:chExt cx="717325" cy="1414625"/>
            </a:xfrm>
          </p:grpSpPr>
          <p:sp>
            <p:nvSpPr>
              <p:cNvPr id="2577" name="Google Shape;2577;p40"/>
              <p:cNvSpPr/>
              <p:nvPr/>
            </p:nvSpPr>
            <p:spPr>
              <a:xfrm>
                <a:off x="7409050" y="3603300"/>
                <a:ext cx="532425" cy="70075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28030" extrusionOk="0">
                    <a:moveTo>
                      <a:pt x="12645" y="0"/>
                    </a:moveTo>
                    <a:cubicBezTo>
                      <a:pt x="8628" y="411"/>
                      <a:pt x="4611" y="799"/>
                      <a:pt x="594" y="1210"/>
                    </a:cubicBezTo>
                    <a:cubicBezTo>
                      <a:pt x="388" y="10157"/>
                      <a:pt x="206" y="19082"/>
                      <a:pt x="0" y="28029"/>
                    </a:cubicBezTo>
                    <a:lnTo>
                      <a:pt x="21296" y="27961"/>
                    </a:lnTo>
                    <a:cubicBezTo>
                      <a:pt x="18420" y="18648"/>
                      <a:pt x="15521" y="9313"/>
                      <a:pt x="12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40"/>
              <p:cNvSpPr/>
              <p:nvPr/>
            </p:nvSpPr>
            <p:spPr>
              <a:xfrm>
                <a:off x="7224150" y="2894000"/>
                <a:ext cx="666525" cy="848225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3929" extrusionOk="0">
                    <a:moveTo>
                      <a:pt x="6917" y="0"/>
                    </a:moveTo>
                    <a:cubicBezTo>
                      <a:pt x="5388" y="2511"/>
                      <a:pt x="3767" y="5729"/>
                      <a:pt x="2512" y="9633"/>
                    </a:cubicBezTo>
                    <a:cubicBezTo>
                      <a:pt x="1" y="17370"/>
                      <a:pt x="115" y="24218"/>
                      <a:pt x="571" y="28555"/>
                    </a:cubicBezTo>
                    <a:cubicBezTo>
                      <a:pt x="1316" y="29221"/>
                      <a:pt x="6792" y="33928"/>
                      <a:pt x="14165" y="33928"/>
                    </a:cubicBezTo>
                    <a:cubicBezTo>
                      <a:pt x="15377" y="33928"/>
                      <a:pt x="16640" y="33801"/>
                      <a:pt x="17942" y="33508"/>
                    </a:cubicBezTo>
                    <a:cubicBezTo>
                      <a:pt x="22278" y="32526"/>
                      <a:pt x="25223" y="30084"/>
                      <a:pt x="26661" y="28669"/>
                    </a:cubicBezTo>
                    <a:cubicBezTo>
                      <a:pt x="24766" y="19676"/>
                      <a:pt x="22849" y="10660"/>
                      <a:pt x="20932" y="1644"/>
                    </a:cubicBezTo>
                    <a:cubicBezTo>
                      <a:pt x="16252" y="1096"/>
                      <a:pt x="11596" y="548"/>
                      <a:pt x="6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40"/>
              <p:cNvSpPr/>
              <p:nvPr/>
            </p:nvSpPr>
            <p:spPr>
              <a:xfrm>
                <a:off x="7224150" y="2942500"/>
                <a:ext cx="152400" cy="67507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7003" extrusionOk="0">
                    <a:moveTo>
                      <a:pt x="6095" y="0"/>
                    </a:moveTo>
                    <a:cubicBezTo>
                      <a:pt x="5981" y="23"/>
                      <a:pt x="5867" y="23"/>
                      <a:pt x="5776" y="46"/>
                    </a:cubicBezTo>
                    <a:cubicBezTo>
                      <a:pt x="4612" y="2192"/>
                      <a:pt x="3447" y="4748"/>
                      <a:pt x="2512" y="7693"/>
                    </a:cubicBezTo>
                    <a:cubicBezTo>
                      <a:pt x="1" y="15430"/>
                      <a:pt x="115" y="22278"/>
                      <a:pt x="571" y="26615"/>
                    </a:cubicBezTo>
                    <a:cubicBezTo>
                      <a:pt x="663" y="26706"/>
                      <a:pt x="823" y="26843"/>
                      <a:pt x="1028" y="27003"/>
                    </a:cubicBezTo>
                    <a:cubicBezTo>
                      <a:pt x="1233" y="26980"/>
                      <a:pt x="1462" y="26934"/>
                      <a:pt x="1667" y="26911"/>
                    </a:cubicBezTo>
                    <a:cubicBezTo>
                      <a:pt x="1233" y="23625"/>
                      <a:pt x="1005" y="19037"/>
                      <a:pt x="1804" y="13696"/>
                    </a:cubicBezTo>
                    <a:cubicBezTo>
                      <a:pt x="2694" y="7807"/>
                      <a:pt x="4543" y="3150"/>
                      <a:pt x="609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40"/>
              <p:cNvSpPr/>
              <p:nvPr/>
            </p:nvSpPr>
            <p:spPr>
              <a:xfrm>
                <a:off x="7257250" y="3068025"/>
                <a:ext cx="63342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5337" h="26961" extrusionOk="0">
                    <a:moveTo>
                      <a:pt x="18261" y="1"/>
                    </a:moveTo>
                    <a:cubicBezTo>
                      <a:pt x="15453" y="5639"/>
                      <a:pt x="12281" y="8583"/>
                      <a:pt x="10386" y="10044"/>
                    </a:cubicBezTo>
                    <a:cubicBezTo>
                      <a:pt x="9313" y="10866"/>
                      <a:pt x="7853" y="11824"/>
                      <a:pt x="7465" y="12076"/>
                    </a:cubicBezTo>
                    <a:cubicBezTo>
                      <a:pt x="4497" y="14038"/>
                      <a:pt x="1872" y="15362"/>
                      <a:pt x="1" y="16230"/>
                    </a:cubicBezTo>
                    <a:cubicBezTo>
                      <a:pt x="297" y="16892"/>
                      <a:pt x="800" y="17759"/>
                      <a:pt x="1690" y="18398"/>
                    </a:cubicBezTo>
                    <a:cubicBezTo>
                      <a:pt x="3219" y="19494"/>
                      <a:pt x="4840" y="19220"/>
                      <a:pt x="4931" y="19654"/>
                    </a:cubicBezTo>
                    <a:cubicBezTo>
                      <a:pt x="4999" y="19996"/>
                      <a:pt x="4155" y="20612"/>
                      <a:pt x="343" y="21890"/>
                    </a:cubicBezTo>
                    <a:cubicBezTo>
                      <a:pt x="800" y="22461"/>
                      <a:pt x="1302" y="22986"/>
                      <a:pt x="1804" y="23488"/>
                    </a:cubicBezTo>
                    <a:cubicBezTo>
                      <a:pt x="4221" y="25051"/>
                      <a:pt x="8156" y="26961"/>
                      <a:pt x="12862" y="26961"/>
                    </a:cubicBezTo>
                    <a:cubicBezTo>
                      <a:pt x="14067" y="26961"/>
                      <a:pt x="15324" y="26835"/>
                      <a:pt x="16618" y="26547"/>
                    </a:cubicBezTo>
                    <a:cubicBezTo>
                      <a:pt x="20954" y="25565"/>
                      <a:pt x="23899" y="23123"/>
                      <a:pt x="25337" y="21708"/>
                    </a:cubicBezTo>
                    <a:cubicBezTo>
                      <a:pt x="23899" y="14883"/>
                      <a:pt x="22438" y="8058"/>
                      <a:pt x="21000" y="1234"/>
                    </a:cubicBezTo>
                    <a:cubicBezTo>
                      <a:pt x="20087" y="823"/>
                      <a:pt x="19174" y="412"/>
                      <a:pt x="1826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40"/>
              <p:cNvSpPr/>
              <p:nvPr/>
            </p:nvSpPr>
            <p:spPr>
              <a:xfrm>
                <a:off x="7322875" y="2895700"/>
                <a:ext cx="307025" cy="237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9482" extrusionOk="0">
                    <a:moveTo>
                      <a:pt x="3676" y="1"/>
                    </a:moveTo>
                    <a:cubicBezTo>
                      <a:pt x="3128" y="412"/>
                      <a:pt x="2603" y="891"/>
                      <a:pt x="2123" y="1393"/>
                    </a:cubicBezTo>
                    <a:cubicBezTo>
                      <a:pt x="1393" y="2671"/>
                      <a:pt x="663" y="4132"/>
                      <a:pt x="1" y="5730"/>
                    </a:cubicBezTo>
                    <a:cubicBezTo>
                      <a:pt x="245" y="6061"/>
                      <a:pt x="649" y="6273"/>
                      <a:pt x="1070" y="6273"/>
                    </a:cubicBezTo>
                    <a:cubicBezTo>
                      <a:pt x="1200" y="6273"/>
                      <a:pt x="1332" y="6252"/>
                      <a:pt x="1461" y="6209"/>
                    </a:cubicBezTo>
                    <a:cubicBezTo>
                      <a:pt x="2192" y="6027"/>
                      <a:pt x="2945" y="5844"/>
                      <a:pt x="3698" y="5639"/>
                    </a:cubicBezTo>
                    <a:cubicBezTo>
                      <a:pt x="4429" y="6506"/>
                      <a:pt x="5182" y="7373"/>
                      <a:pt x="5935" y="8241"/>
                    </a:cubicBezTo>
                    <a:cubicBezTo>
                      <a:pt x="5935" y="8241"/>
                      <a:pt x="6255" y="8606"/>
                      <a:pt x="6255" y="8606"/>
                    </a:cubicBezTo>
                    <a:cubicBezTo>
                      <a:pt x="6683" y="9185"/>
                      <a:pt x="7353" y="9482"/>
                      <a:pt x="8016" y="9482"/>
                    </a:cubicBezTo>
                    <a:cubicBezTo>
                      <a:pt x="8659" y="9482"/>
                      <a:pt x="9297" y="9202"/>
                      <a:pt x="9701" y="8629"/>
                    </a:cubicBezTo>
                    <a:cubicBezTo>
                      <a:pt x="11413" y="6506"/>
                      <a:pt x="12281" y="3721"/>
                      <a:pt x="12052" y="1005"/>
                    </a:cubicBezTo>
                    <a:cubicBezTo>
                      <a:pt x="9268" y="663"/>
                      <a:pt x="6460" y="343"/>
                      <a:pt x="3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40"/>
              <p:cNvSpPr/>
              <p:nvPr/>
            </p:nvSpPr>
            <p:spPr>
              <a:xfrm>
                <a:off x="7284650" y="2964750"/>
                <a:ext cx="155800" cy="6322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5291" extrusionOk="0">
                    <a:moveTo>
                      <a:pt x="6232" y="1"/>
                    </a:moveTo>
                    <a:cubicBezTo>
                      <a:pt x="1872" y="7601"/>
                      <a:pt x="0" y="16595"/>
                      <a:pt x="913" y="25291"/>
                    </a:cubicBezTo>
                    <a:cubicBezTo>
                      <a:pt x="868" y="24218"/>
                      <a:pt x="845" y="23123"/>
                      <a:pt x="868" y="22027"/>
                    </a:cubicBezTo>
                    <a:cubicBezTo>
                      <a:pt x="982" y="14403"/>
                      <a:pt x="2853" y="6848"/>
                      <a:pt x="6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40"/>
              <p:cNvSpPr/>
              <p:nvPr/>
            </p:nvSpPr>
            <p:spPr>
              <a:xfrm>
                <a:off x="7338975" y="2889425"/>
                <a:ext cx="270950" cy="210625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8425" extrusionOk="0">
                    <a:moveTo>
                      <a:pt x="3374" y="1"/>
                    </a:moveTo>
                    <a:cubicBezTo>
                      <a:pt x="2118" y="1302"/>
                      <a:pt x="1114" y="2785"/>
                      <a:pt x="361" y="4360"/>
                    </a:cubicBezTo>
                    <a:cubicBezTo>
                      <a:pt x="247" y="4611"/>
                      <a:pt x="64" y="4931"/>
                      <a:pt x="19" y="5182"/>
                    </a:cubicBezTo>
                    <a:cubicBezTo>
                      <a:pt x="1" y="5395"/>
                      <a:pt x="162" y="5539"/>
                      <a:pt x="353" y="5539"/>
                    </a:cubicBezTo>
                    <a:cubicBezTo>
                      <a:pt x="408" y="5539"/>
                      <a:pt x="465" y="5527"/>
                      <a:pt x="521" y="5502"/>
                    </a:cubicBezTo>
                    <a:cubicBezTo>
                      <a:pt x="1479" y="5159"/>
                      <a:pt x="2461" y="4840"/>
                      <a:pt x="3420" y="4543"/>
                    </a:cubicBezTo>
                    <a:lnTo>
                      <a:pt x="3693" y="4817"/>
                    </a:lnTo>
                    <a:cubicBezTo>
                      <a:pt x="4675" y="5867"/>
                      <a:pt x="5634" y="6917"/>
                      <a:pt x="6592" y="7989"/>
                    </a:cubicBezTo>
                    <a:cubicBezTo>
                      <a:pt x="6780" y="8265"/>
                      <a:pt x="7079" y="8424"/>
                      <a:pt x="7374" y="8424"/>
                    </a:cubicBezTo>
                    <a:cubicBezTo>
                      <a:pt x="7616" y="8424"/>
                      <a:pt x="7855" y="8317"/>
                      <a:pt x="8030" y="8081"/>
                    </a:cubicBezTo>
                    <a:cubicBezTo>
                      <a:pt x="9570" y="6173"/>
                      <a:pt x="10429" y="3791"/>
                      <a:pt x="10414" y="1346"/>
                    </a:cubicBezTo>
                    <a:lnTo>
                      <a:pt x="10414" y="1346"/>
                    </a:lnTo>
                    <a:cubicBezTo>
                      <a:pt x="10555" y="1370"/>
                      <a:pt x="10696" y="1393"/>
                      <a:pt x="10838" y="1416"/>
                    </a:cubicBezTo>
                    <a:lnTo>
                      <a:pt x="10404" y="959"/>
                    </a:lnTo>
                    <a:lnTo>
                      <a:pt x="10404" y="959"/>
                    </a:lnTo>
                    <a:cubicBezTo>
                      <a:pt x="10410" y="1088"/>
                      <a:pt x="10413" y="1217"/>
                      <a:pt x="10414" y="1346"/>
                    </a:cubicBezTo>
                    <a:lnTo>
                      <a:pt x="10414" y="1346"/>
                    </a:lnTo>
                    <a:cubicBezTo>
                      <a:pt x="8033" y="951"/>
                      <a:pt x="5744" y="496"/>
                      <a:pt x="3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84" name="Google Shape;2584;p40"/>
            <p:cNvGrpSpPr/>
            <p:nvPr/>
          </p:nvGrpSpPr>
          <p:grpSpPr>
            <a:xfrm>
              <a:off x="420666" y="1978432"/>
              <a:ext cx="1668196" cy="2532917"/>
              <a:chOff x="639925" y="2028350"/>
              <a:chExt cx="1490525" cy="2263150"/>
            </a:xfrm>
          </p:grpSpPr>
          <p:sp>
            <p:nvSpPr>
              <p:cNvPr id="2585" name="Google Shape;2585;p40"/>
              <p:cNvSpPr/>
              <p:nvPr/>
            </p:nvSpPr>
            <p:spPr>
              <a:xfrm>
                <a:off x="639925" y="2028350"/>
                <a:ext cx="1313625" cy="1950700"/>
              </a:xfrm>
              <a:custGeom>
                <a:avLst/>
                <a:gdLst/>
                <a:ahLst/>
                <a:cxnLst/>
                <a:rect l="l" t="t" r="r" b="b"/>
                <a:pathLst>
                  <a:path w="52545" h="78028" extrusionOk="0">
                    <a:moveTo>
                      <a:pt x="29240" y="0"/>
                    </a:moveTo>
                    <a:cubicBezTo>
                      <a:pt x="27619" y="0"/>
                      <a:pt x="25885" y="206"/>
                      <a:pt x="24104" y="708"/>
                    </a:cubicBezTo>
                    <a:cubicBezTo>
                      <a:pt x="15362" y="3150"/>
                      <a:pt x="11276" y="11093"/>
                      <a:pt x="9793" y="13924"/>
                    </a:cubicBezTo>
                    <a:cubicBezTo>
                      <a:pt x="4452" y="24264"/>
                      <a:pt x="9633" y="28760"/>
                      <a:pt x="4223" y="42273"/>
                    </a:cubicBezTo>
                    <a:cubicBezTo>
                      <a:pt x="3493" y="44053"/>
                      <a:pt x="1850" y="47865"/>
                      <a:pt x="1005" y="53320"/>
                    </a:cubicBezTo>
                    <a:cubicBezTo>
                      <a:pt x="434" y="56881"/>
                      <a:pt x="1" y="59757"/>
                      <a:pt x="754" y="63044"/>
                    </a:cubicBezTo>
                    <a:cubicBezTo>
                      <a:pt x="2557" y="70759"/>
                      <a:pt x="9724" y="74867"/>
                      <a:pt x="10706" y="75392"/>
                    </a:cubicBezTo>
                    <a:cubicBezTo>
                      <a:pt x="14491" y="77374"/>
                      <a:pt x="18315" y="78028"/>
                      <a:pt x="21709" y="78028"/>
                    </a:cubicBezTo>
                    <a:cubicBezTo>
                      <a:pt x="27424" y="78028"/>
                      <a:pt x="31924" y="76176"/>
                      <a:pt x="32983" y="75689"/>
                    </a:cubicBezTo>
                    <a:cubicBezTo>
                      <a:pt x="35699" y="74456"/>
                      <a:pt x="42912" y="71169"/>
                      <a:pt x="44807" y="64459"/>
                    </a:cubicBezTo>
                    <a:cubicBezTo>
                      <a:pt x="46930" y="57018"/>
                      <a:pt x="40082" y="53936"/>
                      <a:pt x="40995" y="45172"/>
                    </a:cubicBezTo>
                    <a:cubicBezTo>
                      <a:pt x="41931" y="36201"/>
                      <a:pt x="49463" y="35790"/>
                      <a:pt x="51152" y="26409"/>
                    </a:cubicBezTo>
                    <a:cubicBezTo>
                      <a:pt x="52545" y="18717"/>
                      <a:pt x="49258" y="9130"/>
                      <a:pt x="41771" y="3926"/>
                    </a:cubicBezTo>
                    <a:cubicBezTo>
                      <a:pt x="41086" y="3447"/>
                      <a:pt x="35951" y="0"/>
                      <a:pt x="29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1070175" y="3784175"/>
                <a:ext cx="1060275" cy="507325"/>
              </a:xfrm>
              <a:custGeom>
                <a:avLst/>
                <a:gdLst/>
                <a:ahLst/>
                <a:cxnLst/>
                <a:rect l="l" t="t" r="r" b="b"/>
                <a:pathLst>
                  <a:path w="42411" h="20293" extrusionOk="0">
                    <a:moveTo>
                      <a:pt x="9679" y="1"/>
                    </a:moveTo>
                    <a:cubicBezTo>
                      <a:pt x="6438" y="6757"/>
                      <a:pt x="3219" y="13513"/>
                      <a:pt x="1" y="20292"/>
                    </a:cubicBezTo>
                    <a:cubicBezTo>
                      <a:pt x="14130" y="20201"/>
                      <a:pt x="28282" y="20110"/>
                      <a:pt x="42410" y="20018"/>
                    </a:cubicBezTo>
                    <a:cubicBezTo>
                      <a:pt x="39534" y="14495"/>
                      <a:pt x="36636" y="8971"/>
                      <a:pt x="33737" y="3447"/>
                    </a:cubicBezTo>
                    <a:cubicBezTo>
                      <a:pt x="25702" y="2306"/>
                      <a:pt x="17691" y="1142"/>
                      <a:pt x="9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1260775" y="3144500"/>
                <a:ext cx="679075" cy="806225"/>
              </a:xfrm>
              <a:custGeom>
                <a:avLst/>
                <a:gdLst/>
                <a:ahLst/>
                <a:cxnLst/>
                <a:rect l="l" t="t" r="r" b="b"/>
                <a:pathLst>
                  <a:path w="27163" h="32249" extrusionOk="0">
                    <a:moveTo>
                      <a:pt x="16001" y="1"/>
                    </a:moveTo>
                    <a:cubicBezTo>
                      <a:pt x="11254" y="1324"/>
                      <a:pt x="6506" y="2648"/>
                      <a:pt x="1781" y="3972"/>
                    </a:cubicBezTo>
                    <a:cubicBezTo>
                      <a:pt x="1188" y="12075"/>
                      <a:pt x="594" y="20178"/>
                      <a:pt x="1" y="28281"/>
                    </a:cubicBezTo>
                    <a:cubicBezTo>
                      <a:pt x="1929" y="29450"/>
                      <a:pt x="7134" y="32248"/>
                      <a:pt x="13996" y="32248"/>
                    </a:cubicBezTo>
                    <a:cubicBezTo>
                      <a:pt x="15174" y="32248"/>
                      <a:pt x="16400" y="32166"/>
                      <a:pt x="17667" y="31979"/>
                    </a:cubicBezTo>
                    <a:cubicBezTo>
                      <a:pt x="21844" y="31362"/>
                      <a:pt x="25086" y="29788"/>
                      <a:pt x="27163" y="28532"/>
                    </a:cubicBezTo>
                    <a:cubicBezTo>
                      <a:pt x="26912" y="23990"/>
                      <a:pt x="25953" y="16891"/>
                      <a:pt x="22118" y="9268"/>
                    </a:cubicBezTo>
                    <a:cubicBezTo>
                      <a:pt x="20178" y="5433"/>
                      <a:pt x="17987" y="2374"/>
                      <a:pt x="16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1260775" y="3375600"/>
                <a:ext cx="669375" cy="575125"/>
              </a:xfrm>
              <a:custGeom>
                <a:avLst/>
                <a:gdLst/>
                <a:ahLst/>
                <a:cxnLst/>
                <a:rect l="l" t="t" r="r" b="b"/>
                <a:pathLst>
                  <a:path w="26775" h="23005" extrusionOk="0">
                    <a:moveTo>
                      <a:pt x="4018" y="1"/>
                    </a:moveTo>
                    <a:cubicBezTo>
                      <a:pt x="3105" y="594"/>
                      <a:pt x="2169" y="1211"/>
                      <a:pt x="1256" y="1804"/>
                    </a:cubicBezTo>
                    <a:cubicBezTo>
                      <a:pt x="845" y="7556"/>
                      <a:pt x="411" y="13308"/>
                      <a:pt x="1" y="19037"/>
                    </a:cubicBezTo>
                    <a:cubicBezTo>
                      <a:pt x="1929" y="20206"/>
                      <a:pt x="7134" y="23004"/>
                      <a:pt x="13996" y="23004"/>
                    </a:cubicBezTo>
                    <a:cubicBezTo>
                      <a:pt x="15174" y="23004"/>
                      <a:pt x="16400" y="22922"/>
                      <a:pt x="17667" y="22735"/>
                    </a:cubicBezTo>
                    <a:cubicBezTo>
                      <a:pt x="21137" y="22096"/>
                      <a:pt x="23967" y="20909"/>
                      <a:pt x="26067" y="19767"/>
                    </a:cubicBezTo>
                    <a:cubicBezTo>
                      <a:pt x="21890" y="18854"/>
                      <a:pt x="20931" y="18421"/>
                      <a:pt x="20954" y="18215"/>
                    </a:cubicBezTo>
                    <a:cubicBezTo>
                      <a:pt x="21000" y="17987"/>
                      <a:pt x="22050" y="18101"/>
                      <a:pt x="23214" y="17782"/>
                    </a:cubicBezTo>
                    <a:cubicBezTo>
                      <a:pt x="24743" y="17371"/>
                      <a:pt x="25907" y="16366"/>
                      <a:pt x="26775" y="15294"/>
                    </a:cubicBezTo>
                    <a:cubicBezTo>
                      <a:pt x="26729" y="14860"/>
                      <a:pt x="26661" y="14404"/>
                      <a:pt x="26592" y="13947"/>
                    </a:cubicBezTo>
                    <a:cubicBezTo>
                      <a:pt x="24104" y="13376"/>
                      <a:pt x="20817" y="12418"/>
                      <a:pt x="17120" y="10774"/>
                    </a:cubicBezTo>
                    <a:cubicBezTo>
                      <a:pt x="16275" y="10409"/>
                      <a:pt x="15065" y="9838"/>
                      <a:pt x="13787" y="9131"/>
                    </a:cubicBezTo>
                    <a:cubicBezTo>
                      <a:pt x="11573" y="7921"/>
                      <a:pt x="7830" y="5388"/>
                      <a:pt x="401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1689900" y="3191875"/>
                <a:ext cx="249950" cy="677925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27117" extrusionOk="0">
                    <a:moveTo>
                      <a:pt x="0" y="0"/>
                    </a:moveTo>
                    <a:cubicBezTo>
                      <a:pt x="2100" y="3013"/>
                      <a:pt x="4771" y="7532"/>
                      <a:pt x="6642" y="13490"/>
                    </a:cubicBezTo>
                    <a:cubicBezTo>
                      <a:pt x="8332" y="18877"/>
                      <a:pt x="8811" y="23647"/>
                      <a:pt x="8902" y="27116"/>
                    </a:cubicBezTo>
                    <a:lnTo>
                      <a:pt x="9153" y="27116"/>
                    </a:lnTo>
                    <a:cubicBezTo>
                      <a:pt x="9450" y="26957"/>
                      <a:pt x="9724" y="26797"/>
                      <a:pt x="9998" y="26637"/>
                    </a:cubicBezTo>
                    <a:cubicBezTo>
                      <a:pt x="9747" y="22095"/>
                      <a:pt x="8788" y="14996"/>
                      <a:pt x="4953" y="7373"/>
                    </a:cubicBezTo>
                    <a:cubicBezTo>
                      <a:pt x="3493" y="4497"/>
                      <a:pt x="1895" y="2031"/>
                      <a:pt x="34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1627125" y="3224950"/>
                <a:ext cx="239700" cy="63287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253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11" y="6529"/>
                      <a:pt x="7761" y="14061"/>
                      <a:pt x="9085" y="21936"/>
                    </a:cubicBezTo>
                    <a:cubicBezTo>
                      <a:pt x="9290" y="23054"/>
                      <a:pt x="9450" y="24196"/>
                      <a:pt x="9587" y="25314"/>
                    </a:cubicBezTo>
                    <a:cubicBezTo>
                      <a:pt x="9108" y="16184"/>
                      <a:pt x="5730" y="716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1428550" y="3144500"/>
                <a:ext cx="337275" cy="268700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10748" extrusionOk="0">
                    <a:moveTo>
                      <a:pt x="8172" y="1"/>
                    </a:moveTo>
                    <a:lnTo>
                      <a:pt x="8172" y="1"/>
                    </a:lnTo>
                    <a:cubicBezTo>
                      <a:pt x="5478" y="480"/>
                      <a:pt x="2716" y="1096"/>
                      <a:pt x="23" y="1758"/>
                    </a:cubicBezTo>
                    <a:cubicBezTo>
                      <a:pt x="0" y="4908"/>
                      <a:pt x="1393" y="7989"/>
                      <a:pt x="3721" y="10112"/>
                    </a:cubicBezTo>
                    <a:cubicBezTo>
                      <a:pt x="4145" y="10546"/>
                      <a:pt x="4696" y="10748"/>
                      <a:pt x="5247" y="10748"/>
                    </a:cubicBezTo>
                    <a:cubicBezTo>
                      <a:pt x="6060" y="10748"/>
                      <a:pt x="6873" y="10308"/>
                      <a:pt x="7282" y="9519"/>
                    </a:cubicBezTo>
                    <a:lnTo>
                      <a:pt x="7555" y="9085"/>
                    </a:lnTo>
                    <a:cubicBezTo>
                      <a:pt x="8197" y="8072"/>
                      <a:pt x="8838" y="7058"/>
                      <a:pt x="9462" y="6028"/>
                    </a:cubicBezTo>
                    <a:lnTo>
                      <a:pt x="9462" y="6028"/>
                    </a:lnTo>
                    <a:cubicBezTo>
                      <a:pt x="10264" y="6121"/>
                      <a:pt x="11067" y="6199"/>
                      <a:pt x="11869" y="6277"/>
                    </a:cubicBezTo>
                    <a:cubicBezTo>
                      <a:pt x="11941" y="6291"/>
                      <a:pt x="12012" y="6297"/>
                      <a:pt x="12084" y="6297"/>
                    </a:cubicBezTo>
                    <a:cubicBezTo>
                      <a:pt x="12748" y="6297"/>
                      <a:pt x="13401" y="5748"/>
                      <a:pt x="13422" y="5068"/>
                    </a:cubicBezTo>
                    <a:cubicBezTo>
                      <a:pt x="13490" y="4429"/>
                      <a:pt x="12988" y="3972"/>
                      <a:pt x="12645" y="3538"/>
                    </a:cubicBezTo>
                    <a:cubicBezTo>
                      <a:pt x="11413" y="2055"/>
                      <a:pt x="9884" y="822"/>
                      <a:pt x="8172" y="1"/>
                    </a:cubicBezTo>
                    <a:lnTo>
                      <a:pt x="8172" y="1"/>
                    </a:lnTo>
                    <a:cubicBezTo>
                      <a:pt x="9678" y="1142"/>
                      <a:pt x="10979" y="2511"/>
                      <a:pt x="12006" y="4041"/>
                    </a:cubicBezTo>
                    <a:cubicBezTo>
                      <a:pt x="12143" y="4269"/>
                      <a:pt x="12394" y="4566"/>
                      <a:pt x="12486" y="4817"/>
                    </a:cubicBezTo>
                    <a:cubicBezTo>
                      <a:pt x="12524" y="5049"/>
                      <a:pt x="12350" y="5248"/>
                      <a:pt x="12129" y="5248"/>
                    </a:cubicBezTo>
                    <a:cubicBezTo>
                      <a:pt x="12090" y="5248"/>
                      <a:pt x="12048" y="5241"/>
                      <a:pt x="12006" y="5228"/>
                    </a:cubicBezTo>
                    <a:cubicBezTo>
                      <a:pt x="10956" y="5045"/>
                      <a:pt x="9906" y="4862"/>
                      <a:pt x="8856" y="4703"/>
                    </a:cubicBezTo>
                    <a:lnTo>
                      <a:pt x="8628" y="5045"/>
                    </a:lnTo>
                    <a:cubicBezTo>
                      <a:pt x="7784" y="6277"/>
                      <a:pt x="6939" y="7510"/>
                      <a:pt x="6140" y="8765"/>
                    </a:cubicBezTo>
                    <a:cubicBezTo>
                      <a:pt x="5954" y="9137"/>
                      <a:pt x="5616" y="9357"/>
                      <a:pt x="5266" y="9357"/>
                    </a:cubicBezTo>
                    <a:cubicBezTo>
                      <a:pt x="5057" y="9357"/>
                      <a:pt x="4844" y="9278"/>
                      <a:pt x="4657" y="9108"/>
                    </a:cubicBezTo>
                    <a:cubicBezTo>
                      <a:pt x="2766" y="7369"/>
                      <a:pt x="1496" y="5031"/>
                      <a:pt x="1123" y="2506"/>
                    </a:cubicBezTo>
                    <a:lnTo>
                      <a:pt x="1123" y="2506"/>
                    </a:lnTo>
                    <a:cubicBezTo>
                      <a:pt x="3501" y="1726"/>
                      <a:pt x="5806" y="904"/>
                      <a:pt x="8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639925" y="2236050"/>
                <a:ext cx="509025" cy="17421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69687" extrusionOk="0">
                    <a:moveTo>
                      <a:pt x="6574" y="61834"/>
                    </a:moveTo>
                    <a:cubicBezTo>
                      <a:pt x="3082" y="57087"/>
                      <a:pt x="2991" y="51905"/>
                      <a:pt x="2945" y="48710"/>
                    </a:cubicBezTo>
                    <a:cubicBezTo>
                      <a:pt x="2877" y="39306"/>
                      <a:pt x="7396" y="37891"/>
                      <a:pt x="8857" y="26729"/>
                    </a:cubicBezTo>
                    <a:cubicBezTo>
                      <a:pt x="9816" y="19471"/>
                      <a:pt x="8058" y="18923"/>
                      <a:pt x="9519" y="11002"/>
                    </a:cubicBezTo>
                    <a:cubicBezTo>
                      <a:pt x="10523" y="5570"/>
                      <a:pt x="12030" y="2123"/>
                      <a:pt x="13285" y="1"/>
                    </a:cubicBezTo>
                    <a:cubicBezTo>
                      <a:pt x="11550" y="2260"/>
                      <a:pt x="10432" y="4406"/>
                      <a:pt x="9793" y="5616"/>
                    </a:cubicBezTo>
                    <a:cubicBezTo>
                      <a:pt x="4452" y="15956"/>
                      <a:pt x="9633" y="20452"/>
                      <a:pt x="4223" y="33965"/>
                    </a:cubicBezTo>
                    <a:cubicBezTo>
                      <a:pt x="3493" y="35745"/>
                      <a:pt x="1850" y="39557"/>
                      <a:pt x="1005" y="45012"/>
                    </a:cubicBezTo>
                    <a:cubicBezTo>
                      <a:pt x="434" y="48573"/>
                      <a:pt x="1" y="51449"/>
                      <a:pt x="754" y="54736"/>
                    </a:cubicBezTo>
                    <a:cubicBezTo>
                      <a:pt x="2557" y="62451"/>
                      <a:pt x="9724" y="66559"/>
                      <a:pt x="10706" y="67084"/>
                    </a:cubicBezTo>
                    <a:cubicBezTo>
                      <a:pt x="13993" y="68796"/>
                      <a:pt x="17302" y="69526"/>
                      <a:pt x="20361" y="69686"/>
                    </a:cubicBezTo>
                    <a:cubicBezTo>
                      <a:pt x="20361" y="69686"/>
                      <a:pt x="20361" y="69686"/>
                      <a:pt x="20361" y="69686"/>
                    </a:cubicBezTo>
                    <a:cubicBezTo>
                      <a:pt x="18329" y="69390"/>
                      <a:pt x="11117" y="68066"/>
                      <a:pt x="6574" y="61834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93" name="Google Shape;2593;p40"/>
            <p:cNvGrpSpPr/>
            <p:nvPr/>
          </p:nvGrpSpPr>
          <p:grpSpPr>
            <a:xfrm>
              <a:off x="1533929" y="1103443"/>
              <a:ext cx="6076162" cy="3464629"/>
              <a:chOff x="1275600" y="1191775"/>
              <a:chExt cx="4346325" cy="3314800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1275600" y="1510500"/>
                <a:ext cx="4346325" cy="2996075"/>
              </a:xfrm>
              <a:custGeom>
                <a:avLst/>
                <a:gdLst/>
                <a:ahLst/>
                <a:cxnLst/>
                <a:rect l="l" t="t" r="r" b="b"/>
                <a:pathLst>
                  <a:path w="173853" h="119843" extrusionOk="0">
                    <a:moveTo>
                      <a:pt x="157695" y="0"/>
                    </a:moveTo>
                    <a:cubicBezTo>
                      <a:pt x="157666" y="0"/>
                      <a:pt x="157636" y="0"/>
                      <a:pt x="157606" y="1"/>
                    </a:cubicBezTo>
                    <a:lnTo>
                      <a:pt x="18554" y="2717"/>
                    </a:lnTo>
                    <a:cubicBezTo>
                      <a:pt x="18098" y="2717"/>
                      <a:pt x="17641" y="2808"/>
                      <a:pt x="17185" y="2945"/>
                    </a:cubicBezTo>
                    <a:cubicBezTo>
                      <a:pt x="15564" y="3493"/>
                      <a:pt x="13944" y="4041"/>
                      <a:pt x="12300" y="4589"/>
                    </a:cubicBezTo>
                    <a:cubicBezTo>
                      <a:pt x="10566" y="5159"/>
                      <a:pt x="9333" y="6734"/>
                      <a:pt x="9173" y="8583"/>
                    </a:cubicBezTo>
                    <a:lnTo>
                      <a:pt x="226" y="112872"/>
                    </a:lnTo>
                    <a:cubicBezTo>
                      <a:pt x="1" y="115572"/>
                      <a:pt x="2127" y="117895"/>
                      <a:pt x="4811" y="117895"/>
                    </a:cubicBezTo>
                    <a:cubicBezTo>
                      <a:pt x="4850" y="117895"/>
                      <a:pt x="4889" y="117894"/>
                      <a:pt x="4928" y="117893"/>
                    </a:cubicBezTo>
                    <a:cubicBezTo>
                      <a:pt x="28255" y="117414"/>
                      <a:pt x="51583" y="116912"/>
                      <a:pt x="74933" y="116433"/>
                    </a:cubicBezTo>
                    <a:cubicBezTo>
                      <a:pt x="74975" y="116431"/>
                      <a:pt x="75017" y="116431"/>
                      <a:pt x="75059" y="116431"/>
                    </a:cubicBezTo>
                    <a:cubicBezTo>
                      <a:pt x="75859" y="116431"/>
                      <a:pt x="76636" y="116637"/>
                      <a:pt x="77330" y="117049"/>
                    </a:cubicBezTo>
                    <a:cubicBezTo>
                      <a:pt x="79277" y="118171"/>
                      <a:pt x="82913" y="119843"/>
                      <a:pt x="87637" y="119843"/>
                    </a:cubicBezTo>
                    <a:cubicBezTo>
                      <a:pt x="88006" y="119843"/>
                      <a:pt x="88382" y="119832"/>
                      <a:pt x="88765" y="119811"/>
                    </a:cubicBezTo>
                    <a:cubicBezTo>
                      <a:pt x="92691" y="119605"/>
                      <a:pt x="95727" y="118259"/>
                      <a:pt x="97576" y="117209"/>
                    </a:cubicBezTo>
                    <a:cubicBezTo>
                      <a:pt x="98269" y="116840"/>
                      <a:pt x="99025" y="116636"/>
                      <a:pt x="99822" y="116636"/>
                    </a:cubicBezTo>
                    <a:cubicBezTo>
                      <a:pt x="99865" y="116636"/>
                      <a:pt x="99907" y="116637"/>
                      <a:pt x="99949" y="116638"/>
                    </a:cubicBezTo>
                    <a:cubicBezTo>
                      <a:pt x="122912" y="117254"/>
                      <a:pt x="145874" y="117871"/>
                      <a:pt x="168836" y="118464"/>
                    </a:cubicBezTo>
                    <a:cubicBezTo>
                      <a:pt x="168888" y="118466"/>
                      <a:pt x="168940" y="118467"/>
                      <a:pt x="168991" y="118467"/>
                    </a:cubicBezTo>
                    <a:cubicBezTo>
                      <a:pt x="171725" y="118467"/>
                      <a:pt x="173852" y="116107"/>
                      <a:pt x="173561" y="113374"/>
                    </a:cubicBezTo>
                    <a:lnTo>
                      <a:pt x="162285" y="4155"/>
                    </a:lnTo>
                    <a:cubicBezTo>
                      <a:pt x="162060" y="1788"/>
                      <a:pt x="160053" y="0"/>
                      <a:pt x="157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329175" y="1498525"/>
                <a:ext cx="4247700" cy="2936550"/>
              </a:xfrm>
              <a:custGeom>
                <a:avLst/>
                <a:gdLst/>
                <a:ahLst/>
                <a:cxnLst/>
                <a:rect l="l" t="t" r="r" b="b"/>
                <a:pathLst>
                  <a:path w="169908" h="117462" extrusionOk="0">
                    <a:moveTo>
                      <a:pt x="154687" y="1"/>
                    </a:moveTo>
                    <a:cubicBezTo>
                      <a:pt x="107074" y="229"/>
                      <a:pt x="59437" y="457"/>
                      <a:pt x="11801" y="663"/>
                    </a:cubicBezTo>
                    <a:cubicBezTo>
                      <a:pt x="9906" y="685"/>
                      <a:pt x="8354" y="2146"/>
                      <a:pt x="8217" y="4018"/>
                    </a:cubicBezTo>
                    <a:cubicBezTo>
                      <a:pt x="5524" y="39899"/>
                      <a:pt x="2830" y="75781"/>
                      <a:pt x="160" y="111639"/>
                    </a:cubicBezTo>
                    <a:cubicBezTo>
                      <a:pt x="1" y="113748"/>
                      <a:pt x="1668" y="115542"/>
                      <a:pt x="3772" y="115542"/>
                    </a:cubicBezTo>
                    <a:cubicBezTo>
                      <a:pt x="3785" y="115542"/>
                      <a:pt x="3799" y="115542"/>
                      <a:pt x="3812" y="115542"/>
                    </a:cubicBezTo>
                    <a:lnTo>
                      <a:pt x="73977" y="114629"/>
                    </a:lnTo>
                    <a:cubicBezTo>
                      <a:pt x="74593" y="114629"/>
                      <a:pt x="75187" y="114766"/>
                      <a:pt x="75734" y="115063"/>
                    </a:cubicBezTo>
                    <a:cubicBezTo>
                      <a:pt x="77081" y="115793"/>
                      <a:pt x="79044" y="116638"/>
                      <a:pt x="81532" y="117003"/>
                    </a:cubicBezTo>
                    <a:cubicBezTo>
                      <a:pt x="82351" y="117119"/>
                      <a:pt x="83141" y="117170"/>
                      <a:pt x="83894" y="117170"/>
                    </a:cubicBezTo>
                    <a:cubicBezTo>
                      <a:pt x="86982" y="117170"/>
                      <a:pt x="89464" y="116321"/>
                      <a:pt x="90913" y="115679"/>
                    </a:cubicBezTo>
                    <a:cubicBezTo>
                      <a:pt x="91352" y="115491"/>
                      <a:pt x="91829" y="115379"/>
                      <a:pt x="92309" y="115379"/>
                    </a:cubicBezTo>
                    <a:cubicBezTo>
                      <a:pt x="92354" y="115379"/>
                      <a:pt x="92398" y="115380"/>
                      <a:pt x="92442" y="115382"/>
                    </a:cubicBezTo>
                    <a:cubicBezTo>
                      <a:pt x="116957" y="116067"/>
                      <a:pt x="141471" y="116775"/>
                      <a:pt x="165963" y="117459"/>
                    </a:cubicBezTo>
                    <a:cubicBezTo>
                      <a:pt x="166001" y="117461"/>
                      <a:pt x="166040" y="117461"/>
                      <a:pt x="166078" y="117461"/>
                    </a:cubicBezTo>
                    <a:cubicBezTo>
                      <a:pt x="168215" y="117461"/>
                      <a:pt x="169908" y="115595"/>
                      <a:pt x="169683" y="113465"/>
                    </a:cubicBezTo>
                    <a:cubicBezTo>
                      <a:pt x="165894" y="76716"/>
                      <a:pt x="162105" y="39991"/>
                      <a:pt x="158316" y="3265"/>
                    </a:cubicBezTo>
                    <a:cubicBezTo>
                      <a:pt x="158134" y="1393"/>
                      <a:pt x="156559" y="1"/>
                      <a:pt x="15468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344125" y="1191775"/>
                <a:ext cx="4207425" cy="3175475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7019" extrusionOk="0">
                    <a:moveTo>
                      <a:pt x="104262" y="1"/>
                    </a:moveTo>
                    <a:cubicBezTo>
                      <a:pt x="99837" y="1"/>
                      <a:pt x="95957" y="705"/>
                      <a:pt x="91913" y="2661"/>
                    </a:cubicBezTo>
                    <a:cubicBezTo>
                      <a:pt x="88763" y="4191"/>
                      <a:pt x="86366" y="6062"/>
                      <a:pt x="84632" y="7660"/>
                    </a:cubicBezTo>
                    <a:cubicBezTo>
                      <a:pt x="84304" y="7963"/>
                      <a:pt x="83887" y="8118"/>
                      <a:pt x="83465" y="8118"/>
                    </a:cubicBezTo>
                    <a:cubicBezTo>
                      <a:pt x="83092" y="8118"/>
                      <a:pt x="82716" y="7997"/>
                      <a:pt x="82395" y="7751"/>
                    </a:cubicBezTo>
                    <a:cubicBezTo>
                      <a:pt x="80204" y="6085"/>
                      <a:pt x="76940" y="3962"/>
                      <a:pt x="72694" y="2479"/>
                    </a:cubicBezTo>
                    <a:cubicBezTo>
                      <a:pt x="69003" y="1173"/>
                      <a:pt x="65610" y="699"/>
                      <a:pt x="62114" y="699"/>
                    </a:cubicBezTo>
                    <a:cubicBezTo>
                      <a:pt x="54370" y="699"/>
                      <a:pt x="46124" y="3025"/>
                      <a:pt x="33024" y="3780"/>
                    </a:cubicBezTo>
                    <a:cubicBezTo>
                      <a:pt x="30886" y="3897"/>
                      <a:pt x="28199" y="4002"/>
                      <a:pt x="25046" y="4002"/>
                    </a:cubicBezTo>
                    <a:cubicBezTo>
                      <a:pt x="22070" y="4002"/>
                      <a:pt x="18680" y="3909"/>
                      <a:pt x="14946" y="3643"/>
                    </a:cubicBezTo>
                    <a:cubicBezTo>
                      <a:pt x="14903" y="3639"/>
                      <a:pt x="14860" y="3638"/>
                      <a:pt x="14817" y="3638"/>
                    </a:cubicBezTo>
                    <a:cubicBezTo>
                      <a:pt x="14268" y="3638"/>
                      <a:pt x="13734" y="3906"/>
                      <a:pt x="13417" y="4350"/>
                    </a:cubicBezTo>
                    <a:lnTo>
                      <a:pt x="9171" y="10102"/>
                    </a:lnTo>
                    <a:cubicBezTo>
                      <a:pt x="8966" y="10353"/>
                      <a:pt x="8852" y="10673"/>
                      <a:pt x="8829" y="10992"/>
                    </a:cubicBezTo>
                    <a:cubicBezTo>
                      <a:pt x="5907" y="48745"/>
                      <a:pt x="3008" y="86521"/>
                      <a:pt x="87" y="124274"/>
                    </a:cubicBezTo>
                    <a:cubicBezTo>
                      <a:pt x="1" y="125306"/>
                      <a:pt x="826" y="126156"/>
                      <a:pt x="1838" y="126156"/>
                    </a:cubicBezTo>
                    <a:cubicBezTo>
                      <a:pt x="1900" y="126156"/>
                      <a:pt x="1963" y="126153"/>
                      <a:pt x="2027" y="126146"/>
                    </a:cubicBezTo>
                    <a:cubicBezTo>
                      <a:pt x="14855" y="124639"/>
                      <a:pt x="25035" y="123019"/>
                      <a:pt x="32065" y="121763"/>
                    </a:cubicBezTo>
                    <a:cubicBezTo>
                      <a:pt x="38406" y="120640"/>
                      <a:pt x="43269" y="119628"/>
                      <a:pt x="49239" y="119628"/>
                    </a:cubicBezTo>
                    <a:cubicBezTo>
                      <a:pt x="50426" y="119628"/>
                      <a:pt x="51656" y="119668"/>
                      <a:pt x="52950" y="119755"/>
                    </a:cubicBezTo>
                    <a:cubicBezTo>
                      <a:pt x="60277" y="120234"/>
                      <a:pt x="66303" y="121992"/>
                      <a:pt x="70480" y="123544"/>
                    </a:cubicBezTo>
                    <a:cubicBezTo>
                      <a:pt x="70668" y="123609"/>
                      <a:pt x="70864" y="123640"/>
                      <a:pt x="71059" y="123640"/>
                    </a:cubicBezTo>
                    <a:cubicBezTo>
                      <a:pt x="71548" y="123640"/>
                      <a:pt x="72032" y="123440"/>
                      <a:pt x="72374" y="123064"/>
                    </a:cubicBezTo>
                    <a:cubicBezTo>
                      <a:pt x="73924" y="121383"/>
                      <a:pt x="77769" y="117941"/>
                      <a:pt x="83535" y="117941"/>
                    </a:cubicBezTo>
                    <a:cubicBezTo>
                      <a:pt x="83716" y="117941"/>
                      <a:pt x="83899" y="117945"/>
                      <a:pt x="84084" y="117952"/>
                    </a:cubicBezTo>
                    <a:cubicBezTo>
                      <a:pt x="89882" y="118134"/>
                      <a:pt x="93579" y="121695"/>
                      <a:pt x="95131" y="123521"/>
                    </a:cubicBezTo>
                    <a:cubicBezTo>
                      <a:pt x="95465" y="123930"/>
                      <a:pt x="95949" y="124138"/>
                      <a:pt x="96444" y="124138"/>
                    </a:cubicBezTo>
                    <a:cubicBezTo>
                      <a:pt x="96695" y="124138"/>
                      <a:pt x="96948" y="124085"/>
                      <a:pt x="97186" y="123977"/>
                    </a:cubicBezTo>
                    <a:cubicBezTo>
                      <a:pt x="100404" y="122517"/>
                      <a:pt x="104901" y="120873"/>
                      <a:pt x="110379" y="119960"/>
                    </a:cubicBezTo>
                    <a:cubicBezTo>
                      <a:pt x="113000" y="119521"/>
                      <a:pt x="115413" y="119324"/>
                      <a:pt x="117832" y="119324"/>
                    </a:cubicBezTo>
                    <a:cubicBezTo>
                      <a:pt x="123712" y="119324"/>
                      <a:pt x="129633" y="120486"/>
                      <a:pt x="138705" y="122151"/>
                    </a:cubicBezTo>
                    <a:cubicBezTo>
                      <a:pt x="144731" y="123270"/>
                      <a:pt x="154112" y="124959"/>
                      <a:pt x="166141" y="126990"/>
                    </a:cubicBezTo>
                    <a:cubicBezTo>
                      <a:pt x="166246" y="127009"/>
                      <a:pt x="166349" y="127018"/>
                      <a:pt x="166451" y="127018"/>
                    </a:cubicBezTo>
                    <a:cubicBezTo>
                      <a:pt x="167461" y="127018"/>
                      <a:pt x="168297" y="126132"/>
                      <a:pt x="168172" y="125096"/>
                    </a:cubicBezTo>
                    <a:cubicBezTo>
                      <a:pt x="163995" y="86156"/>
                      <a:pt x="159795" y="47193"/>
                      <a:pt x="155618" y="8253"/>
                    </a:cubicBezTo>
                    <a:cubicBezTo>
                      <a:pt x="154340" y="7044"/>
                      <a:pt x="153336" y="6085"/>
                      <a:pt x="152080" y="4875"/>
                    </a:cubicBezTo>
                    <a:cubicBezTo>
                      <a:pt x="140805" y="4168"/>
                      <a:pt x="131675" y="3141"/>
                      <a:pt x="125306" y="2296"/>
                    </a:cubicBezTo>
                    <a:cubicBezTo>
                      <a:pt x="116429" y="1145"/>
                      <a:pt x="109903" y="1"/>
                      <a:pt x="10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344125" y="1285100"/>
                <a:ext cx="4207425" cy="308215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3286" extrusionOk="0">
                    <a:moveTo>
                      <a:pt x="14261" y="1"/>
                    </a:moveTo>
                    <a:lnTo>
                      <a:pt x="14261" y="1"/>
                    </a:lnTo>
                    <a:cubicBezTo>
                      <a:pt x="13942" y="115"/>
                      <a:pt x="13622" y="321"/>
                      <a:pt x="13417" y="617"/>
                    </a:cubicBezTo>
                    <a:lnTo>
                      <a:pt x="9171" y="6369"/>
                    </a:lnTo>
                    <a:cubicBezTo>
                      <a:pt x="8966" y="6620"/>
                      <a:pt x="8852" y="6940"/>
                      <a:pt x="8829" y="7259"/>
                    </a:cubicBezTo>
                    <a:cubicBezTo>
                      <a:pt x="5907" y="45012"/>
                      <a:pt x="3008" y="82788"/>
                      <a:pt x="87" y="120541"/>
                    </a:cubicBezTo>
                    <a:cubicBezTo>
                      <a:pt x="1" y="121573"/>
                      <a:pt x="826" y="122423"/>
                      <a:pt x="1838" y="122423"/>
                    </a:cubicBezTo>
                    <a:cubicBezTo>
                      <a:pt x="1900" y="122423"/>
                      <a:pt x="1963" y="122420"/>
                      <a:pt x="2027" y="122413"/>
                    </a:cubicBezTo>
                    <a:cubicBezTo>
                      <a:pt x="14855" y="120906"/>
                      <a:pt x="25035" y="119286"/>
                      <a:pt x="32065" y="118030"/>
                    </a:cubicBezTo>
                    <a:cubicBezTo>
                      <a:pt x="38406" y="116907"/>
                      <a:pt x="43269" y="115895"/>
                      <a:pt x="49239" y="115895"/>
                    </a:cubicBezTo>
                    <a:cubicBezTo>
                      <a:pt x="50426" y="115895"/>
                      <a:pt x="51656" y="115935"/>
                      <a:pt x="52950" y="116022"/>
                    </a:cubicBezTo>
                    <a:cubicBezTo>
                      <a:pt x="60277" y="116501"/>
                      <a:pt x="66303" y="118259"/>
                      <a:pt x="70480" y="119811"/>
                    </a:cubicBezTo>
                    <a:cubicBezTo>
                      <a:pt x="70668" y="119876"/>
                      <a:pt x="70864" y="119907"/>
                      <a:pt x="71059" y="119907"/>
                    </a:cubicBezTo>
                    <a:cubicBezTo>
                      <a:pt x="71548" y="119907"/>
                      <a:pt x="72032" y="119707"/>
                      <a:pt x="72374" y="119331"/>
                    </a:cubicBezTo>
                    <a:cubicBezTo>
                      <a:pt x="73924" y="117650"/>
                      <a:pt x="77769" y="114208"/>
                      <a:pt x="83535" y="114208"/>
                    </a:cubicBezTo>
                    <a:cubicBezTo>
                      <a:pt x="83716" y="114208"/>
                      <a:pt x="83899" y="114212"/>
                      <a:pt x="84084" y="114219"/>
                    </a:cubicBezTo>
                    <a:cubicBezTo>
                      <a:pt x="76711" y="111320"/>
                      <a:pt x="67079" y="108398"/>
                      <a:pt x="55552" y="107029"/>
                    </a:cubicBezTo>
                    <a:cubicBezTo>
                      <a:pt x="50852" y="106468"/>
                      <a:pt x="46341" y="106227"/>
                      <a:pt x="42057" y="106227"/>
                    </a:cubicBezTo>
                    <a:cubicBezTo>
                      <a:pt x="27869" y="106227"/>
                      <a:pt x="16165" y="108867"/>
                      <a:pt x="8258" y="111251"/>
                    </a:cubicBezTo>
                    <a:cubicBezTo>
                      <a:pt x="10267" y="74160"/>
                      <a:pt x="12275" y="37069"/>
                      <a:pt x="14261" y="1"/>
                    </a:cubicBezTo>
                    <a:close/>
                    <a:moveTo>
                      <a:pt x="152080" y="1142"/>
                    </a:moveTo>
                    <a:lnTo>
                      <a:pt x="152080" y="1142"/>
                    </a:lnTo>
                    <a:cubicBezTo>
                      <a:pt x="155344" y="39740"/>
                      <a:pt x="158631" y="78360"/>
                      <a:pt x="161895" y="116980"/>
                    </a:cubicBezTo>
                    <a:cubicBezTo>
                      <a:pt x="154979" y="113397"/>
                      <a:pt x="144160" y="108900"/>
                      <a:pt x="130259" y="107325"/>
                    </a:cubicBezTo>
                    <a:cubicBezTo>
                      <a:pt x="126808" y="106939"/>
                      <a:pt x="123474" y="106769"/>
                      <a:pt x="120276" y="106769"/>
                    </a:cubicBezTo>
                    <a:cubicBezTo>
                      <a:pt x="103798" y="106769"/>
                      <a:pt x="90908" y="111294"/>
                      <a:pt x="84084" y="114219"/>
                    </a:cubicBezTo>
                    <a:cubicBezTo>
                      <a:pt x="89882" y="114401"/>
                      <a:pt x="93579" y="117962"/>
                      <a:pt x="95131" y="119788"/>
                    </a:cubicBezTo>
                    <a:cubicBezTo>
                      <a:pt x="95465" y="120197"/>
                      <a:pt x="95949" y="120405"/>
                      <a:pt x="96444" y="120405"/>
                    </a:cubicBezTo>
                    <a:cubicBezTo>
                      <a:pt x="96695" y="120405"/>
                      <a:pt x="96948" y="120352"/>
                      <a:pt x="97186" y="120244"/>
                    </a:cubicBezTo>
                    <a:cubicBezTo>
                      <a:pt x="100404" y="118784"/>
                      <a:pt x="104901" y="117140"/>
                      <a:pt x="110379" y="116227"/>
                    </a:cubicBezTo>
                    <a:cubicBezTo>
                      <a:pt x="113000" y="115788"/>
                      <a:pt x="115413" y="115591"/>
                      <a:pt x="117832" y="115591"/>
                    </a:cubicBezTo>
                    <a:cubicBezTo>
                      <a:pt x="123712" y="115591"/>
                      <a:pt x="129633" y="116753"/>
                      <a:pt x="138705" y="118418"/>
                    </a:cubicBezTo>
                    <a:cubicBezTo>
                      <a:pt x="144731" y="119537"/>
                      <a:pt x="154112" y="121226"/>
                      <a:pt x="166141" y="123257"/>
                    </a:cubicBezTo>
                    <a:cubicBezTo>
                      <a:pt x="166246" y="123276"/>
                      <a:pt x="166349" y="123285"/>
                      <a:pt x="166451" y="123285"/>
                    </a:cubicBezTo>
                    <a:cubicBezTo>
                      <a:pt x="167461" y="123285"/>
                      <a:pt x="168297" y="122399"/>
                      <a:pt x="168172" y="121363"/>
                    </a:cubicBezTo>
                    <a:cubicBezTo>
                      <a:pt x="163995" y="82423"/>
                      <a:pt x="159795" y="43460"/>
                      <a:pt x="155618" y="4520"/>
                    </a:cubicBezTo>
                    <a:cubicBezTo>
                      <a:pt x="154340" y="3311"/>
                      <a:pt x="153336" y="2352"/>
                      <a:pt x="152080" y="114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459825" y="2961050"/>
                <a:ext cx="82775" cy="12497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9989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1987" y="16047"/>
                      <a:pt x="823" y="33896"/>
                      <a:pt x="1" y="49988"/>
                    </a:cubicBezTo>
                    <a:cubicBezTo>
                      <a:pt x="1302" y="33942"/>
                      <a:pt x="2489" y="16070"/>
                      <a:pt x="331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5317875" y="3006700"/>
                <a:ext cx="132425" cy="12457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98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39" y="16047"/>
                      <a:pt x="3333" y="33828"/>
                      <a:pt x="5296" y="49828"/>
                    </a:cubicBezTo>
                    <a:cubicBezTo>
                      <a:pt x="3836" y="33782"/>
                      <a:pt x="1941" y="15978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603450" y="4103025"/>
                <a:ext cx="5826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23306" h="5953" extrusionOk="0">
                    <a:moveTo>
                      <a:pt x="5249" y="0"/>
                    </a:moveTo>
                    <a:cubicBezTo>
                      <a:pt x="3491" y="0"/>
                      <a:pt x="1733" y="156"/>
                      <a:pt x="1" y="474"/>
                    </a:cubicBezTo>
                    <a:cubicBezTo>
                      <a:pt x="1341" y="316"/>
                      <a:pt x="2688" y="238"/>
                      <a:pt x="4032" y="238"/>
                    </a:cubicBezTo>
                    <a:cubicBezTo>
                      <a:pt x="10835" y="238"/>
                      <a:pt x="17588" y="2236"/>
                      <a:pt x="23305" y="5953"/>
                    </a:cubicBezTo>
                    <a:cubicBezTo>
                      <a:pt x="22484" y="5336"/>
                      <a:pt x="21639" y="4788"/>
                      <a:pt x="20749" y="4241"/>
                    </a:cubicBezTo>
                    <a:cubicBezTo>
                      <a:pt x="16095" y="1483"/>
                      <a:pt x="10672" y="0"/>
                      <a:pt x="5249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3430800" y="1319350"/>
                <a:ext cx="1960725" cy="2890275"/>
              </a:xfrm>
              <a:custGeom>
                <a:avLst/>
                <a:gdLst/>
                <a:ahLst/>
                <a:cxnLst/>
                <a:rect l="l" t="t" r="r" b="b"/>
                <a:pathLst>
                  <a:path w="78429" h="115611" extrusionOk="0">
                    <a:moveTo>
                      <a:pt x="4315" y="1"/>
                    </a:moveTo>
                    <a:lnTo>
                      <a:pt x="4315" y="1"/>
                    </a:lnTo>
                    <a:cubicBezTo>
                      <a:pt x="3082" y="868"/>
                      <a:pt x="2055" y="1735"/>
                      <a:pt x="1165" y="2557"/>
                    </a:cubicBezTo>
                    <a:cubicBezTo>
                      <a:pt x="891" y="2831"/>
                      <a:pt x="526" y="2968"/>
                      <a:pt x="138" y="3013"/>
                    </a:cubicBezTo>
                    <a:cubicBezTo>
                      <a:pt x="297" y="39625"/>
                      <a:pt x="457" y="76237"/>
                      <a:pt x="617" y="112849"/>
                    </a:cubicBezTo>
                    <a:cubicBezTo>
                      <a:pt x="7427" y="109924"/>
                      <a:pt x="20196" y="105400"/>
                      <a:pt x="36655" y="105400"/>
                    </a:cubicBezTo>
                    <a:cubicBezTo>
                      <a:pt x="38953" y="105400"/>
                      <a:pt x="41322" y="105489"/>
                      <a:pt x="43757" y="105681"/>
                    </a:cubicBezTo>
                    <a:cubicBezTo>
                      <a:pt x="59415" y="106914"/>
                      <a:pt x="71398" y="111958"/>
                      <a:pt x="78428" y="115610"/>
                    </a:cubicBezTo>
                    <a:cubicBezTo>
                      <a:pt x="78109" y="111707"/>
                      <a:pt x="77766" y="107804"/>
                      <a:pt x="77447" y="103901"/>
                    </a:cubicBezTo>
                    <a:cubicBezTo>
                      <a:pt x="68454" y="102897"/>
                      <a:pt x="46290" y="99085"/>
                      <a:pt x="27825" y="81258"/>
                    </a:cubicBezTo>
                    <a:cubicBezTo>
                      <a:pt x="1" y="54416"/>
                      <a:pt x="1895" y="16366"/>
                      <a:pt x="4315" y="1"/>
                    </a:cubicBezTo>
                    <a:close/>
                  </a:path>
                </a:pathLst>
              </a:custGeom>
              <a:solidFill>
                <a:srgbClr val="802751">
                  <a:alpha val="55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543150" y="1390675"/>
                <a:ext cx="69650" cy="1003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0151" extrusionOk="0">
                    <a:moveTo>
                      <a:pt x="2785" y="1"/>
                    </a:moveTo>
                    <a:lnTo>
                      <a:pt x="2511" y="366"/>
                    </a:lnTo>
                    <a:cubicBezTo>
                      <a:pt x="1530" y="13559"/>
                      <a:pt x="640" y="27391"/>
                      <a:pt x="0" y="40150"/>
                    </a:cubicBezTo>
                    <a:cubicBezTo>
                      <a:pt x="1050" y="27300"/>
                      <a:pt x="2009" y="13308"/>
                      <a:pt x="278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613325" y="1313075"/>
                <a:ext cx="56525" cy="7823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294" extrusionOk="0">
                    <a:moveTo>
                      <a:pt x="2261" y="0"/>
                    </a:moveTo>
                    <a:lnTo>
                      <a:pt x="1873" y="548"/>
                    </a:lnTo>
                    <a:cubicBezTo>
                      <a:pt x="1142" y="10911"/>
                      <a:pt x="503" y="21433"/>
                      <a:pt x="1" y="31294"/>
                    </a:cubicBezTo>
                    <a:cubicBezTo>
                      <a:pt x="823" y="21274"/>
                      <a:pt x="1599" y="10569"/>
                      <a:pt x="226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5180350" y="1346750"/>
                <a:ext cx="100475" cy="9084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6338" extrusionOk="0">
                    <a:moveTo>
                      <a:pt x="1" y="0"/>
                    </a:moveTo>
                    <a:cubicBezTo>
                      <a:pt x="1211" y="12143"/>
                      <a:pt x="2603" y="24720"/>
                      <a:pt x="4018" y="36338"/>
                    </a:cubicBezTo>
                    <a:cubicBezTo>
                      <a:pt x="2968" y="24788"/>
                      <a:pt x="1713" y="12349"/>
                      <a:pt x="343" y="320"/>
                    </a:cubicBezTo>
                    <a:cubicBezTo>
                      <a:pt x="229" y="206"/>
                      <a:pt x="115" y="91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374250" y="4066375"/>
                <a:ext cx="176350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1140" extrusionOk="0">
                    <a:moveTo>
                      <a:pt x="7053" y="0"/>
                    </a:moveTo>
                    <a:cubicBezTo>
                      <a:pt x="4588" y="3584"/>
                      <a:pt x="2237" y="7282"/>
                      <a:pt x="0" y="11048"/>
                    </a:cubicBezTo>
                    <a:cubicBezTo>
                      <a:pt x="91" y="11093"/>
                      <a:pt x="206" y="11116"/>
                      <a:pt x="297" y="11139"/>
                    </a:cubicBezTo>
                    <a:cubicBezTo>
                      <a:pt x="2671" y="7487"/>
                      <a:pt x="4930" y="3766"/>
                      <a:pt x="7053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5391500" y="4209600"/>
                <a:ext cx="132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6255" extrusionOk="0">
                    <a:moveTo>
                      <a:pt x="0" y="0"/>
                    </a:moveTo>
                    <a:cubicBezTo>
                      <a:pt x="1575" y="2146"/>
                      <a:pt x="3242" y="4223"/>
                      <a:pt x="4999" y="6255"/>
                    </a:cubicBezTo>
                    <a:cubicBezTo>
                      <a:pt x="5113" y="6209"/>
                      <a:pt x="5227" y="6186"/>
                      <a:pt x="5319" y="6118"/>
                    </a:cubicBezTo>
                    <a:cubicBezTo>
                      <a:pt x="3630" y="3995"/>
                      <a:pt x="1872" y="1941"/>
                      <a:pt x="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2492100" y="4013300"/>
                <a:ext cx="76182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70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409" y="731"/>
                      <a:pt x="20681" y="3128"/>
                      <a:pt x="30336" y="7076"/>
                    </a:cubicBezTo>
                    <a:cubicBezTo>
                      <a:pt x="30381" y="7054"/>
                      <a:pt x="30427" y="7031"/>
                      <a:pt x="30473" y="7008"/>
                    </a:cubicBezTo>
                    <a:cubicBezTo>
                      <a:pt x="29971" y="6780"/>
                      <a:pt x="29468" y="6551"/>
                      <a:pt x="28966" y="6346"/>
                    </a:cubicBezTo>
                    <a:cubicBezTo>
                      <a:pt x="19836" y="2443"/>
                      <a:pt x="9930" y="229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2533775" y="4111450"/>
                <a:ext cx="6494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5319" extrusionOk="0">
                    <a:moveTo>
                      <a:pt x="0" y="1"/>
                    </a:moveTo>
                    <a:cubicBezTo>
                      <a:pt x="8788" y="594"/>
                      <a:pt x="17462" y="2397"/>
                      <a:pt x="25747" y="5319"/>
                    </a:cubicBezTo>
                    <a:cubicBezTo>
                      <a:pt x="25816" y="5250"/>
                      <a:pt x="25884" y="5182"/>
                      <a:pt x="25975" y="5113"/>
                    </a:cubicBezTo>
                    <a:cubicBezTo>
                      <a:pt x="17690" y="1963"/>
                      <a:pt x="8856" y="206"/>
                      <a:pt x="0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3708700" y="4121150"/>
                <a:ext cx="599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5981" extrusionOk="0">
                    <a:moveTo>
                      <a:pt x="23967" y="1"/>
                    </a:moveTo>
                    <a:lnTo>
                      <a:pt x="23967" y="1"/>
                    </a:lnTo>
                    <a:cubicBezTo>
                      <a:pt x="22552" y="92"/>
                      <a:pt x="21137" y="252"/>
                      <a:pt x="19744" y="434"/>
                    </a:cubicBezTo>
                    <a:cubicBezTo>
                      <a:pt x="12965" y="1347"/>
                      <a:pt x="6323" y="3128"/>
                      <a:pt x="1" y="5753"/>
                    </a:cubicBezTo>
                    <a:cubicBezTo>
                      <a:pt x="92" y="5821"/>
                      <a:pt x="160" y="5912"/>
                      <a:pt x="229" y="5981"/>
                    </a:cubicBezTo>
                    <a:cubicBezTo>
                      <a:pt x="7852" y="3013"/>
                      <a:pt x="15841" y="982"/>
                      <a:pt x="2396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3639075" y="4091475"/>
                <a:ext cx="352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4107" h="4794" extrusionOk="0">
                    <a:moveTo>
                      <a:pt x="14107" y="1"/>
                    </a:moveTo>
                    <a:lnTo>
                      <a:pt x="14107" y="1"/>
                    </a:lnTo>
                    <a:cubicBezTo>
                      <a:pt x="12715" y="297"/>
                      <a:pt x="11345" y="640"/>
                      <a:pt x="9975" y="1028"/>
                    </a:cubicBezTo>
                    <a:cubicBezTo>
                      <a:pt x="6575" y="1964"/>
                      <a:pt x="3242" y="3151"/>
                      <a:pt x="1" y="4543"/>
                    </a:cubicBezTo>
                    <a:cubicBezTo>
                      <a:pt x="138" y="4611"/>
                      <a:pt x="252" y="4703"/>
                      <a:pt x="366" y="4794"/>
                    </a:cubicBezTo>
                    <a:cubicBezTo>
                      <a:pt x="4817" y="2854"/>
                      <a:pt x="9405" y="1256"/>
                      <a:pt x="1410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11" name="Google Shape;2611;p40"/>
            <p:cNvGrpSpPr/>
            <p:nvPr/>
          </p:nvGrpSpPr>
          <p:grpSpPr>
            <a:xfrm>
              <a:off x="7220544" y="1708928"/>
              <a:ext cx="1427232" cy="1995478"/>
              <a:chOff x="7155675" y="1787550"/>
              <a:chExt cx="1275225" cy="1782950"/>
            </a:xfrm>
          </p:grpSpPr>
          <p:sp>
            <p:nvSpPr>
              <p:cNvPr id="2612" name="Google Shape;2612;p40"/>
              <p:cNvSpPr/>
              <p:nvPr/>
            </p:nvSpPr>
            <p:spPr>
              <a:xfrm>
                <a:off x="7403325" y="2894575"/>
                <a:ext cx="18265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4671" extrusionOk="0">
                    <a:moveTo>
                      <a:pt x="1" y="0"/>
                    </a:moveTo>
                    <a:lnTo>
                      <a:pt x="663" y="4519"/>
                    </a:lnTo>
                    <a:cubicBezTo>
                      <a:pt x="1130" y="4609"/>
                      <a:pt x="1681" y="4671"/>
                      <a:pt x="2284" y="4671"/>
                    </a:cubicBezTo>
                    <a:cubicBezTo>
                      <a:pt x="2447" y="4671"/>
                      <a:pt x="2615" y="4666"/>
                      <a:pt x="2786" y="4656"/>
                    </a:cubicBezTo>
                    <a:cubicBezTo>
                      <a:pt x="4726" y="4565"/>
                      <a:pt x="6255" y="3903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7403325" y="2894575"/>
                <a:ext cx="182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3812" extrusionOk="0">
                    <a:moveTo>
                      <a:pt x="1" y="0"/>
                    </a:moveTo>
                    <a:lnTo>
                      <a:pt x="366" y="2511"/>
                    </a:lnTo>
                    <a:cubicBezTo>
                      <a:pt x="1462" y="2922"/>
                      <a:pt x="2717" y="3287"/>
                      <a:pt x="4155" y="3538"/>
                    </a:cubicBezTo>
                    <a:cubicBezTo>
                      <a:pt x="4908" y="3675"/>
                      <a:pt x="5616" y="3766"/>
                      <a:pt x="6301" y="3812"/>
                    </a:cubicBezTo>
                    <a:cubicBezTo>
                      <a:pt x="6620" y="3675"/>
                      <a:pt x="6894" y="3538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cubicBezTo>
                      <a:pt x="4863" y="571"/>
                      <a:pt x="2443" y="297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7431875" y="2933375"/>
                <a:ext cx="413725" cy="637125"/>
              </a:xfrm>
              <a:custGeom>
                <a:avLst/>
                <a:gdLst/>
                <a:ahLst/>
                <a:cxnLst/>
                <a:rect l="l" t="t" r="r" b="b"/>
                <a:pathLst>
                  <a:path w="16549" h="25485" extrusionOk="0">
                    <a:moveTo>
                      <a:pt x="12052" y="0"/>
                    </a:moveTo>
                    <a:cubicBezTo>
                      <a:pt x="10249" y="114"/>
                      <a:pt x="8012" y="571"/>
                      <a:pt x="7259" y="2077"/>
                    </a:cubicBezTo>
                    <a:cubicBezTo>
                      <a:pt x="6505" y="3561"/>
                      <a:pt x="7852" y="4634"/>
                      <a:pt x="7943" y="7487"/>
                    </a:cubicBezTo>
                    <a:cubicBezTo>
                      <a:pt x="8035" y="10409"/>
                      <a:pt x="6779" y="13809"/>
                      <a:pt x="4360" y="15681"/>
                    </a:cubicBezTo>
                    <a:cubicBezTo>
                      <a:pt x="2899" y="16822"/>
                      <a:pt x="2146" y="16480"/>
                      <a:pt x="1438" y="17530"/>
                    </a:cubicBezTo>
                    <a:cubicBezTo>
                      <a:pt x="0" y="19653"/>
                      <a:pt x="936" y="24035"/>
                      <a:pt x="3470" y="25199"/>
                    </a:cubicBezTo>
                    <a:cubicBezTo>
                      <a:pt x="3909" y="25398"/>
                      <a:pt x="4362" y="25485"/>
                      <a:pt x="4819" y="25485"/>
                    </a:cubicBezTo>
                    <a:cubicBezTo>
                      <a:pt x="7048" y="25485"/>
                      <a:pt x="9396" y="23421"/>
                      <a:pt x="10911" y="22095"/>
                    </a:cubicBezTo>
                    <a:cubicBezTo>
                      <a:pt x="12120" y="21022"/>
                      <a:pt x="15773" y="17484"/>
                      <a:pt x="16252" y="11755"/>
                    </a:cubicBezTo>
                    <a:cubicBezTo>
                      <a:pt x="16549" y="7989"/>
                      <a:pt x="15339" y="5067"/>
                      <a:pt x="14700" y="3789"/>
                    </a:cubicBezTo>
                    <a:cubicBezTo>
                      <a:pt x="13855" y="2054"/>
                      <a:pt x="12805" y="799"/>
                      <a:pt x="12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7460400" y="3379925"/>
                <a:ext cx="59375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6770" extrusionOk="0">
                    <a:moveTo>
                      <a:pt x="469" y="0"/>
                    </a:moveTo>
                    <a:cubicBezTo>
                      <a:pt x="449" y="0"/>
                      <a:pt x="429" y="4"/>
                      <a:pt x="411" y="10"/>
                    </a:cubicBezTo>
                    <a:cubicBezTo>
                      <a:pt x="1" y="170"/>
                      <a:pt x="297" y="1836"/>
                      <a:pt x="503" y="2978"/>
                    </a:cubicBezTo>
                    <a:cubicBezTo>
                      <a:pt x="731" y="4347"/>
                      <a:pt x="1165" y="6767"/>
                      <a:pt x="1849" y="6767"/>
                    </a:cubicBezTo>
                    <a:cubicBezTo>
                      <a:pt x="1862" y="6769"/>
                      <a:pt x="1876" y="6770"/>
                      <a:pt x="1889" y="6770"/>
                    </a:cubicBezTo>
                    <a:cubicBezTo>
                      <a:pt x="2017" y="6770"/>
                      <a:pt x="2168" y="6668"/>
                      <a:pt x="2374" y="6379"/>
                    </a:cubicBezTo>
                    <a:cubicBezTo>
                      <a:pt x="2306" y="5443"/>
                      <a:pt x="2169" y="4370"/>
                      <a:pt x="1918" y="3183"/>
                    </a:cubicBezTo>
                    <a:cubicBezTo>
                      <a:pt x="1690" y="2179"/>
                      <a:pt x="1416" y="1289"/>
                      <a:pt x="1142" y="535"/>
                    </a:cubicBezTo>
                    <a:cubicBezTo>
                      <a:pt x="915" y="268"/>
                      <a:pt x="652" y="0"/>
                      <a:pt x="469" y="0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7234425" y="3328825"/>
                <a:ext cx="29732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8519" extrusionOk="0">
                    <a:moveTo>
                      <a:pt x="5182" y="0"/>
                    </a:moveTo>
                    <a:cubicBezTo>
                      <a:pt x="5114" y="0"/>
                      <a:pt x="5068" y="0"/>
                      <a:pt x="5022" y="23"/>
                    </a:cubicBezTo>
                    <a:cubicBezTo>
                      <a:pt x="4589" y="320"/>
                      <a:pt x="5205" y="2009"/>
                      <a:pt x="5365" y="2465"/>
                    </a:cubicBezTo>
                    <a:cubicBezTo>
                      <a:pt x="4292" y="1780"/>
                      <a:pt x="3356" y="1438"/>
                      <a:pt x="2694" y="1255"/>
                    </a:cubicBezTo>
                    <a:cubicBezTo>
                      <a:pt x="2181" y="1099"/>
                      <a:pt x="1677" y="951"/>
                      <a:pt x="1298" y="951"/>
                    </a:cubicBezTo>
                    <a:cubicBezTo>
                      <a:pt x="1070" y="951"/>
                      <a:pt x="888" y="1004"/>
                      <a:pt x="777" y="1141"/>
                    </a:cubicBezTo>
                    <a:cubicBezTo>
                      <a:pt x="434" y="1552"/>
                      <a:pt x="982" y="2511"/>
                      <a:pt x="1051" y="2648"/>
                    </a:cubicBezTo>
                    <a:cubicBezTo>
                      <a:pt x="908" y="2600"/>
                      <a:pt x="765" y="2577"/>
                      <a:pt x="636" y="2577"/>
                    </a:cubicBezTo>
                    <a:cubicBezTo>
                      <a:pt x="455" y="2577"/>
                      <a:pt x="299" y="2623"/>
                      <a:pt x="206" y="2716"/>
                    </a:cubicBezTo>
                    <a:cubicBezTo>
                      <a:pt x="1" y="2967"/>
                      <a:pt x="115" y="3606"/>
                      <a:pt x="708" y="4063"/>
                    </a:cubicBezTo>
                    <a:cubicBezTo>
                      <a:pt x="343" y="4086"/>
                      <a:pt x="229" y="4246"/>
                      <a:pt x="206" y="4268"/>
                    </a:cubicBezTo>
                    <a:cubicBezTo>
                      <a:pt x="24" y="4520"/>
                      <a:pt x="229" y="5067"/>
                      <a:pt x="800" y="5524"/>
                    </a:cubicBezTo>
                    <a:cubicBezTo>
                      <a:pt x="737" y="5518"/>
                      <a:pt x="668" y="5513"/>
                      <a:pt x="598" y="5513"/>
                    </a:cubicBezTo>
                    <a:cubicBezTo>
                      <a:pt x="415" y="5513"/>
                      <a:pt x="233" y="5545"/>
                      <a:pt x="183" y="5661"/>
                    </a:cubicBezTo>
                    <a:cubicBezTo>
                      <a:pt x="24" y="5957"/>
                      <a:pt x="868" y="6665"/>
                      <a:pt x="1051" y="6825"/>
                    </a:cubicBezTo>
                    <a:cubicBezTo>
                      <a:pt x="1165" y="6916"/>
                      <a:pt x="1987" y="7601"/>
                      <a:pt x="3014" y="7943"/>
                    </a:cubicBezTo>
                    <a:cubicBezTo>
                      <a:pt x="4025" y="8280"/>
                      <a:pt x="5958" y="8518"/>
                      <a:pt x="8500" y="8518"/>
                    </a:cubicBezTo>
                    <a:cubicBezTo>
                      <a:pt x="9399" y="8518"/>
                      <a:pt x="10375" y="8488"/>
                      <a:pt x="11413" y="8423"/>
                    </a:cubicBezTo>
                    <a:cubicBezTo>
                      <a:pt x="11596" y="7920"/>
                      <a:pt x="11893" y="6916"/>
                      <a:pt x="11710" y="5661"/>
                    </a:cubicBezTo>
                    <a:cubicBezTo>
                      <a:pt x="11459" y="3995"/>
                      <a:pt x="10523" y="2945"/>
                      <a:pt x="10181" y="2579"/>
                    </a:cubicBezTo>
                    <a:cubicBezTo>
                      <a:pt x="9496" y="2693"/>
                      <a:pt x="8834" y="2808"/>
                      <a:pt x="8149" y="2922"/>
                    </a:cubicBezTo>
                    <a:cubicBezTo>
                      <a:pt x="7875" y="2351"/>
                      <a:pt x="7396" y="1552"/>
                      <a:pt x="6574" y="845"/>
                    </a:cubicBezTo>
                    <a:cubicBezTo>
                      <a:pt x="6278" y="594"/>
                      <a:pt x="5593" y="0"/>
                      <a:pt x="5182" y="0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7258400" y="3392150"/>
                <a:ext cx="690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4" y="655"/>
                      <a:pt x="1601" y="1036"/>
                      <a:pt x="2533" y="1036"/>
                    </a:cubicBezTo>
                    <a:cubicBezTo>
                      <a:pt x="2610" y="1036"/>
                      <a:pt x="2686" y="1033"/>
                      <a:pt x="2762" y="1028"/>
                    </a:cubicBezTo>
                    <a:cubicBezTo>
                      <a:pt x="1781" y="822"/>
                      <a:pt x="868" y="48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7875250" y="1787550"/>
                <a:ext cx="555650" cy="494050"/>
              </a:xfrm>
              <a:custGeom>
                <a:avLst/>
                <a:gdLst/>
                <a:ahLst/>
                <a:cxnLst/>
                <a:rect l="l" t="t" r="r" b="b"/>
                <a:pathLst>
                  <a:path w="22226" h="19762" extrusionOk="0">
                    <a:moveTo>
                      <a:pt x="12029" y="0"/>
                    </a:moveTo>
                    <a:cubicBezTo>
                      <a:pt x="11002" y="0"/>
                      <a:pt x="9838" y="936"/>
                      <a:pt x="9770" y="2397"/>
                    </a:cubicBezTo>
                    <a:cubicBezTo>
                      <a:pt x="9633" y="1255"/>
                      <a:pt x="8765" y="342"/>
                      <a:pt x="7715" y="183"/>
                    </a:cubicBezTo>
                    <a:cubicBezTo>
                      <a:pt x="7589" y="162"/>
                      <a:pt x="7462" y="151"/>
                      <a:pt x="7336" y="151"/>
                    </a:cubicBezTo>
                    <a:cubicBezTo>
                      <a:pt x="6238" y="151"/>
                      <a:pt x="5213" y="931"/>
                      <a:pt x="4885" y="2077"/>
                    </a:cubicBezTo>
                    <a:cubicBezTo>
                      <a:pt x="4799" y="1969"/>
                      <a:pt x="3939" y="925"/>
                      <a:pt x="2766" y="925"/>
                    </a:cubicBezTo>
                    <a:cubicBezTo>
                      <a:pt x="2698" y="925"/>
                      <a:pt x="2628" y="928"/>
                      <a:pt x="2557" y="936"/>
                    </a:cubicBezTo>
                    <a:cubicBezTo>
                      <a:pt x="1210" y="1073"/>
                      <a:pt x="1" y="2579"/>
                      <a:pt x="160" y="4519"/>
                    </a:cubicBezTo>
                    <a:cubicBezTo>
                      <a:pt x="4337" y="9313"/>
                      <a:pt x="8514" y="14106"/>
                      <a:pt x="12669" y="18899"/>
                    </a:cubicBezTo>
                    <a:cubicBezTo>
                      <a:pt x="13229" y="19494"/>
                      <a:pt x="13944" y="19761"/>
                      <a:pt x="14606" y="19761"/>
                    </a:cubicBezTo>
                    <a:cubicBezTo>
                      <a:pt x="15240" y="19761"/>
                      <a:pt x="15827" y="19517"/>
                      <a:pt x="16184" y="19082"/>
                    </a:cubicBezTo>
                    <a:cubicBezTo>
                      <a:pt x="16709" y="18443"/>
                      <a:pt x="16731" y="17370"/>
                      <a:pt x="16184" y="16503"/>
                    </a:cubicBezTo>
                    <a:lnTo>
                      <a:pt x="16184" y="16503"/>
                    </a:lnTo>
                    <a:cubicBezTo>
                      <a:pt x="16459" y="16561"/>
                      <a:pt x="16731" y="16588"/>
                      <a:pt x="16995" y="16588"/>
                    </a:cubicBezTo>
                    <a:cubicBezTo>
                      <a:pt x="18700" y="16588"/>
                      <a:pt x="20098" y="15450"/>
                      <a:pt x="20315" y="14106"/>
                    </a:cubicBezTo>
                    <a:cubicBezTo>
                      <a:pt x="20498" y="12988"/>
                      <a:pt x="19859" y="11778"/>
                      <a:pt x="18740" y="11070"/>
                    </a:cubicBezTo>
                    <a:lnTo>
                      <a:pt x="18740" y="11070"/>
                    </a:lnTo>
                    <a:cubicBezTo>
                      <a:pt x="18839" y="11078"/>
                      <a:pt x="18936" y="11082"/>
                      <a:pt x="19031" y="11082"/>
                    </a:cubicBezTo>
                    <a:cubicBezTo>
                      <a:pt x="20948" y="11082"/>
                      <a:pt x="22226" y="9598"/>
                      <a:pt x="22095" y="8445"/>
                    </a:cubicBezTo>
                    <a:cubicBezTo>
                      <a:pt x="22004" y="7464"/>
                      <a:pt x="20909" y="6505"/>
                      <a:pt x="19425" y="6368"/>
                    </a:cubicBezTo>
                    <a:cubicBezTo>
                      <a:pt x="21068" y="4497"/>
                      <a:pt x="20589" y="1849"/>
                      <a:pt x="19128" y="845"/>
                    </a:cubicBezTo>
                    <a:cubicBezTo>
                      <a:pt x="18678" y="542"/>
                      <a:pt x="18111" y="389"/>
                      <a:pt x="17509" y="389"/>
                    </a:cubicBezTo>
                    <a:cubicBezTo>
                      <a:pt x="16159" y="389"/>
                      <a:pt x="14636" y="1160"/>
                      <a:pt x="13878" y="2739"/>
                    </a:cubicBezTo>
                    <a:cubicBezTo>
                      <a:pt x="14129" y="1415"/>
                      <a:pt x="13308" y="251"/>
                      <a:pt x="12372" y="23"/>
                    </a:cubicBezTo>
                    <a:cubicBezTo>
                      <a:pt x="12258" y="0"/>
                      <a:pt x="12144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7155675" y="2072275"/>
                <a:ext cx="978100" cy="911375"/>
              </a:xfrm>
              <a:custGeom>
                <a:avLst/>
                <a:gdLst/>
                <a:ahLst/>
                <a:cxnLst/>
                <a:rect l="l" t="t" r="r" b="b"/>
                <a:pathLst>
                  <a:path w="39124" h="36455" extrusionOk="0">
                    <a:moveTo>
                      <a:pt x="19836" y="1"/>
                    </a:moveTo>
                    <a:cubicBezTo>
                      <a:pt x="17736" y="1"/>
                      <a:pt x="16070" y="366"/>
                      <a:pt x="15248" y="572"/>
                    </a:cubicBezTo>
                    <a:cubicBezTo>
                      <a:pt x="13719" y="914"/>
                      <a:pt x="11710" y="1416"/>
                      <a:pt x="9747" y="3059"/>
                    </a:cubicBezTo>
                    <a:cubicBezTo>
                      <a:pt x="7442" y="5000"/>
                      <a:pt x="6460" y="7488"/>
                      <a:pt x="6278" y="7990"/>
                    </a:cubicBezTo>
                    <a:cubicBezTo>
                      <a:pt x="5296" y="10592"/>
                      <a:pt x="5890" y="11870"/>
                      <a:pt x="4452" y="14198"/>
                    </a:cubicBezTo>
                    <a:cubicBezTo>
                      <a:pt x="3790" y="15248"/>
                      <a:pt x="3607" y="15088"/>
                      <a:pt x="2740" y="16412"/>
                    </a:cubicBezTo>
                    <a:cubicBezTo>
                      <a:pt x="2512" y="16755"/>
                      <a:pt x="2078" y="17417"/>
                      <a:pt x="1644" y="18261"/>
                    </a:cubicBezTo>
                    <a:cubicBezTo>
                      <a:pt x="1211" y="19128"/>
                      <a:pt x="777" y="20156"/>
                      <a:pt x="594" y="21251"/>
                    </a:cubicBezTo>
                    <a:cubicBezTo>
                      <a:pt x="1" y="24607"/>
                      <a:pt x="1781" y="27482"/>
                      <a:pt x="2397" y="28487"/>
                    </a:cubicBezTo>
                    <a:cubicBezTo>
                      <a:pt x="4794" y="32344"/>
                      <a:pt x="8583" y="33805"/>
                      <a:pt x="11345" y="34878"/>
                    </a:cubicBezTo>
                    <a:cubicBezTo>
                      <a:pt x="14495" y="36088"/>
                      <a:pt x="17371" y="36339"/>
                      <a:pt x="18078" y="36384"/>
                    </a:cubicBezTo>
                    <a:cubicBezTo>
                      <a:pt x="18261" y="36407"/>
                      <a:pt x="18900" y="36453"/>
                      <a:pt x="19653" y="36453"/>
                    </a:cubicBezTo>
                    <a:cubicBezTo>
                      <a:pt x="19695" y="36453"/>
                      <a:pt x="19796" y="36454"/>
                      <a:pt x="19945" y="36454"/>
                    </a:cubicBezTo>
                    <a:cubicBezTo>
                      <a:pt x="21099" y="36454"/>
                      <a:pt x="25196" y="36365"/>
                      <a:pt x="28327" y="34809"/>
                    </a:cubicBezTo>
                    <a:cubicBezTo>
                      <a:pt x="33919" y="32002"/>
                      <a:pt x="36065" y="26387"/>
                      <a:pt x="36681" y="24401"/>
                    </a:cubicBezTo>
                    <a:cubicBezTo>
                      <a:pt x="39123" y="16663"/>
                      <a:pt x="35471" y="10135"/>
                      <a:pt x="34650" y="8766"/>
                    </a:cubicBezTo>
                    <a:cubicBezTo>
                      <a:pt x="33965" y="7625"/>
                      <a:pt x="31751" y="3950"/>
                      <a:pt x="27368" y="1758"/>
                    </a:cubicBezTo>
                    <a:cubicBezTo>
                      <a:pt x="27231" y="1690"/>
                      <a:pt x="27094" y="1621"/>
                      <a:pt x="27003" y="1576"/>
                    </a:cubicBezTo>
                    <a:cubicBezTo>
                      <a:pt x="24424" y="343"/>
                      <a:pt x="21913" y="1"/>
                      <a:pt x="19836" y="1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7358825" y="2077425"/>
                <a:ext cx="744125" cy="514000"/>
              </a:xfrm>
              <a:custGeom>
                <a:avLst/>
                <a:gdLst/>
                <a:ahLst/>
                <a:cxnLst/>
                <a:rect l="l" t="t" r="r" b="b"/>
                <a:pathLst>
                  <a:path w="29765" h="20560" extrusionOk="0">
                    <a:moveTo>
                      <a:pt x="8971" y="0"/>
                    </a:moveTo>
                    <a:cubicBezTo>
                      <a:pt x="8172" y="114"/>
                      <a:pt x="7556" y="251"/>
                      <a:pt x="7122" y="366"/>
                    </a:cubicBezTo>
                    <a:cubicBezTo>
                      <a:pt x="5593" y="708"/>
                      <a:pt x="3584" y="1210"/>
                      <a:pt x="1621" y="2853"/>
                    </a:cubicBezTo>
                    <a:cubicBezTo>
                      <a:pt x="982" y="3401"/>
                      <a:pt x="457" y="3972"/>
                      <a:pt x="1" y="4543"/>
                    </a:cubicBezTo>
                    <a:cubicBezTo>
                      <a:pt x="800" y="4406"/>
                      <a:pt x="1598" y="4269"/>
                      <a:pt x="2420" y="4132"/>
                    </a:cubicBezTo>
                    <a:cubicBezTo>
                      <a:pt x="2648" y="4565"/>
                      <a:pt x="3105" y="5227"/>
                      <a:pt x="3927" y="5638"/>
                    </a:cubicBezTo>
                    <a:cubicBezTo>
                      <a:pt x="4390" y="5870"/>
                      <a:pt x="4902" y="5981"/>
                      <a:pt x="5431" y="5981"/>
                    </a:cubicBezTo>
                    <a:cubicBezTo>
                      <a:pt x="6520" y="5981"/>
                      <a:pt x="7684" y="5509"/>
                      <a:pt x="8651" y="4634"/>
                    </a:cubicBezTo>
                    <a:cubicBezTo>
                      <a:pt x="8743" y="4794"/>
                      <a:pt x="9199" y="5592"/>
                      <a:pt x="10204" y="5889"/>
                    </a:cubicBezTo>
                    <a:cubicBezTo>
                      <a:pt x="10472" y="5975"/>
                      <a:pt x="10727" y="6008"/>
                      <a:pt x="10961" y="6008"/>
                    </a:cubicBezTo>
                    <a:cubicBezTo>
                      <a:pt x="11664" y="6008"/>
                      <a:pt x="12178" y="5712"/>
                      <a:pt x="12281" y="5661"/>
                    </a:cubicBezTo>
                    <a:cubicBezTo>
                      <a:pt x="12326" y="5866"/>
                      <a:pt x="12600" y="7373"/>
                      <a:pt x="14061" y="8172"/>
                    </a:cubicBezTo>
                    <a:cubicBezTo>
                      <a:pt x="14654" y="8503"/>
                      <a:pt x="15248" y="8594"/>
                      <a:pt x="15724" y="8594"/>
                    </a:cubicBezTo>
                    <a:cubicBezTo>
                      <a:pt x="16201" y="8594"/>
                      <a:pt x="16560" y="8503"/>
                      <a:pt x="16686" y="8468"/>
                    </a:cubicBezTo>
                    <a:cubicBezTo>
                      <a:pt x="16686" y="8742"/>
                      <a:pt x="16777" y="10477"/>
                      <a:pt x="18238" y="11687"/>
                    </a:cubicBezTo>
                    <a:cubicBezTo>
                      <a:pt x="19284" y="12543"/>
                      <a:pt x="20425" y="12654"/>
                      <a:pt x="20975" y="12654"/>
                    </a:cubicBezTo>
                    <a:cubicBezTo>
                      <a:pt x="21085" y="12654"/>
                      <a:pt x="21171" y="12649"/>
                      <a:pt x="21228" y="12645"/>
                    </a:cubicBezTo>
                    <a:lnTo>
                      <a:pt x="21228" y="12645"/>
                    </a:lnTo>
                    <a:cubicBezTo>
                      <a:pt x="21137" y="12942"/>
                      <a:pt x="20224" y="15795"/>
                      <a:pt x="21959" y="18192"/>
                    </a:cubicBezTo>
                    <a:cubicBezTo>
                      <a:pt x="23075" y="19697"/>
                      <a:pt x="24915" y="20560"/>
                      <a:pt x="26884" y="20560"/>
                    </a:cubicBezTo>
                    <a:cubicBezTo>
                      <a:pt x="27692" y="20560"/>
                      <a:pt x="28521" y="20415"/>
                      <a:pt x="29331" y="20109"/>
                    </a:cubicBezTo>
                    <a:cubicBezTo>
                      <a:pt x="29765" y="14243"/>
                      <a:pt x="27186" y="9678"/>
                      <a:pt x="26524" y="8560"/>
                    </a:cubicBezTo>
                    <a:cubicBezTo>
                      <a:pt x="25839" y="7419"/>
                      <a:pt x="23625" y="3744"/>
                      <a:pt x="19242" y="1552"/>
                    </a:cubicBezTo>
                    <a:cubicBezTo>
                      <a:pt x="19105" y="1484"/>
                      <a:pt x="18968" y="1415"/>
                      <a:pt x="18877" y="1370"/>
                    </a:cubicBezTo>
                    <a:cubicBezTo>
                      <a:pt x="18649" y="1256"/>
                      <a:pt x="18443" y="1164"/>
                      <a:pt x="18215" y="1073"/>
                    </a:cubicBezTo>
                    <a:lnTo>
                      <a:pt x="8971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7293775" y="1813225"/>
                <a:ext cx="1081375" cy="1003825"/>
              </a:xfrm>
              <a:custGeom>
                <a:avLst/>
                <a:gdLst/>
                <a:ahLst/>
                <a:cxnLst/>
                <a:rect l="l" t="t" r="r" b="b"/>
                <a:pathLst>
                  <a:path w="43255" h="40153" extrusionOk="0">
                    <a:moveTo>
                      <a:pt x="19927" y="0"/>
                    </a:moveTo>
                    <a:cubicBezTo>
                      <a:pt x="19813" y="0"/>
                      <a:pt x="19676" y="0"/>
                      <a:pt x="19539" y="23"/>
                    </a:cubicBezTo>
                    <a:cubicBezTo>
                      <a:pt x="17644" y="251"/>
                      <a:pt x="16709" y="2032"/>
                      <a:pt x="16640" y="2191"/>
                    </a:cubicBezTo>
                    <a:cubicBezTo>
                      <a:pt x="16579" y="2110"/>
                      <a:pt x="15475" y="896"/>
                      <a:pt x="13807" y="896"/>
                    </a:cubicBezTo>
                    <a:cubicBezTo>
                      <a:pt x="13596" y="896"/>
                      <a:pt x="13376" y="915"/>
                      <a:pt x="13148" y="959"/>
                    </a:cubicBezTo>
                    <a:cubicBezTo>
                      <a:pt x="11322" y="1324"/>
                      <a:pt x="10546" y="2922"/>
                      <a:pt x="10477" y="3082"/>
                    </a:cubicBezTo>
                    <a:cubicBezTo>
                      <a:pt x="9907" y="2159"/>
                      <a:pt x="8929" y="1643"/>
                      <a:pt x="7944" y="1643"/>
                    </a:cubicBezTo>
                    <a:cubicBezTo>
                      <a:pt x="7589" y="1643"/>
                      <a:pt x="7232" y="1710"/>
                      <a:pt x="6894" y="1849"/>
                    </a:cubicBezTo>
                    <a:cubicBezTo>
                      <a:pt x="5775" y="2328"/>
                      <a:pt x="5068" y="3515"/>
                      <a:pt x="5182" y="4794"/>
                    </a:cubicBezTo>
                    <a:cubicBezTo>
                      <a:pt x="4690" y="4518"/>
                      <a:pt x="4167" y="4392"/>
                      <a:pt x="3668" y="4392"/>
                    </a:cubicBezTo>
                    <a:cubicBezTo>
                      <a:pt x="2800" y="4392"/>
                      <a:pt x="2002" y="4772"/>
                      <a:pt x="1553" y="5410"/>
                    </a:cubicBezTo>
                    <a:cubicBezTo>
                      <a:pt x="777" y="6528"/>
                      <a:pt x="1370" y="7921"/>
                      <a:pt x="1416" y="7989"/>
                    </a:cubicBezTo>
                    <a:cubicBezTo>
                      <a:pt x="343" y="8583"/>
                      <a:pt x="1" y="9884"/>
                      <a:pt x="526" y="10797"/>
                    </a:cubicBezTo>
                    <a:cubicBezTo>
                      <a:pt x="849" y="11387"/>
                      <a:pt x="1538" y="11754"/>
                      <a:pt x="2287" y="11754"/>
                    </a:cubicBezTo>
                    <a:cubicBezTo>
                      <a:pt x="2436" y="11754"/>
                      <a:pt x="2588" y="11740"/>
                      <a:pt x="2740" y="11710"/>
                    </a:cubicBezTo>
                    <a:lnTo>
                      <a:pt x="2740" y="11710"/>
                    </a:lnTo>
                    <a:cubicBezTo>
                      <a:pt x="2192" y="12668"/>
                      <a:pt x="2352" y="13741"/>
                      <a:pt x="2854" y="14106"/>
                    </a:cubicBezTo>
                    <a:cubicBezTo>
                      <a:pt x="3015" y="14222"/>
                      <a:pt x="3238" y="14284"/>
                      <a:pt x="3491" y="14284"/>
                    </a:cubicBezTo>
                    <a:cubicBezTo>
                      <a:pt x="4131" y="14284"/>
                      <a:pt x="4958" y="13888"/>
                      <a:pt x="5433" y="12988"/>
                    </a:cubicBezTo>
                    <a:cubicBezTo>
                      <a:pt x="5479" y="13170"/>
                      <a:pt x="5912" y="14768"/>
                      <a:pt x="7327" y="15316"/>
                    </a:cubicBezTo>
                    <a:cubicBezTo>
                      <a:pt x="7637" y="15430"/>
                      <a:pt x="7967" y="15486"/>
                      <a:pt x="8304" y="15486"/>
                    </a:cubicBezTo>
                    <a:cubicBezTo>
                      <a:pt x="9584" y="15486"/>
                      <a:pt x="10964" y="14684"/>
                      <a:pt x="11687" y="13239"/>
                    </a:cubicBezTo>
                    <a:cubicBezTo>
                      <a:pt x="11710" y="14380"/>
                      <a:pt x="12532" y="15270"/>
                      <a:pt x="13467" y="15384"/>
                    </a:cubicBezTo>
                    <a:cubicBezTo>
                      <a:pt x="13528" y="15391"/>
                      <a:pt x="13587" y="15394"/>
                      <a:pt x="13645" y="15394"/>
                    </a:cubicBezTo>
                    <a:cubicBezTo>
                      <a:pt x="14578" y="15394"/>
                      <a:pt x="15228" y="14583"/>
                      <a:pt x="15271" y="14540"/>
                    </a:cubicBezTo>
                    <a:cubicBezTo>
                      <a:pt x="15271" y="14654"/>
                      <a:pt x="15499" y="16845"/>
                      <a:pt x="17462" y="17781"/>
                    </a:cubicBezTo>
                    <a:cubicBezTo>
                      <a:pt x="18039" y="18065"/>
                      <a:pt x="18607" y="18158"/>
                      <a:pt x="19102" y="18158"/>
                    </a:cubicBezTo>
                    <a:cubicBezTo>
                      <a:pt x="19918" y="18158"/>
                      <a:pt x="20538" y="17906"/>
                      <a:pt x="20680" y="17850"/>
                    </a:cubicBezTo>
                    <a:lnTo>
                      <a:pt x="20680" y="17850"/>
                    </a:lnTo>
                    <a:cubicBezTo>
                      <a:pt x="20224" y="19036"/>
                      <a:pt x="20452" y="20360"/>
                      <a:pt x="21251" y="21228"/>
                    </a:cubicBezTo>
                    <a:cubicBezTo>
                      <a:pt x="21830" y="21820"/>
                      <a:pt x="22646" y="22141"/>
                      <a:pt x="23495" y="22141"/>
                    </a:cubicBezTo>
                    <a:cubicBezTo>
                      <a:pt x="24184" y="22141"/>
                      <a:pt x="24895" y="21929"/>
                      <a:pt x="25519" y="21479"/>
                    </a:cubicBezTo>
                    <a:lnTo>
                      <a:pt x="25519" y="21479"/>
                    </a:lnTo>
                    <a:cubicBezTo>
                      <a:pt x="24173" y="23305"/>
                      <a:pt x="23990" y="25701"/>
                      <a:pt x="25040" y="27642"/>
                    </a:cubicBezTo>
                    <a:cubicBezTo>
                      <a:pt x="26455" y="30267"/>
                      <a:pt x="29377" y="30563"/>
                      <a:pt x="29605" y="30586"/>
                    </a:cubicBezTo>
                    <a:cubicBezTo>
                      <a:pt x="29422" y="33211"/>
                      <a:pt x="29263" y="35836"/>
                      <a:pt x="29080" y="38461"/>
                    </a:cubicBezTo>
                    <a:cubicBezTo>
                      <a:pt x="29240" y="38666"/>
                      <a:pt x="30061" y="39922"/>
                      <a:pt x="31568" y="40127"/>
                    </a:cubicBezTo>
                    <a:cubicBezTo>
                      <a:pt x="31697" y="40144"/>
                      <a:pt x="31826" y="40152"/>
                      <a:pt x="31956" y="40152"/>
                    </a:cubicBezTo>
                    <a:cubicBezTo>
                      <a:pt x="33412" y="40152"/>
                      <a:pt x="34888" y="39110"/>
                      <a:pt x="35517" y="37434"/>
                    </a:cubicBezTo>
                    <a:cubicBezTo>
                      <a:pt x="36014" y="38105"/>
                      <a:pt x="36788" y="38453"/>
                      <a:pt x="37559" y="38453"/>
                    </a:cubicBezTo>
                    <a:cubicBezTo>
                      <a:pt x="38098" y="38453"/>
                      <a:pt x="38636" y="38283"/>
                      <a:pt x="39077" y="37936"/>
                    </a:cubicBezTo>
                    <a:cubicBezTo>
                      <a:pt x="40196" y="37068"/>
                      <a:pt x="40356" y="35357"/>
                      <a:pt x="39351" y="34261"/>
                    </a:cubicBezTo>
                    <a:lnTo>
                      <a:pt x="39351" y="34261"/>
                    </a:lnTo>
                    <a:cubicBezTo>
                      <a:pt x="39384" y="34262"/>
                      <a:pt x="39417" y="34262"/>
                      <a:pt x="39449" y="34262"/>
                    </a:cubicBezTo>
                    <a:cubicBezTo>
                      <a:pt x="41028" y="34262"/>
                      <a:pt x="42394" y="33180"/>
                      <a:pt x="42730" y="31659"/>
                    </a:cubicBezTo>
                    <a:cubicBezTo>
                      <a:pt x="43072" y="30084"/>
                      <a:pt x="42205" y="28440"/>
                      <a:pt x="40675" y="27870"/>
                    </a:cubicBezTo>
                    <a:cubicBezTo>
                      <a:pt x="42341" y="26934"/>
                      <a:pt x="43254" y="25040"/>
                      <a:pt x="42912" y="23191"/>
                    </a:cubicBezTo>
                    <a:cubicBezTo>
                      <a:pt x="42615" y="21479"/>
                      <a:pt x="41269" y="20064"/>
                      <a:pt x="39534" y="19653"/>
                    </a:cubicBezTo>
                    <a:cubicBezTo>
                      <a:pt x="39739" y="19059"/>
                      <a:pt x="40310" y="17165"/>
                      <a:pt x="39511" y="15042"/>
                    </a:cubicBezTo>
                    <a:cubicBezTo>
                      <a:pt x="38301" y="11824"/>
                      <a:pt x="35015" y="10934"/>
                      <a:pt x="34672" y="10842"/>
                    </a:cubicBezTo>
                    <a:cubicBezTo>
                      <a:pt x="35266" y="9769"/>
                      <a:pt x="35174" y="8446"/>
                      <a:pt x="34421" y="7510"/>
                    </a:cubicBezTo>
                    <a:cubicBezTo>
                      <a:pt x="33842" y="6763"/>
                      <a:pt x="32943" y="6352"/>
                      <a:pt x="32023" y="6352"/>
                    </a:cubicBezTo>
                    <a:cubicBezTo>
                      <a:pt x="31818" y="6352"/>
                      <a:pt x="31612" y="6373"/>
                      <a:pt x="31408" y="6414"/>
                    </a:cubicBezTo>
                    <a:cubicBezTo>
                      <a:pt x="31066" y="3789"/>
                      <a:pt x="29217" y="1849"/>
                      <a:pt x="27117" y="1644"/>
                    </a:cubicBezTo>
                    <a:cubicBezTo>
                      <a:pt x="26981" y="1630"/>
                      <a:pt x="26848" y="1623"/>
                      <a:pt x="26718" y="1623"/>
                    </a:cubicBezTo>
                    <a:cubicBezTo>
                      <a:pt x="25138" y="1623"/>
                      <a:pt x="23966" y="2579"/>
                      <a:pt x="23670" y="2853"/>
                    </a:cubicBezTo>
                    <a:cubicBezTo>
                      <a:pt x="23077" y="1119"/>
                      <a:pt x="21525" y="0"/>
                      <a:pt x="19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7428450" y="2832375"/>
                <a:ext cx="4967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1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5" y="659"/>
                      <a:pt x="719" y="1117"/>
                      <a:pt x="1348" y="1117"/>
                    </a:cubicBezTo>
                    <a:cubicBezTo>
                      <a:pt x="1569" y="1117"/>
                      <a:pt x="1790" y="1061"/>
                      <a:pt x="1986" y="936"/>
                    </a:cubicBezTo>
                    <a:lnTo>
                      <a:pt x="1986" y="936"/>
                    </a:lnTo>
                    <a:cubicBezTo>
                      <a:pt x="1882" y="950"/>
                      <a:pt x="1780" y="958"/>
                      <a:pt x="1680" y="958"/>
                    </a:cubicBezTo>
                    <a:cubicBezTo>
                      <a:pt x="989" y="958"/>
                      <a:pt x="399" y="618"/>
                      <a:pt x="0" y="0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7277225" y="2355900"/>
                <a:ext cx="192325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7579" extrusionOk="0">
                    <a:moveTo>
                      <a:pt x="229" y="3264"/>
                    </a:moveTo>
                    <a:cubicBezTo>
                      <a:pt x="1" y="5273"/>
                      <a:pt x="1416" y="7099"/>
                      <a:pt x="3424" y="7327"/>
                    </a:cubicBezTo>
                    <a:lnTo>
                      <a:pt x="3424" y="7327"/>
                    </a:lnTo>
                    <a:cubicBezTo>
                      <a:pt x="5410" y="7578"/>
                      <a:pt x="7213" y="6117"/>
                      <a:pt x="7464" y="4109"/>
                    </a:cubicBezTo>
                    <a:lnTo>
                      <a:pt x="7464" y="4109"/>
                    </a:lnTo>
                    <a:cubicBezTo>
                      <a:pt x="7693" y="2077"/>
                      <a:pt x="6278" y="251"/>
                      <a:pt x="4269" y="23"/>
                    </a:cubicBezTo>
                    <a:lnTo>
                      <a:pt x="4269" y="23"/>
                    </a:lnTo>
                    <a:cubicBezTo>
                      <a:pt x="4132" y="0"/>
                      <a:pt x="3995" y="0"/>
                      <a:pt x="3858" y="0"/>
                    </a:cubicBezTo>
                    <a:lnTo>
                      <a:pt x="3858" y="0"/>
                    </a:lnTo>
                    <a:cubicBezTo>
                      <a:pt x="2032" y="0"/>
                      <a:pt x="457" y="1392"/>
                      <a:pt x="229" y="32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7292625" y="2350000"/>
                <a:ext cx="12785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177" extrusionOk="0">
                    <a:moveTo>
                      <a:pt x="3179" y="0"/>
                    </a:moveTo>
                    <a:cubicBezTo>
                      <a:pt x="2061" y="0"/>
                      <a:pt x="892" y="1160"/>
                      <a:pt x="480" y="2336"/>
                    </a:cubicBezTo>
                    <a:cubicBezTo>
                      <a:pt x="1" y="3728"/>
                      <a:pt x="435" y="5691"/>
                      <a:pt x="1644" y="6102"/>
                    </a:cubicBezTo>
                    <a:cubicBezTo>
                      <a:pt x="1799" y="6154"/>
                      <a:pt x="1960" y="6177"/>
                      <a:pt x="2123" y="6177"/>
                    </a:cubicBezTo>
                    <a:cubicBezTo>
                      <a:pt x="2898" y="6177"/>
                      <a:pt x="3725" y="5649"/>
                      <a:pt x="4178" y="5121"/>
                    </a:cubicBezTo>
                    <a:cubicBezTo>
                      <a:pt x="4612" y="4664"/>
                      <a:pt x="4794" y="4162"/>
                      <a:pt x="4886" y="3865"/>
                    </a:cubicBezTo>
                    <a:cubicBezTo>
                      <a:pt x="4383" y="3523"/>
                      <a:pt x="3881" y="3180"/>
                      <a:pt x="3379" y="2861"/>
                    </a:cubicBezTo>
                    <a:cubicBezTo>
                      <a:pt x="3950" y="2656"/>
                      <a:pt x="4520" y="2450"/>
                      <a:pt x="5114" y="2245"/>
                    </a:cubicBezTo>
                    <a:cubicBezTo>
                      <a:pt x="5091" y="2153"/>
                      <a:pt x="4863" y="510"/>
                      <a:pt x="3721" y="99"/>
                    </a:cubicBezTo>
                    <a:cubicBezTo>
                      <a:pt x="3544" y="31"/>
                      <a:pt x="3362" y="0"/>
                      <a:pt x="3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314250" y="2398875"/>
                <a:ext cx="297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45" extrusionOk="0">
                    <a:moveTo>
                      <a:pt x="803" y="1"/>
                    </a:moveTo>
                    <a:cubicBezTo>
                      <a:pt x="575" y="1"/>
                      <a:pt x="297" y="106"/>
                      <a:pt x="186" y="244"/>
                    </a:cubicBezTo>
                    <a:cubicBezTo>
                      <a:pt x="0" y="492"/>
                      <a:pt x="206" y="945"/>
                      <a:pt x="501" y="945"/>
                    </a:cubicBezTo>
                    <a:cubicBezTo>
                      <a:pt x="532" y="945"/>
                      <a:pt x="564" y="940"/>
                      <a:pt x="597" y="929"/>
                    </a:cubicBezTo>
                    <a:cubicBezTo>
                      <a:pt x="871" y="837"/>
                      <a:pt x="1190" y="404"/>
                      <a:pt x="1122" y="153"/>
                    </a:cubicBezTo>
                    <a:cubicBezTo>
                      <a:pt x="1077" y="45"/>
                      <a:pt x="951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7591075" y="2446050"/>
                <a:ext cx="21742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8127" extrusionOk="0">
                    <a:moveTo>
                      <a:pt x="274" y="3470"/>
                    </a:moveTo>
                    <a:cubicBezTo>
                      <a:pt x="1" y="5638"/>
                      <a:pt x="1644" y="7601"/>
                      <a:pt x="3904" y="7875"/>
                    </a:cubicBezTo>
                    <a:lnTo>
                      <a:pt x="3904" y="7875"/>
                    </a:lnTo>
                    <a:cubicBezTo>
                      <a:pt x="6163" y="8126"/>
                      <a:pt x="8195" y="6597"/>
                      <a:pt x="8446" y="4429"/>
                    </a:cubicBezTo>
                    <a:lnTo>
                      <a:pt x="8446" y="4429"/>
                    </a:lnTo>
                    <a:cubicBezTo>
                      <a:pt x="8697" y="2260"/>
                      <a:pt x="7076" y="297"/>
                      <a:pt x="4817" y="23"/>
                    </a:cubicBezTo>
                    <a:lnTo>
                      <a:pt x="4817" y="23"/>
                    </a:lnTo>
                    <a:cubicBezTo>
                      <a:pt x="4657" y="0"/>
                      <a:pt x="4474" y="0"/>
                      <a:pt x="4315" y="0"/>
                    </a:cubicBezTo>
                    <a:lnTo>
                      <a:pt x="4315" y="0"/>
                    </a:lnTo>
                    <a:cubicBezTo>
                      <a:pt x="2260" y="0"/>
                      <a:pt x="503" y="1461"/>
                      <a:pt x="274" y="34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7607050" y="2433075"/>
                <a:ext cx="1358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6807" extrusionOk="0">
                    <a:moveTo>
                      <a:pt x="2951" y="1"/>
                    </a:moveTo>
                    <a:cubicBezTo>
                      <a:pt x="1549" y="1"/>
                      <a:pt x="356" y="1631"/>
                      <a:pt x="183" y="3099"/>
                    </a:cubicBezTo>
                    <a:cubicBezTo>
                      <a:pt x="1" y="4628"/>
                      <a:pt x="868" y="6637"/>
                      <a:pt x="2397" y="6796"/>
                    </a:cubicBezTo>
                    <a:cubicBezTo>
                      <a:pt x="2462" y="6803"/>
                      <a:pt x="2528" y="6806"/>
                      <a:pt x="2593" y="6806"/>
                    </a:cubicBezTo>
                    <a:cubicBezTo>
                      <a:pt x="3870" y="6806"/>
                      <a:pt x="5281" y="5560"/>
                      <a:pt x="5433" y="3715"/>
                    </a:cubicBezTo>
                    <a:cubicBezTo>
                      <a:pt x="4794" y="3464"/>
                      <a:pt x="4155" y="3236"/>
                      <a:pt x="3516" y="2985"/>
                    </a:cubicBezTo>
                    <a:cubicBezTo>
                      <a:pt x="4086" y="2642"/>
                      <a:pt x="4680" y="2323"/>
                      <a:pt x="5273" y="1980"/>
                    </a:cubicBezTo>
                    <a:cubicBezTo>
                      <a:pt x="5228" y="1866"/>
                      <a:pt x="4566" y="200"/>
                      <a:pt x="3196" y="17"/>
                    </a:cubicBezTo>
                    <a:cubicBezTo>
                      <a:pt x="3114" y="6"/>
                      <a:pt x="3032" y="1"/>
                      <a:pt x="29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7633325" y="2482225"/>
                <a:ext cx="29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861" extrusionOk="0">
                    <a:moveTo>
                      <a:pt x="790" y="0"/>
                    </a:moveTo>
                    <a:cubicBezTo>
                      <a:pt x="484" y="0"/>
                      <a:pt x="39" y="172"/>
                      <a:pt x="22" y="402"/>
                    </a:cubicBezTo>
                    <a:cubicBezTo>
                      <a:pt x="0" y="600"/>
                      <a:pt x="252" y="860"/>
                      <a:pt x="535" y="860"/>
                    </a:cubicBezTo>
                    <a:cubicBezTo>
                      <a:pt x="547" y="860"/>
                      <a:pt x="559" y="860"/>
                      <a:pt x="570" y="859"/>
                    </a:cubicBezTo>
                    <a:cubicBezTo>
                      <a:pt x="981" y="836"/>
                      <a:pt x="1187" y="242"/>
                      <a:pt x="1050" y="83"/>
                    </a:cubicBezTo>
                    <a:cubicBezTo>
                      <a:pt x="1005" y="26"/>
                      <a:pt x="908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7165950" y="2194400"/>
                <a:ext cx="1900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9083" extrusionOk="0">
                    <a:moveTo>
                      <a:pt x="5342" y="8263"/>
                    </a:moveTo>
                    <a:cubicBezTo>
                      <a:pt x="5730" y="6962"/>
                      <a:pt x="5547" y="6369"/>
                      <a:pt x="5821" y="4771"/>
                    </a:cubicBezTo>
                    <a:cubicBezTo>
                      <a:pt x="6027" y="3584"/>
                      <a:pt x="6483" y="1941"/>
                      <a:pt x="7601" y="0"/>
                    </a:cubicBezTo>
                    <a:cubicBezTo>
                      <a:pt x="6506" y="1438"/>
                      <a:pt x="5981" y="2740"/>
                      <a:pt x="5867" y="3105"/>
                    </a:cubicBezTo>
                    <a:cubicBezTo>
                      <a:pt x="4885" y="5707"/>
                      <a:pt x="5479" y="6985"/>
                      <a:pt x="4041" y="9313"/>
                    </a:cubicBezTo>
                    <a:cubicBezTo>
                      <a:pt x="3379" y="10363"/>
                      <a:pt x="3196" y="10203"/>
                      <a:pt x="2329" y="11527"/>
                    </a:cubicBezTo>
                    <a:cubicBezTo>
                      <a:pt x="2101" y="11870"/>
                      <a:pt x="1667" y="12532"/>
                      <a:pt x="1233" y="13376"/>
                    </a:cubicBezTo>
                    <a:cubicBezTo>
                      <a:pt x="800" y="14243"/>
                      <a:pt x="366" y="15271"/>
                      <a:pt x="183" y="16366"/>
                    </a:cubicBezTo>
                    <a:cubicBezTo>
                      <a:pt x="1" y="17325"/>
                      <a:pt x="46" y="18238"/>
                      <a:pt x="160" y="19082"/>
                    </a:cubicBezTo>
                    <a:cubicBezTo>
                      <a:pt x="480" y="15636"/>
                      <a:pt x="1576" y="13604"/>
                      <a:pt x="2648" y="12349"/>
                    </a:cubicBezTo>
                    <a:cubicBezTo>
                      <a:pt x="3447" y="11413"/>
                      <a:pt x="4703" y="10317"/>
                      <a:pt x="5342" y="826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7302325" y="2309100"/>
                <a:ext cx="179225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456" extrusionOk="0">
                    <a:moveTo>
                      <a:pt x="1" y="2990"/>
                    </a:moveTo>
                    <a:cubicBezTo>
                      <a:pt x="298" y="2717"/>
                      <a:pt x="1370" y="1804"/>
                      <a:pt x="2854" y="1872"/>
                    </a:cubicBezTo>
                    <a:cubicBezTo>
                      <a:pt x="4612" y="1963"/>
                      <a:pt x="6209" y="3401"/>
                      <a:pt x="6689" y="5456"/>
                    </a:cubicBezTo>
                    <a:cubicBezTo>
                      <a:pt x="6712" y="5341"/>
                      <a:pt x="7168" y="2831"/>
                      <a:pt x="5411" y="1347"/>
                    </a:cubicBezTo>
                    <a:cubicBezTo>
                      <a:pt x="3995" y="160"/>
                      <a:pt x="1553" y="0"/>
                      <a:pt x="526" y="1233"/>
                    </a:cubicBezTo>
                    <a:cubicBezTo>
                      <a:pt x="69" y="1781"/>
                      <a:pt x="1" y="2465"/>
                      <a:pt x="1" y="299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7618475" y="2403825"/>
                <a:ext cx="206025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4429" extrusionOk="0">
                    <a:moveTo>
                      <a:pt x="7806" y="4428"/>
                    </a:moveTo>
                    <a:cubicBezTo>
                      <a:pt x="7578" y="3949"/>
                      <a:pt x="6939" y="2762"/>
                      <a:pt x="5615" y="2077"/>
                    </a:cubicBezTo>
                    <a:cubicBezTo>
                      <a:pt x="3903" y="1233"/>
                      <a:pt x="1712" y="1530"/>
                      <a:pt x="0" y="2831"/>
                    </a:cubicBezTo>
                    <a:cubicBezTo>
                      <a:pt x="183" y="2534"/>
                      <a:pt x="1301" y="617"/>
                      <a:pt x="3470" y="297"/>
                    </a:cubicBezTo>
                    <a:cubicBezTo>
                      <a:pt x="5524" y="0"/>
                      <a:pt x="7966" y="1233"/>
                      <a:pt x="8194" y="2876"/>
                    </a:cubicBezTo>
                    <a:cubicBezTo>
                      <a:pt x="8240" y="3196"/>
                      <a:pt x="8217" y="3744"/>
                      <a:pt x="7806" y="4428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7612750" y="2418650"/>
                <a:ext cx="262525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10501" h="5160" extrusionOk="0">
                    <a:moveTo>
                      <a:pt x="183" y="2626"/>
                    </a:moveTo>
                    <a:cubicBezTo>
                      <a:pt x="115" y="2694"/>
                      <a:pt x="1" y="2603"/>
                      <a:pt x="47" y="2512"/>
                    </a:cubicBezTo>
                    <a:cubicBezTo>
                      <a:pt x="435" y="1872"/>
                      <a:pt x="1279" y="823"/>
                      <a:pt x="2717" y="434"/>
                    </a:cubicBezTo>
                    <a:cubicBezTo>
                      <a:pt x="3059" y="343"/>
                      <a:pt x="4475" y="1"/>
                      <a:pt x="5913" y="823"/>
                    </a:cubicBezTo>
                    <a:cubicBezTo>
                      <a:pt x="7442" y="1667"/>
                      <a:pt x="7876" y="3151"/>
                      <a:pt x="7967" y="3516"/>
                    </a:cubicBezTo>
                    <a:cubicBezTo>
                      <a:pt x="7990" y="3562"/>
                      <a:pt x="8013" y="3584"/>
                      <a:pt x="8035" y="3584"/>
                    </a:cubicBezTo>
                    <a:cubicBezTo>
                      <a:pt x="8834" y="3721"/>
                      <a:pt x="9610" y="3881"/>
                      <a:pt x="10386" y="4018"/>
                    </a:cubicBezTo>
                    <a:cubicBezTo>
                      <a:pt x="10478" y="4018"/>
                      <a:pt x="10501" y="4132"/>
                      <a:pt x="10432" y="4155"/>
                    </a:cubicBezTo>
                    <a:cubicBezTo>
                      <a:pt x="10135" y="4360"/>
                      <a:pt x="9747" y="4589"/>
                      <a:pt x="9291" y="4771"/>
                    </a:cubicBezTo>
                    <a:cubicBezTo>
                      <a:pt x="8629" y="5045"/>
                      <a:pt x="8058" y="5114"/>
                      <a:pt x="7625" y="5159"/>
                    </a:cubicBezTo>
                    <a:cubicBezTo>
                      <a:pt x="7579" y="5159"/>
                      <a:pt x="7556" y="5136"/>
                      <a:pt x="7533" y="5091"/>
                    </a:cubicBezTo>
                    <a:cubicBezTo>
                      <a:pt x="7214" y="3310"/>
                      <a:pt x="5867" y="1895"/>
                      <a:pt x="4132" y="1530"/>
                    </a:cubicBezTo>
                    <a:cubicBezTo>
                      <a:pt x="2717" y="1211"/>
                      <a:pt x="1256" y="1644"/>
                      <a:pt x="183" y="26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7657275" y="2285700"/>
                <a:ext cx="1843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2991" extrusionOk="0">
                    <a:moveTo>
                      <a:pt x="3607" y="1667"/>
                    </a:moveTo>
                    <a:cubicBezTo>
                      <a:pt x="5067" y="1849"/>
                      <a:pt x="6186" y="2397"/>
                      <a:pt x="6916" y="2854"/>
                    </a:cubicBezTo>
                    <a:cubicBezTo>
                      <a:pt x="7145" y="2991"/>
                      <a:pt x="7373" y="2762"/>
                      <a:pt x="7282" y="2534"/>
                    </a:cubicBezTo>
                    <a:cubicBezTo>
                      <a:pt x="6642" y="1142"/>
                      <a:pt x="5319" y="160"/>
                      <a:pt x="3789" y="23"/>
                    </a:cubicBezTo>
                    <a:cubicBezTo>
                      <a:pt x="3652" y="1"/>
                      <a:pt x="3515" y="1"/>
                      <a:pt x="3401" y="1"/>
                    </a:cubicBezTo>
                    <a:cubicBezTo>
                      <a:pt x="2169" y="1"/>
                      <a:pt x="982" y="548"/>
                      <a:pt x="160" y="1484"/>
                    </a:cubicBezTo>
                    <a:cubicBezTo>
                      <a:pt x="0" y="1667"/>
                      <a:pt x="160" y="1963"/>
                      <a:pt x="411" y="1895"/>
                    </a:cubicBezTo>
                    <a:cubicBezTo>
                      <a:pt x="1187" y="1690"/>
                      <a:pt x="2283" y="1507"/>
                      <a:pt x="3607" y="16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7618475" y="2394700"/>
                <a:ext cx="439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461" extrusionOk="0">
                    <a:moveTo>
                      <a:pt x="1758" y="320"/>
                    </a:moveTo>
                    <a:cubicBezTo>
                      <a:pt x="982" y="365"/>
                      <a:pt x="365" y="731"/>
                      <a:pt x="23" y="1461"/>
                    </a:cubicBezTo>
                    <a:cubicBezTo>
                      <a:pt x="0" y="616"/>
                      <a:pt x="1004" y="0"/>
                      <a:pt x="1758" y="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7264675" y="2333625"/>
                <a:ext cx="208875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4749" extrusionOk="0">
                    <a:moveTo>
                      <a:pt x="7989" y="4657"/>
                    </a:moveTo>
                    <a:cubicBezTo>
                      <a:pt x="8012" y="4748"/>
                      <a:pt x="8126" y="4748"/>
                      <a:pt x="8149" y="4657"/>
                    </a:cubicBezTo>
                    <a:cubicBezTo>
                      <a:pt x="8286" y="3950"/>
                      <a:pt x="8355" y="2694"/>
                      <a:pt x="7601" y="1621"/>
                    </a:cubicBezTo>
                    <a:cubicBezTo>
                      <a:pt x="7419" y="1370"/>
                      <a:pt x="6665" y="343"/>
                      <a:pt x="5159" y="183"/>
                    </a:cubicBezTo>
                    <a:cubicBezTo>
                      <a:pt x="3607" y="1"/>
                      <a:pt x="2397" y="891"/>
                      <a:pt x="2100" y="1142"/>
                    </a:cubicBezTo>
                    <a:cubicBezTo>
                      <a:pt x="2055" y="1165"/>
                      <a:pt x="2032" y="1165"/>
                      <a:pt x="2009" y="1142"/>
                    </a:cubicBezTo>
                    <a:cubicBezTo>
                      <a:pt x="1393" y="823"/>
                      <a:pt x="754" y="503"/>
                      <a:pt x="137" y="206"/>
                    </a:cubicBezTo>
                    <a:cubicBezTo>
                      <a:pt x="69" y="161"/>
                      <a:pt x="0" y="229"/>
                      <a:pt x="23" y="298"/>
                    </a:cubicBezTo>
                    <a:cubicBezTo>
                      <a:pt x="92" y="617"/>
                      <a:pt x="229" y="982"/>
                      <a:pt x="434" y="1370"/>
                    </a:cubicBezTo>
                    <a:cubicBezTo>
                      <a:pt x="708" y="1918"/>
                      <a:pt x="1073" y="2306"/>
                      <a:pt x="1347" y="2557"/>
                    </a:cubicBezTo>
                    <a:cubicBezTo>
                      <a:pt x="1370" y="2603"/>
                      <a:pt x="1416" y="2580"/>
                      <a:pt x="1438" y="2557"/>
                    </a:cubicBezTo>
                    <a:cubicBezTo>
                      <a:pt x="2739" y="1393"/>
                      <a:pt x="4543" y="1051"/>
                      <a:pt x="5958" y="1690"/>
                    </a:cubicBezTo>
                    <a:cubicBezTo>
                      <a:pt x="7099" y="2215"/>
                      <a:pt x="7875" y="3333"/>
                      <a:pt x="7989" y="46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7468950" y="2359300"/>
                <a:ext cx="262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508" extrusionOk="0">
                    <a:moveTo>
                      <a:pt x="1" y="1"/>
                    </a:moveTo>
                    <a:cubicBezTo>
                      <a:pt x="663" y="115"/>
                      <a:pt x="1051" y="937"/>
                      <a:pt x="708" y="1507"/>
                    </a:cubicBezTo>
                    <a:cubicBezTo>
                      <a:pt x="800" y="868"/>
                      <a:pt x="526" y="34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7333150" y="2201825"/>
                <a:ext cx="1763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3698" extrusionOk="0">
                    <a:moveTo>
                      <a:pt x="6597" y="3515"/>
                    </a:moveTo>
                    <a:cubicBezTo>
                      <a:pt x="6780" y="3698"/>
                      <a:pt x="7054" y="3515"/>
                      <a:pt x="7008" y="3264"/>
                    </a:cubicBezTo>
                    <a:cubicBezTo>
                      <a:pt x="6688" y="1940"/>
                      <a:pt x="5730" y="822"/>
                      <a:pt x="4451" y="297"/>
                    </a:cubicBezTo>
                    <a:cubicBezTo>
                      <a:pt x="3949" y="92"/>
                      <a:pt x="3401" y="0"/>
                      <a:pt x="2876" y="0"/>
                    </a:cubicBezTo>
                    <a:cubicBezTo>
                      <a:pt x="1918" y="0"/>
                      <a:pt x="982" y="320"/>
                      <a:pt x="206" y="913"/>
                    </a:cubicBezTo>
                    <a:cubicBezTo>
                      <a:pt x="0" y="1073"/>
                      <a:pt x="115" y="1370"/>
                      <a:pt x="366" y="1370"/>
                    </a:cubicBezTo>
                    <a:cubicBezTo>
                      <a:pt x="1233" y="1301"/>
                      <a:pt x="2466" y="1347"/>
                      <a:pt x="3858" y="1849"/>
                    </a:cubicBezTo>
                    <a:cubicBezTo>
                      <a:pt x="5091" y="2306"/>
                      <a:pt x="6004" y="2967"/>
                      <a:pt x="6597" y="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7338275" y="2624075"/>
                <a:ext cx="287075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90" extrusionOk="0">
                    <a:moveTo>
                      <a:pt x="5730" y="1987"/>
                    </a:moveTo>
                    <a:cubicBezTo>
                      <a:pt x="4178" y="1507"/>
                      <a:pt x="4064" y="1"/>
                      <a:pt x="2854" y="1"/>
                    </a:cubicBezTo>
                    <a:cubicBezTo>
                      <a:pt x="1895" y="1"/>
                      <a:pt x="1005" y="1005"/>
                      <a:pt x="686" y="1895"/>
                    </a:cubicBezTo>
                    <a:cubicBezTo>
                      <a:pt x="1" y="3721"/>
                      <a:pt x="1462" y="5776"/>
                      <a:pt x="2763" y="6780"/>
                    </a:cubicBezTo>
                    <a:cubicBezTo>
                      <a:pt x="4338" y="7990"/>
                      <a:pt x="6141" y="7921"/>
                      <a:pt x="6734" y="7876"/>
                    </a:cubicBezTo>
                    <a:cubicBezTo>
                      <a:pt x="7168" y="7830"/>
                      <a:pt x="8606" y="7693"/>
                      <a:pt x="9884" y="6597"/>
                    </a:cubicBezTo>
                    <a:cubicBezTo>
                      <a:pt x="10455" y="6095"/>
                      <a:pt x="11482" y="5205"/>
                      <a:pt x="11391" y="3950"/>
                    </a:cubicBezTo>
                    <a:cubicBezTo>
                      <a:pt x="11322" y="3037"/>
                      <a:pt x="10683" y="2169"/>
                      <a:pt x="9861" y="1781"/>
                    </a:cubicBezTo>
                    <a:cubicBezTo>
                      <a:pt x="8378" y="1097"/>
                      <a:pt x="7419" y="2535"/>
                      <a:pt x="5730" y="198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357675" y="2844925"/>
                <a:ext cx="2009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75" extrusionOk="0">
                    <a:moveTo>
                      <a:pt x="8035" y="274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7338275" y="2629800"/>
                <a:ext cx="287075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89" extrusionOk="0">
                    <a:moveTo>
                      <a:pt x="5707" y="1986"/>
                    </a:moveTo>
                    <a:cubicBezTo>
                      <a:pt x="4155" y="1507"/>
                      <a:pt x="4041" y="0"/>
                      <a:pt x="2854" y="0"/>
                    </a:cubicBezTo>
                    <a:cubicBezTo>
                      <a:pt x="1873" y="0"/>
                      <a:pt x="1005" y="1004"/>
                      <a:pt x="663" y="1895"/>
                    </a:cubicBezTo>
                    <a:cubicBezTo>
                      <a:pt x="1" y="3721"/>
                      <a:pt x="1462" y="5775"/>
                      <a:pt x="2740" y="6779"/>
                    </a:cubicBezTo>
                    <a:cubicBezTo>
                      <a:pt x="4338" y="7989"/>
                      <a:pt x="6118" y="7921"/>
                      <a:pt x="6734" y="7875"/>
                    </a:cubicBezTo>
                    <a:cubicBezTo>
                      <a:pt x="7168" y="7829"/>
                      <a:pt x="8606" y="7692"/>
                      <a:pt x="9861" y="6597"/>
                    </a:cubicBezTo>
                    <a:cubicBezTo>
                      <a:pt x="10432" y="6095"/>
                      <a:pt x="11482" y="5204"/>
                      <a:pt x="11391" y="3949"/>
                    </a:cubicBezTo>
                    <a:cubicBezTo>
                      <a:pt x="11322" y="3036"/>
                      <a:pt x="10683" y="2169"/>
                      <a:pt x="9861" y="1781"/>
                    </a:cubicBezTo>
                    <a:cubicBezTo>
                      <a:pt x="8378" y="1096"/>
                      <a:pt x="7396" y="2534"/>
                      <a:pt x="5707" y="19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7474675" y="2766175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137" y="92"/>
                    </a:moveTo>
                    <a:cubicBezTo>
                      <a:pt x="23" y="137"/>
                      <a:pt x="0" y="525"/>
                      <a:pt x="228" y="708"/>
                    </a:cubicBezTo>
                    <a:cubicBezTo>
                      <a:pt x="411" y="822"/>
                      <a:pt x="685" y="776"/>
                      <a:pt x="731" y="685"/>
                    </a:cubicBezTo>
                    <a:cubicBezTo>
                      <a:pt x="822" y="503"/>
                      <a:pt x="297" y="0"/>
                      <a:pt x="1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7835300" y="2592700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4" y="69"/>
                    </a:moveTo>
                    <a:cubicBezTo>
                      <a:pt x="457" y="160"/>
                      <a:pt x="1" y="1553"/>
                      <a:pt x="457" y="1986"/>
                    </a:cubicBezTo>
                    <a:cubicBezTo>
                      <a:pt x="822" y="2352"/>
                      <a:pt x="1918" y="2192"/>
                      <a:pt x="2169" y="1530"/>
                    </a:cubicBezTo>
                    <a:cubicBezTo>
                      <a:pt x="2397" y="822"/>
                      <a:pt x="1599" y="1"/>
                      <a:pt x="1074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900350" y="2672025"/>
                <a:ext cx="285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19" extrusionOk="0">
                    <a:moveTo>
                      <a:pt x="526" y="23"/>
                    </a:moveTo>
                    <a:cubicBezTo>
                      <a:pt x="229" y="69"/>
                      <a:pt x="1" y="731"/>
                      <a:pt x="229" y="936"/>
                    </a:cubicBezTo>
                    <a:cubicBezTo>
                      <a:pt x="389" y="1119"/>
                      <a:pt x="914" y="1027"/>
                      <a:pt x="1028" y="708"/>
                    </a:cubicBezTo>
                    <a:cubicBezTo>
                      <a:pt x="1142" y="388"/>
                      <a:pt x="754" y="0"/>
                      <a:pt x="526" y="2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38425" y="2478575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3" y="69"/>
                    </a:moveTo>
                    <a:cubicBezTo>
                      <a:pt x="457" y="160"/>
                      <a:pt x="0" y="1553"/>
                      <a:pt x="457" y="1986"/>
                    </a:cubicBezTo>
                    <a:cubicBezTo>
                      <a:pt x="822" y="2351"/>
                      <a:pt x="1918" y="2192"/>
                      <a:pt x="2169" y="1530"/>
                    </a:cubicBezTo>
                    <a:cubicBezTo>
                      <a:pt x="2397" y="845"/>
                      <a:pt x="1598" y="0"/>
                      <a:pt x="1073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7405050" y="2425500"/>
                <a:ext cx="108450" cy="1752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7009" extrusionOk="0">
                    <a:moveTo>
                      <a:pt x="4018" y="1"/>
                    </a:moveTo>
                    <a:cubicBezTo>
                      <a:pt x="4337" y="1872"/>
                      <a:pt x="3926" y="3881"/>
                      <a:pt x="2968" y="5547"/>
                    </a:cubicBezTo>
                    <a:cubicBezTo>
                      <a:pt x="2899" y="5639"/>
                      <a:pt x="2762" y="5684"/>
                      <a:pt x="2671" y="5616"/>
                    </a:cubicBezTo>
                    <a:cubicBezTo>
                      <a:pt x="2260" y="4954"/>
                      <a:pt x="1553" y="4657"/>
                      <a:pt x="913" y="5228"/>
                    </a:cubicBezTo>
                    <a:cubicBezTo>
                      <a:pt x="320" y="5776"/>
                      <a:pt x="594" y="6711"/>
                      <a:pt x="1324" y="7008"/>
                    </a:cubicBezTo>
                    <a:cubicBezTo>
                      <a:pt x="434" y="6848"/>
                      <a:pt x="0" y="5684"/>
                      <a:pt x="662" y="4999"/>
                    </a:cubicBezTo>
                    <a:cubicBezTo>
                      <a:pt x="1279" y="4246"/>
                      <a:pt x="2557" y="4474"/>
                      <a:pt x="2968" y="5319"/>
                    </a:cubicBezTo>
                    <a:lnTo>
                      <a:pt x="2580" y="5319"/>
                    </a:lnTo>
                    <a:cubicBezTo>
                      <a:pt x="3493" y="3698"/>
                      <a:pt x="3972" y="1850"/>
                      <a:pt x="4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415325" y="2558450"/>
                <a:ext cx="439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964" extrusionOk="0">
                    <a:moveTo>
                      <a:pt x="1758" y="1667"/>
                    </a:moveTo>
                    <a:cubicBezTo>
                      <a:pt x="1119" y="1964"/>
                      <a:pt x="411" y="1690"/>
                      <a:pt x="183" y="1188"/>
                    </a:cubicBezTo>
                    <a:cubicBezTo>
                      <a:pt x="0" y="823"/>
                      <a:pt x="114" y="343"/>
                      <a:pt x="411" y="1"/>
                    </a:cubicBezTo>
                    <a:cubicBezTo>
                      <a:pt x="434" y="161"/>
                      <a:pt x="480" y="640"/>
                      <a:pt x="868" y="1097"/>
                    </a:cubicBezTo>
                    <a:cubicBezTo>
                      <a:pt x="1187" y="1485"/>
                      <a:pt x="1598" y="1622"/>
                      <a:pt x="1758" y="1667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878675" y="2111650"/>
                <a:ext cx="2819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542" extrusionOk="0">
                    <a:moveTo>
                      <a:pt x="9336" y="9542"/>
                    </a:moveTo>
                    <a:cubicBezTo>
                      <a:pt x="10546" y="9177"/>
                      <a:pt x="11276" y="7647"/>
                      <a:pt x="10637" y="6460"/>
                    </a:cubicBezTo>
                    <a:cubicBezTo>
                      <a:pt x="9952" y="5205"/>
                      <a:pt x="8172" y="4931"/>
                      <a:pt x="7053" y="5753"/>
                    </a:cubicBezTo>
                    <a:lnTo>
                      <a:pt x="7670" y="6232"/>
                    </a:lnTo>
                    <a:cubicBezTo>
                      <a:pt x="9016" y="3128"/>
                      <a:pt x="5113" y="1"/>
                      <a:pt x="3013" y="3242"/>
                    </a:cubicBezTo>
                    <a:lnTo>
                      <a:pt x="3675" y="3425"/>
                    </a:lnTo>
                    <a:cubicBezTo>
                      <a:pt x="3653" y="2945"/>
                      <a:pt x="3470" y="2489"/>
                      <a:pt x="3150" y="2124"/>
                    </a:cubicBezTo>
                    <a:cubicBezTo>
                      <a:pt x="2237" y="982"/>
                      <a:pt x="297" y="1484"/>
                      <a:pt x="0" y="2877"/>
                    </a:cubicBezTo>
                    <a:cubicBezTo>
                      <a:pt x="777" y="1370"/>
                      <a:pt x="2991" y="1644"/>
                      <a:pt x="2968" y="3447"/>
                    </a:cubicBezTo>
                    <a:cubicBezTo>
                      <a:pt x="2945" y="3767"/>
                      <a:pt x="3401" y="3927"/>
                      <a:pt x="3584" y="3653"/>
                    </a:cubicBezTo>
                    <a:cubicBezTo>
                      <a:pt x="5250" y="1348"/>
                      <a:pt x="7784" y="3744"/>
                      <a:pt x="6894" y="5958"/>
                    </a:cubicBezTo>
                    <a:cubicBezTo>
                      <a:pt x="6734" y="6323"/>
                      <a:pt x="7236" y="6666"/>
                      <a:pt x="7533" y="6415"/>
                    </a:cubicBezTo>
                    <a:cubicBezTo>
                      <a:pt x="8286" y="5798"/>
                      <a:pt x="9587" y="5935"/>
                      <a:pt x="10158" y="6757"/>
                    </a:cubicBezTo>
                    <a:cubicBezTo>
                      <a:pt x="10774" y="7647"/>
                      <a:pt x="10295" y="8994"/>
                      <a:pt x="9336" y="954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8089800" y="25270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1"/>
                      <a:pt x="663" y="46"/>
                    </a:cubicBezTo>
                    <a:cubicBezTo>
                      <a:pt x="1233" y="115"/>
                      <a:pt x="1119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8041300" y="24243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7"/>
                      <a:pt x="92" y="0"/>
                      <a:pt x="663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8130325" y="24763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79"/>
                    </a:moveTo>
                    <a:cubicBezTo>
                      <a:pt x="0" y="434"/>
                      <a:pt x="46" y="0"/>
                      <a:pt x="343" y="46"/>
                    </a:cubicBezTo>
                    <a:cubicBezTo>
                      <a:pt x="617" y="69"/>
                      <a:pt x="571" y="502"/>
                      <a:pt x="297" y="4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8031600" y="249112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1" y="434"/>
                      <a:pt x="69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7439850" y="1914800"/>
                <a:ext cx="273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6323" extrusionOk="0">
                    <a:moveTo>
                      <a:pt x="10957" y="2488"/>
                    </a:moveTo>
                    <a:cubicBezTo>
                      <a:pt x="9816" y="0"/>
                      <a:pt x="6415" y="685"/>
                      <a:pt x="6438" y="3492"/>
                    </a:cubicBezTo>
                    <a:lnTo>
                      <a:pt x="7259" y="3287"/>
                    </a:lnTo>
                    <a:cubicBezTo>
                      <a:pt x="6186" y="1096"/>
                      <a:pt x="3128" y="1187"/>
                      <a:pt x="2375" y="3561"/>
                    </a:cubicBezTo>
                    <a:lnTo>
                      <a:pt x="2694" y="3333"/>
                    </a:lnTo>
                    <a:cubicBezTo>
                      <a:pt x="1233" y="3401"/>
                      <a:pt x="1" y="4930"/>
                      <a:pt x="457" y="6323"/>
                    </a:cubicBezTo>
                    <a:cubicBezTo>
                      <a:pt x="480" y="5706"/>
                      <a:pt x="708" y="5067"/>
                      <a:pt x="1142" y="4634"/>
                    </a:cubicBezTo>
                    <a:cubicBezTo>
                      <a:pt x="1553" y="4246"/>
                      <a:pt x="2169" y="4017"/>
                      <a:pt x="2717" y="4040"/>
                    </a:cubicBezTo>
                    <a:cubicBezTo>
                      <a:pt x="2854" y="4040"/>
                      <a:pt x="2945" y="3972"/>
                      <a:pt x="3014" y="3858"/>
                    </a:cubicBezTo>
                    <a:cubicBezTo>
                      <a:pt x="3676" y="2214"/>
                      <a:pt x="5684" y="2146"/>
                      <a:pt x="6506" y="3698"/>
                    </a:cubicBezTo>
                    <a:cubicBezTo>
                      <a:pt x="6620" y="3903"/>
                      <a:pt x="6871" y="3995"/>
                      <a:pt x="7077" y="3880"/>
                    </a:cubicBezTo>
                    <a:cubicBezTo>
                      <a:pt x="7236" y="3789"/>
                      <a:pt x="7305" y="3629"/>
                      <a:pt x="7305" y="3470"/>
                    </a:cubicBezTo>
                    <a:cubicBezTo>
                      <a:pt x="7191" y="1187"/>
                      <a:pt x="9724" y="936"/>
                      <a:pt x="10957" y="2488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7644150" y="2006100"/>
                <a:ext cx="308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5" extrusionOk="0">
                    <a:moveTo>
                      <a:pt x="571" y="936"/>
                    </a:moveTo>
                    <a:cubicBezTo>
                      <a:pt x="0" y="868"/>
                      <a:pt x="92" y="0"/>
                      <a:pt x="662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7590500" y="204832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7558550" y="2028350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0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7712050" y="20175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1"/>
                      <a:pt x="320" y="23"/>
                    </a:cubicBezTo>
                    <a:cubicBezTo>
                      <a:pt x="617" y="69"/>
                      <a:pt x="548" y="503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84650" y="2044325"/>
                <a:ext cx="15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5" y="480"/>
                    </a:moveTo>
                    <a:cubicBezTo>
                      <a:pt x="1" y="434"/>
                      <a:pt x="47" y="0"/>
                      <a:pt x="320" y="46"/>
                    </a:cubicBezTo>
                    <a:cubicBezTo>
                      <a:pt x="617" y="69"/>
                      <a:pt x="549" y="503"/>
                      <a:pt x="27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>
                <a:off x="7975100" y="2559025"/>
                <a:ext cx="187200" cy="23057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9223" extrusionOk="0">
                    <a:moveTo>
                      <a:pt x="7214" y="3174"/>
                    </a:moveTo>
                    <a:cubicBezTo>
                      <a:pt x="7168" y="2922"/>
                      <a:pt x="6803" y="686"/>
                      <a:pt x="5023" y="138"/>
                    </a:cubicBezTo>
                    <a:cubicBezTo>
                      <a:pt x="4771" y="46"/>
                      <a:pt x="4498" y="1"/>
                      <a:pt x="4224" y="1"/>
                    </a:cubicBezTo>
                    <a:cubicBezTo>
                      <a:pt x="2923" y="1"/>
                      <a:pt x="1507" y="868"/>
                      <a:pt x="754" y="2420"/>
                    </a:cubicBezTo>
                    <a:lnTo>
                      <a:pt x="1393" y="6255"/>
                    </a:lnTo>
                    <a:cubicBezTo>
                      <a:pt x="914" y="6803"/>
                      <a:pt x="457" y="7351"/>
                      <a:pt x="1" y="7898"/>
                    </a:cubicBezTo>
                    <a:cubicBezTo>
                      <a:pt x="92" y="7944"/>
                      <a:pt x="2626" y="9222"/>
                      <a:pt x="4977" y="7761"/>
                    </a:cubicBezTo>
                    <a:cubicBezTo>
                      <a:pt x="6461" y="6826"/>
                      <a:pt x="7488" y="5022"/>
                      <a:pt x="7214" y="3174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40"/>
              <p:cNvSpPr/>
              <p:nvPr/>
            </p:nvSpPr>
            <p:spPr>
              <a:xfrm>
                <a:off x="8011625" y="2602975"/>
                <a:ext cx="1135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4680" extrusionOk="0">
                    <a:moveTo>
                      <a:pt x="4475" y="2123"/>
                    </a:moveTo>
                    <a:cubicBezTo>
                      <a:pt x="4429" y="1393"/>
                      <a:pt x="3858" y="662"/>
                      <a:pt x="3151" y="388"/>
                    </a:cubicBezTo>
                    <a:cubicBezTo>
                      <a:pt x="2078" y="0"/>
                      <a:pt x="640" y="617"/>
                      <a:pt x="1" y="2032"/>
                    </a:cubicBezTo>
                    <a:cubicBezTo>
                      <a:pt x="686" y="1804"/>
                      <a:pt x="1416" y="2077"/>
                      <a:pt x="1804" y="2671"/>
                    </a:cubicBezTo>
                    <a:cubicBezTo>
                      <a:pt x="2215" y="3287"/>
                      <a:pt x="2078" y="4155"/>
                      <a:pt x="1507" y="4680"/>
                    </a:cubicBezTo>
                    <a:cubicBezTo>
                      <a:pt x="3333" y="4588"/>
                      <a:pt x="4543" y="3287"/>
                      <a:pt x="4475" y="212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40"/>
              <p:cNvSpPr/>
              <p:nvPr/>
            </p:nvSpPr>
            <p:spPr>
              <a:xfrm>
                <a:off x="8006500" y="2588125"/>
                <a:ext cx="1238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5388" extrusionOk="0">
                    <a:moveTo>
                      <a:pt x="4953" y="3333"/>
                    </a:moveTo>
                    <a:cubicBezTo>
                      <a:pt x="4565" y="663"/>
                      <a:pt x="1370" y="366"/>
                      <a:pt x="320" y="2786"/>
                    </a:cubicBezTo>
                    <a:lnTo>
                      <a:pt x="137" y="2580"/>
                    </a:lnTo>
                    <a:cubicBezTo>
                      <a:pt x="1872" y="2032"/>
                      <a:pt x="3105" y="4246"/>
                      <a:pt x="1689" y="5388"/>
                    </a:cubicBezTo>
                    <a:cubicBezTo>
                      <a:pt x="2785" y="4246"/>
                      <a:pt x="1758" y="2398"/>
                      <a:pt x="229" y="2877"/>
                    </a:cubicBezTo>
                    <a:cubicBezTo>
                      <a:pt x="114" y="2923"/>
                      <a:pt x="0" y="2786"/>
                      <a:pt x="46" y="2671"/>
                    </a:cubicBezTo>
                    <a:cubicBezTo>
                      <a:pt x="1073" y="1"/>
                      <a:pt x="4885" y="320"/>
                      <a:pt x="4953" y="333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7842725" y="1918775"/>
                <a:ext cx="17520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3380" extrusionOk="0">
                    <a:moveTo>
                      <a:pt x="6802" y="3379"/>
                    </a:moveTo>
                    <a:cubicBezTo>
                      <a:pt x="7008" y="1895"/>
                      <a:pt x="5205" y="845"/>
                      <a:pt x="3926" y="1576"/>
                    </a:cubicBezTo>
                    <a:cubicBezTo>
                      <a:pt x="3493" y="1781"/>
                      <a:pt x="3128" y="2169"/>
                      <a:pt x="2922" y="2626"/>
                    </a:cubicBezTo>
                    <a:lnTo>
                      <a:pt x="3744" y="2717"/>
                    </a:lnTo>
                    <a:cubicBezTo>
                      <a:pt x="3561" y="1348"/>
                      <a:pt x="1827" y="1"/>
                      <a:pt x="594" y="1051"/>
                    </a:cubicBezTo>
                    <a:cubicBezTo>
                      <a:pt x="252" y="1370"/>
                      <a:pt x="69" y="1758"/>
                      <a:pt x="0" y="2169"/>
                    </a:cubicBezTo>
                    <a:cubicBezTo>
                      <a:pt x="252" y="1850"/>
                      <a:pt x="525" y="1553"/>
                      <a:pt x="845" y="1416"/>
                    </a:cubicBezTo>
                    <a:cubicBezTo>
                      <a:pt x="1827" y="960"/>
                      <a:pt x="2717" y="1987"/>
                      <a:pt x="2876" y="2900"/>
                    </a:cubicBezTo>
                    <a:cubicBezTo>
                      <a:pt x="2922" y="3128"/>
                      <a:pt x="3173" y="3288"/>
                      <a:pt x="3401" y="3242"/>
                    </a:cubicBezTo>
                    <a:cubicBezTo>
                      <a:pt x="3561" y="3219"/>
                      <a:pt x="3675" y="3105"/>
                      <a:pt x="3721" y="2991"/>
                    </a:cubicBezTo>
                    <a:cubicBezTo>
                      <a:pt x="3858" y="2717"/>
                      <a:pt x="4063" y="2466"/>
                      <a:pt x="4337" y="2306"/>
                    </a:cubicBezTo>
                    <a:cubicBezTo>
                      <a:pt x="5250" y="1736"/>
                      <a:pt x="6414" y="2261"/>
                      <a:pt x="6802" y="33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7884950" y="2019775"/>
                <a:ext cx="30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6" extrusionOk="0">
                    <a:moveTo>
                      <a:pt x="571" y="937"/>
                    </a:moveTo>
                    <a:cubicBezTo>
                      <a:pt x="1" y="868"/>
                      <a:pt x="115" y="1"/>
                      <a:pt x="662" y="69"/>
                    </a:cubicBezTo>
                    <a:cubicBezTo>
                      <a:pt x="1233" y="138"/>
                      <a:pt x="1142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7833600" y="1993525"/>
                <a:ext cx="30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6" extrusionOk="0">
                    <a:moveTo>
                      <a:pt x="571" y="937"/>
                    </a:moveTo>
                    <a:cubicBezTo>
                      <a:pt x="0" y="868"/>
                      <a:pt x="92" y="1"/>
                      <a:pt x="662" y="69"/>
                    </a:cubicBezTo>
                    <a:cubicBezTo>
                      <a:pt x="1233" y="138"/>
                      <a:pt x="1119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7958575" y="2015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0"/>
                      <a:pt x="342" y="23"/>
                    </a:cubicBezTo>
                    <a:cubicBezTo>
                      <a:pt x="616" y="69"/>
                      <a:pt x="571" y="502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7924900" y="192277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46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7892375" y="1906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69" y="1"/>
                      <a:pt x="343" y="46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8242175" y="1856575"/>
                <a:ext cx="12212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6986" extrusionOk="0">
                    <a:moveTo>
                      <a:pt x="0" y="982"/>
                    </a:moveTo>
                    <a:cubicBezTo>
                      <a:pt x="1872" y="1"/>
                      <a:pt x="3835" y="2238"/>
                      <a:pt x="1803" y="3493"/>
                    </a:cubicBezTo>
                    <a:cubicBezTo>
                      <a:pt x="1575" y="3607"/>
                      <a:pt x="1484" y="3881"/>
                      <a:pt x="1598" y="4109"/>
                    </a:cubicBezTo>
                    <a:cubicBezTo>
                      <a:pt x="1712" y="4269"/>
                      <a:pt x="1895" y="4361"/>
                      <a:pt x="2077" y="4315"/>
                    </a:cubicBezTo>
                    <a:cubicBezTo>
                      <a:pt x="2671" y="4201"/>
                      <a:pt x="3356" y="4498"/>
                      <a:pt x="3584" y="5091"/>
                    </a:cubicBezTo>
                    <a:cubicBezTo>
                      <a:pt x="3858" y="5753"/>
                      <a:pt x="3538" y="6552"/>
                      <a:pt x="2945" y="6985"/>
                    </a:cubicBezTo>
                    <a:cubicBezTo>
                      <a:pt x="3333" y="6894"/>
                      <a:pt x="3721" y="6643"/>
                      <a:pt x="3949" y="6255"/>
                    </a:cubicBezTo>
                    <a:cubicBezTo>
                      <a:pt x="4885" y="4886"/>
                      <a:pt x="3492" y="3174"/>
                      <a:pt x="1940" y="3448"/>
                    </a:cubicBezTo>
                    <a:lnTo>
                      <a:pt x="2214" y="4269"/>
                    </a:lnTo>
                    <a:cubicBezTo>
                      <a:pt x="3378" y="3767"/>
                      <a:pt x="3972" y="2078"/>
                      <a:pt x="3059" y="1074"/>
                    </a:cubicBezTo>
                    <a:cubicBezTo>
                      <a:pt x="2306" y="138"/>
                      <a:pt x="753" y="69"/>
                      <a:pt x="0" y="98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8165125" y="1830325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708" y="960"/>
                    </a:moveTo>
                    <a:cubicBezTo>
                      <a:pt x="138" y="1051"/>
                      <a:pt x="1" y="184"/>
                      <a:pt x="571" y="92"/>
                    </a:cubicBezTo>
                    <a:cubicBezTo>
                      <a:pt x="1119" y="1"/>
                      <a:pt x="1256" y="868"/>
                      <a:pt x="708" y="96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8183975" y="1900525"/>
                <a:ext cx="31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92"/>
                    </a:cubicBezTo>
                    <a:cubicBezTo>
                      <a:pt x="1141" y="0"/>
                      <a:pt x="1278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8126900" y="1885125"/>
                <a:ext cx="31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69"/>
                    </a:cubicBezTo>
                    <a:cubicBezTo>
                      <a:pt x="1119" y="0"/>
                      <a:pt x="1256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8217625" y="1970150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685" y="959"/>
                    </a:moveTo>
                    <a:cubicBezTo>
                      <a:pt x="138" y="1050"/>
                      <a:pt x="1" y="183"/>
                      <a:pt x="549" y="91"/>
                    </a:cubicBezTo>
                    <a:cubicBezTo>
                      <a:pt x="1119" y="0"/>
                      <a:pt x="1256" y="890"/>
                      <a:pt x="685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8314650" y="2003800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42" y="480"/>
                    </a:moveTo>
                    <a:cubicBezTo>
                      <a:pt x="68" y="526"/>
                      <a:pt x="0" y="69"/>
                      <a:pt x="274" y="46"/>
                    </a:cubicBezTo>
                    <a:cubicBezTo>
                      <a:pt x="571" y="1"/>
                      <a:pt x="639" y="435"/>
                      <a:pt x="342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8253000" y="1919925"/>
                <a:ext cx="154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26" extrusionOk="0">
                    <a:moveTo>
                      <a:pt x="343" y="480"/>
                    </a:moveTo>
                    <a:cubicBezTo>
                      <a:pt x="69" y="526"/>
                      <a:pt x="1" y="92"/>
                      <a:pt x="275" y="46"/>
                    </a:cubicBezTo>
                    <a:cubicBezTo>
                      <a:pt x="549" y="1"/>
                      <a:pt x="617" y="434"/>
                      <a:pt x="343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8350600" y="1896525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65" y="480"/>
                    </a:moveTo>
                    <a:cubicBezTo>
                      <a:pt x="68" y="526"/>
                      <a:pt x="0" y="92"/>
                      <a:pt x="297" y="46"/>
                    </a:cubicBezTo>
                    <a:cubicBezTo>
                      <a:pt x="571" y="1"/>
                      <a:pt x="639" y="434"/>
                      <a:pt x="36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7322875" y="1813225"/>
                <a:ext cx="1052275" cy="856525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34261" extrusionOk="0">
                    <a:moveTo>
                      <a:pt x="1324" y="5592"/>
                    </a:moveTo>
                    <a:cubicBezTo>
                      <a:pt x="2238" y="4999"/>
                      <a:pt x="3470" y="5067"/>
                      <a:pt x="4360" y="5798"/>
                    </a:cubicBezTo>
                    <a:cubicBezTo>
                      <a:pt x="3995" y="4154"/>
                      <a:pt x="4999" y="2625"/>
                      <a:pt x="6392" y="2328"/>
                    </a:cubicBezTo>
                    <a:cubicBezTo>
                      <a:pt x="7510" y="2077"/>
                      <a:pt x="8743" y="2671"/>
                      <a:pt x="9359" y="3789"/>
                    </a:cubicBezTo>
                    <a:cubicBezTo>
                      <a:pt x="9450" y="3607"/>
                      <a:pt x="10135" y="2214"/>
                      <a:pt x="11710" y="1803"/>
                    </a:cubicBezTo>
                    <a:cubicBezTo>
                      <a:pt x="12988" y="1484"/>
                      <a:pt x="14358" y="1918"/>
                      <a:pt x="15294" y="2967"/>
                    </a:cubicBezTo>
                    <a:cubicBezTo>
                      <a:pt x="15933" y="1461"/>
                      <a:pt x="17485" y="571"/>
                      <a:pt x="19105" y="731"/>
                    </a:cubicBezTo>
                    <a:cubicBezTo>
                      <a:pt x="20726" y="913"/>
                      <a:pt x="22073" y="2169"/>
                      <a:pt x="22369" y="3789"/>
                    </a:cubicBezTo>
                    <a:cubicBezTo>
                      <a:pt x="23488" y="2557"/>
                      <a:pt x="25223" y="2077"/>
                      <a:pt x="26706" y="2602"/>
                    </a:cubicBezTo>
                    <a:cubicBezTo>
                      <a:pt x="28464" y="3219"/>
                      <a:pt x="29605" y="5067"/>
                      <a:pt x="29354" y="7030"/>
                    </a:cubicBezTo>
                    <a:cubicBezTo>
                      <a:pt x="30860" y="6505"/>
                      <a:pt x="32435" y="7145"/>
                      <a:pt x="33075" y="8354"/>
                    </a:cubicBezTo>
                    <a:cubicBezTo>
                      <a:pt x="33531" y="9267"/>
                      <a:pt x="33417" y="10409"/>
                      <a:pt x="32801" y="11322"/>
                    </a:cubicBezTo>
                    <a:cubicBezTo>
                      <a:pt x="33143" y="11344"/>
                      <a:pt x="35859" y="11710"/>
                      <a:pt x="37388" y="14198"/>
                    </a:cubicBezTo>
                    <a:cubicBezTo>
                      <a:pt x="39169" y="17051"/>
                      <a:pt x="37731" y="20086"/>
                      <a:pt x="37640" y="20269"/>
                    </a:cubicBezTo>
                    <a:cubicBezTo>
                      <a:pt x="39237" y="20452"/>
                      <a:pt x="40584" y="21479"/>
                      <a:pt x="41063" y="22871"/>
                    </a:cubicBezTo>
                    <a:cubicBezTo>
                      <a:pt x="41680" y="24674"/>
                      <a:pt x="40721" y="26888"/>
                      <a:pt x="38690" y="27847"/>
                    </a:cubicBezTo>
                    <a:cubicBezTo>
                      <a:pt x="40356" y="28646"/>
                      <a:pt x="41155" y="30426"/>
                      <a:pt x="40721" y="31956"/>
                    </a:cubicBezTo>
                    <a:cubicBezTo>
                      <a:pt x="40196" y="33713"/>
                      <a:pt x="38279" y="34238"/>
                      <a:pt x="38187" y="34261"/>
                    </a:cubicBezTo>
                    <a:lnTo>
                      <a:pt x="38187" y="34261"/>
                    </a:lnTo>
                    <a:cubicBezTo>
                      <a:pt x="38370" y="34238"/>
                      <a:pt x="38530" y="34238"/>
                      <a:pt x="38690" y="34238"/>
                    </a:cubicBezTo>
                    <a:cubicBezTo>
                      <a:pt x="40082" y="34078"/>
                      <a:pt x="41269" y="33051"/>
                      <a:pt x="41566" y="31659"/>
                    </a:cubicBezTo>
                    <a:cubicBezTo>
                      <a:pt x="41908" y="30084"/>
                      <a:pt x="41041" y="28440"/>
                      <a:pt x="39511" y="27870"/>
                    </a:cubicBezTo>
                    <a:cubicBezTo>
                      <a:pt x="41177" y="26934"/>
                      <a:pt x="42090" y="25040"/>
                      <a:pt x="41748" y="23191"/>
                    </a:cubicBezTo>
                    <a:cubicBezTo>
                      <a:pt x="41451" y="21479"/>
                      <a:pt x="40105" y="20064"/>
                      <a:pt x="38370" y="19653"/>
                    </a:cubicBezTo>
                    <a:cubicBezTo>
                      <a:pt x="38575" y="19059"/>
                      <a:pt x="39146" y="17165"/>
                      <a:pt x="38347" y="15042"/>
                    </a:cubicBezTo>
                    <a:cubicBezTo>
                      <a:pt x="37137" y="11824"/>
                      <a:pt x="33851" y="10934"/>
                      <a:pt x="33508" y="10842"/>
                    </a:cubicBezTo>
                    <a:cubicBezTo>
                      <a:pt x="34102" y="9769"/>
                      <a:pt x="34010" y="8446"/>
                      <a:pt x="33257" y="7510"/>
                    </a:cubicBezTo>
                    <a:cubicBezTo>
                      <a:pt x="32550" y="6597"/>
                      <a:pt x="31363" y="6186"/>
                      <a:pt x="30244" y="6414"/>
                    </a:cubicBezTo>
                    <a:cubicBezTo>
                      <a:pt x="29902" y="3789"/>
                      <a:pt x="28053" y="1849"/>
                      <a:pt x="25953" y="1644"/>
                    </a:cubicBezTo>
                    <a:cubicBezTo>
                      <a:pt x="24173" y="1461"/>
                      <a:pt x="22826" y="2557"/>
                      <a:pt x="22506" y="2853"/>
                    </a:cubicBezTo>
                    <a:cubicBezTo>
                      <a:pt x="21913" y="1119"/>
                      <a:pt x="20361" y="0"/>
                      <a:pt x="18763" y="0"/>
                    </a:cubicBezTo>
                    <a:cubicBezTo>
                      <a:pt x="18649" y="0"/>
                      <a:pt x="18512" y="0"/>
                      <a:pt x="18375" y="23"/>
                    </a:cubicBezTo>
                    <a:cubicBezTo>
                      <a:pt x="16480" y="251"/>
                      <a:pt x="15545" y="2032"/>
                      <a:pt x="15476" y="2191"/>
                    </a:cubicBezTo>
                    <a:cubicBezTo>
                      <a:pt x="15408" y="2100"/>
                      <a:pt x="14015" y="571"/>
                      <a:pt x="11984" y="959"/>
                    </a:cubicBezTo>
                    <a:cubicBezTo>
                      <a:pt x="10158" y="1324"/>
                      <a:pt x="9382" y="2922"/>
                      <a:pt x="9313" y="3082"/>
                    </a:cubicBezTo>
                    <a:cubicBezTo>
                      <a:pt x="8537" y="1826"/>
                      <a:pt x="7008" y="1324"/>
                      <a:pt x="5730" y="1849"/>
                    </a:cubicBezTo>
                    <a:cubicBezTo>
                      <a:pt x="4611" y="2328"/>
                      <a:pt x="3904" y="3515"/>
                      <a:pt x="4018" y="4794"/>
                    </a:cubicBezTo>
                    <a:cubicBezTo>
                      <a:pt x="2671" y="4040"/>
                      <a:pt x="1096" y="4405"/>
                      <a:pt x="389" y="5410"/>
                    </a:cubicBezTo>
                    <a:cubicBezTo>
                      <a:pt x="115" y="5798"/>
                      <a:pt x="23" y="6232"/>
                      <a:pt x="1" y="6620"/>
                    </a:cubicBezTo>
                    <a:cubicBezTo>
                      <a:pt x="69" y="7076"/>
                      <a:pt x="160" y="7533"/>
                      <a:pt x="252" y="7989"/>
                    </a:cubicBezTo>
                    <a:cubicBezTo>
                      <a:pt x="138" y="7030"/>
                      <a:pt x="548" y="6117"/>
                      <a:pt x="1324" y="559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7173375" y="2688575"/>
                <a:ext cx="86167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2098" extrusionOk="0">
                    <a:moveTo>
                      <a:pt x="22141" y="10933"/>
                    </a:moveTo>
                    <a:cubicBezTo>
                      <a:pt x="15499" y="12098"/>
                      <a:pt x="10386" y="9290"/>
                      <a:pt x="8332" y="8126"/>
                    </a:cubicBezTo>
                    <a:cubicBezTo>
                      <a:pt x="3881" y="5592"/>
                      <a:pt x="1301" y="2123"/>
                      <a:pt x="0" y="0"/>
                    </a:cubicBezTo>
                    <a:cubicBezTo>
                      <a:pt x="434" y="1803"/>
                      <a:pt x="1301" y="3196"/>
                      <a:pt x="1689" y="3835"/>
                    </a:cubicBezTo>
                    <a:cubicBezTo>
                      <a:pt x="4086" y="7692"/>
                      <a:pt x="7875" y="9153"/>
                      <a:pt x="10637" y="10226"/>
                    </a:cubicBezTo>
                    <a:cubicBezTo>
                      <a:pt x="13787" y="11436"/>
                      <a:pt x="16663" y="11687"/>
                      <a:pt x="17370" y="11732"/>
                    </a:cubicBezTo>
                    <a:cubicBezTo>
                      <a:pt x="17553" y="11755"/>
                      <a:pt x="18192" y="11801"/>
                      <a:pt x="18945" y="11801"/>
                    </a:cubicBezTo>
                    <a:cubicBezTo>
                      <a:pt x="19311" y="11801"/>
                      <a:pt x="24081" y="11915"/>
                      <a:pt x="27619" y="10157"/>
                    </a:cubicBezTo>
                    <a:cubicBezTo>
                      <a:pt x="31066" y="8423"/>
                      <a:pt x="33188" y="5638"/>
                      <a:pt x="34467" y="3287"/>
                    </a:cubicBezTo>
                    <a:cubicBezTo>
                      <a:pt x="33120" y="4999"/>
                      <a:pt x="28966" y="9747"/>
                      <a:pt x="22141" y="1093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40"/>
              <p:cNvSpPr/>
              <p:nvPr/>
            </p:nvSpPr>
            <p:spPr>
              <a:xfrm>
                <a:off x="7417025" y="2633225"/>
                <a:ext cx="1849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287" extrusionOk="0">
                    <a:moveTo>
                      <a:pt x="115" y="1141"/>
                    </a:moveTo>
                    <a:cubicBezTo>
                      <a:pt x="252" y="1803"/>
                      <a:pt x="800" y="2146"/>
                      <a:pt x="1233" y="2420"/>
                    </a:cubicBezTo>
                    <a:cubicBezTo>
                      <a:pt x="2603" y="3287"/>
                      <a:pt x="4109" y="3127"/>
                      <a:pt x="4703" y="3059"/>
                    </a:cubicBezTo>
                    <a:cubicBezTo>
                      <a:pt x="5890" y="2922"/>
                      <a:pt x="6803" y="2488"/>
                      <a:pt x="7396" y="2123"/>
                    </a:cubicBezTo>
                    <a:cubicBezTo>
                      <a:pt x="7191" y="1917"/>
                      <a:pt x="6963" y="1758"/>
                      <a:pt x="6711" y="1644"/>
                    </a:cubicBezTo>
                    <a:cubicBezTo>
                      <a:pt x="5228" y="959"/>
                      <a:pt x="4246" y="2397"/>
                      <a:pt x="2557" y="1849"/>
                    </a:cubicBezTo>
                    <a:cubicBezTo>
                      <a:pt x="1279" y="1438"/>
                      <a:pt x="982" y="365"/>
                      <a:pt x="252" y="0"/>
                    </a:cubicBezTo>
                    <a:cubicBezTo>
                      <a:pt x="115" y="274"/>
                      <a:pt x="1" y="685"/>
                      <a:pt x="115" y="1141"/>
                    </a:cubicBezTo>
                    <a:close/>
                  </a:path>
                </a:pathLst>
              </a:custGeom>
              <a:solidFill>
                <a:srgbClr val="F9D9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>
                <a:off x="7374800" y="2741075"/>
                <a:ext cx="172925" cy="884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3538" extrusionOk="0">
                    <a:moveTo>
                      <a:pt x="3676" y="274"/>
                    </a:moveTo>
                    <a:cubicBezTo>
                      <a:pt x="2466" y="0"/>
                      <a:pt x="1393" y="342"/>
                      <a:pt x="1142" y="411"/>
                    </a:cubicBezTo>
                    <a:cubicBezTo>
                      <a:pt x="685" y="571"/>
                      <a:pt x="297" y="776"/>
                      <a:pt x="1" y="982"/>
                    </a:cubicBezTo>
                    <a:cubicBezTo>
                      <a:pt x="389" y="1507"/>
                      <a:pt x="845" y="1986"/>
                      <a:pt x="1302" y="2328"/>
                    </a:cubicBezTo>
                    <a:cubicBezTo>
                      <a:pt x="2877" y="3538"/>
                      <a:pt x="4657" y="3470"/>
                      <a:pt x="5273" y="3424"/>
                    </a:cubicBezTo>
                    <a:cubicBezTo>
                      <a:pt x="5547" y="3401"/>
                      <a:pt x="6186" y="3333"/>
                      <a:pt x="6917" y="3036"/>
                    </a:cubicBezTo>
                    <a:cubicBezTo>
                      <a:pt x="6574" y="2305"/>
                      <a:pt x="5547" y="685"/>
                      <a:pt x="3676" y="274"/>
                    </a:cubicBezTo>
                    <a:close/>
                  </a:path>
                </a:pathLst>
              </a:custGeom>
              <a:solidFill>
                <a:srgbClr val="E333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>
                <a:off x="7514050" y="3341950"/>
                <a:ext cx="114700" cy="22255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8902" extrusionOk="0">
                    <a:moveTo>
                      <a:pt x="46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420" y="2237"/>
                      <a:pt x="4588" y="5752"/>
                      <a:pt x="2899" y="8902"/>
                    </a:cubicBezTo>
                    <a:cubicBezTo>
                      <a:pt x="2922" y="8902"/>
                      <a:pt x="2922" y="8902"/>
                      <a:pt x="2922" y="8902"/>
                    </a:cubicBezTo>
                    <a:cubicBezTo>
                      <a:pt x="3104" y="8628"/>
                      <a:pt x="3241" y="8331"/>
                      <a:pt x="3355" y="8035"/>
                    </a:cubicBezTo>
                    <a:cubicBezTo>
                      <a:pt x="4451" y="4953"/>
                      <a:pt x="2351" y="1917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40"/>
              <p:cNvSpPr/>
              <p:nvPr/>
            </p:nvSpPr>
            <p:spPr>
              <a:xfrm>
                <a:off x="7460400" y="3393300"/>
                <a:ext cx="71350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935" extrusionOk="0">
                    <a:moveTo>
                      <a:pt x="2671" y="3082"/>
                    </a:moveTo>
                    <a:cubicBezTo>
                      <a:pt x="2420" y="1416"/>
                      <a:pt x="1484" y="366"/>
                      <a:pt x="1142" y="0"/>
                    </a:cubicBezTo>
                    <a:lnTo>
                      <a:pt x="1" y="183"/>
                    </a:lnTo>
                    <a:cubicBezTo>
                      <a:pt x="868" y="845"/>
                      <a:pt x="1416" y="1849"/>
                      <a:pt x="1461" y="2945"/>
                    </a:cubicBezTo>
                    <a:cubicBezTo>
                      <a:pt x="1530" y="4474"/>
                      <a:pt x="571" y="5524"/>
                      <a:pt x="137" y="5935"/>
                    </a:cubicBezTo>
                    <a:cubicBezTo>
                      <a:pt x="845" y="5912"/>
                      <a:pt x="1575" y="5889"/>
                      <a:pt x="2374" y="5844"/>
                    </a:cubicBezTo>
                    <a:cubicBezTo>
                      <a:pt x="2557" y="5341"/>
                      <a:pt x="2854" y="4337"/>
                      <a:pt x="2671" y="308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40"/>
              <p:cNvSpPr/>
              <p:nvPr/>
            </p:nvSpPr>
            <p:spPr>
              <a:xfrm>
                <a:off x="7246425" y="3425250"/>
                <a:ext cx="645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005" extrusionOk="0">
                    <a:moveTo>
                      <a:pt x="2579" y="936"/>
                    </a:moveTo>
                    <a:cubicBezTo>
                      <a:pt x="1666" y="754"/>
                      <a:pt x="822" y="457"/>
                      <a:pt x="0" y="1"/>
                    </a:cubicBezTo>
                    <a:cubicBezTo>
                      <a:pt x="69" y="69"/>
                      <a:pt x="137" y="138"/>
                      <a:pt x="228" y="206"/>
                    </a:cubicBezTo>
                    <a:cubicBezTo>
                      <a:pt x="205" y="206"/>
                      <a:pt x="183" y="206"/>
                      <a:pt x="183" y="229"/>
                    </a:cubicBezTo>
                    <a:cubicBezTo>
                      <a:pt x="867" y="731"/>
                      <a:pt x="1735" y="1005"/>
                      <a:pt x="2579" y="9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>
                <a:off x="7246975" y="3459500"/>
                <a:ext cx="576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45" extrusionOk="0">
                    <a:moveTo>
                      <a:pt x="2306" y="799"/>
                    </a:moveTo>
                    <a:cubicBezTo>
                      <a:pt x="1485" y="639"/>
                      <a:pt x="731" y="365"/>
                      <a:pt x="1" y="0"/>
                    </a:cubicBezTo>
                    <a:cubicBezTo>
                      <a:pt x="92" y="91"/>
                      <a:pt x="183" y="206"/>
                      <a:pt x="298" y="297"/>
                    </a:cubicBezTo>
                    <a:cubicBezTo>
                      <a:pt x="275" y="297"/>
                      <a:pt x="252" y="274"/>
                      <a:pt x="206" y="274"/>
                    </a:cubicBezTo>
                    <a:cubicBezTo>
                      <a:pt x="845" y="662"/>
                      <a:pt x="1576" y="845"/>
                      <a:pt x="2306" y="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83" name="Google Shape;2683;p40"/>
            <p:cNvGrpSpPr/>
            <p:nvPr/>
          </p:nvGrpSpPr>
          <p:grpSpPr>
            <a:xfrm>
              <a:off x="708077" y="1995024"/>
              <a:ext cx="1215367" cy="2064392"/>
              <a:chOff x="896725" y="2043175"/>
              <a:chExt cx="1085925" cy="1844525"/>
            </a:xfrm>
          </p:grpSpPr>
          <p:sp>
            <p:nvSpPr>
              <p:cNvPr id="2684" name="Google Shape;2684;p40"/>
              <p:cNvSpPr/>
              <p:nvPr/>
            </p:nvSpPr>
            <p:spPr>
              <a:xfrm>
                <a:off x="1475900" y="3146775"/>
                <a:ext cx="1792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5122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549" y="4497"/>
                    </a:lnTo>
                    <a:cubicBezTo>
                      <a:pt x="1336" y="4779"/>
                      <a:pt x="2569" y="5121"/>
                      <a:pt x="4071" y="5121"/>
                    </a:cubicBezTo>
                    <a:cubicBezTo>
                      <a:pt x="4399" y="5121"/>
                      <a:pt x="4739" y="5105"/>
                      <a:pt x="5091" y="5068"/>
                    </a:cubicBezTo>
                    <a:cubicBezTo>
                      <a:pt x="5890" y="4977"/>
                      <a:pt x="6597" y="4794"/>
                      <a:pt x="7168" y="4612"/>
                    </a:cubicBezTo>
                    <a:cubicBezTo>
                      <a:pt x="7168" y="3082"/>
                      <a:pt x="7145" y="1530"/>
                      <a:pt x="7145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40"/>
              <p:cNvSpPr/>
              <p:nvPr/>
            </p:nvSpPr>
            <p:spPr>
              <a:xfrm>
                <a:off x="1475900" y="3146775"/>
                <a:ext cx="179200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570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252" y="3174"/>
                    </a:lnTo>
                    <a:cubicBezTo>
                      <a:pt x="1049" y="3397"/>
                      <a:pt x="1984" y="3570"/>
                      <a:pt x="3020" y="3570"/>
                    </a:cubicBezTo>
                    <a:cubicBezTo>
                      <a:pt x="3673" y="3570"/>
                      <a:pt x="4367" y="3501"/>
                      <a:pt x="5091" y="3333"/>
                    </a:cubicBezTo>
                    <a:cubicBezTo>
                      <a:pt x="5890" y="3174"/>
                      <a:pt x="6574" y="2900"/>
                      <a:pt x="7168" y="2626"/>
                    </a:cubicBezTo>
                    <a:cubicBezTo>
                      <a:pt x="7145" y="1736"/>
                      <a:pt x="7145" y="868"/>
                      <a:pt x="714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40"/>
              <p:cNvSpPr/>
              <p:nvPr/>
            </p:nvSpPr>
            <p:spPr>
              <a:xfrm>
                <a:off x="972600" y="2248600"/>
                <a:ext cx="1010050" cy="954425"/>
              </a:xfrm>
              <a:custGeom>
                <a:avLst/>
                <a:gdLst/>
                <a:ahLst/>
                <a:cxnLst/>
                <a:rect l="l" t="t" r="r" b="b"/>
                <a:pathLst>
                  <a:path w="40402" h="38177" extrusionOk="0">
                    <a:moveTo>
                      <a:pt x="20087" y="1"/>
                    </a:moveTo>
                    <a:cubicBezTo>
                      <a:pt x="18170" y="1"/>
                      <a:pt x="15933" y="298"/>
                      <a:pt x="13605" y="1233"/>
                    </a:cubicBezTo>
                    <a:cubicBezTo>
                      <a:pt x="13513" y="1279"/>
                      <a:pt x="13376" y="1325"/>
                      <a:pt x="13217" y="1393"/>
                    </a:cubicBezTo>
                    <a:cubicBezTo>
                      <a:pt x="8515" y="3425"/>
                      <a:pt x="5981" y="7100"/>
                      <a:pt x="5182" y="8286"/>
                    </a:cubicBezTo>
                    <a:cubicBezTo>
                      <a:pt x="4246" y="9656"/>
                      <a:pt x="1" y="16230"/>
                      <a:pt x="2078" y="24492"/>
                    </a:cubicBezTo>
                    <a:cubicBezTo>
                      <a:pt x="2603" y="26592"/>
                      <a:pt x="4497" y="32595"/>
                      <a:pt x="10181" y="35882"/>
                    </a:cubicBezTo>
                    <a:cubicBezTo>
                      <a:pt x="13582" y="37845"/>
                      <a:pt x="16960" y="38028"/>
                      <a:pt x="19128" y="38142"/>
                    </a:cubicBezTo>
                    <a:cubicBezTo>
                      <a:pt x="19485" y="38161"/>
                      <a:pt x="19913" y="38177"/>
                      <a:pt x="20405" y="38177"/>
                    </a:cubicBezTo>
                    <a:cubicBezTo>
                      <a:pt x="22210" y="38177"/>
                      <a:pt x="24861" y="37970"/>
                      <a:pt x="27893" y="37001"/>
                    </a:cubicBezTo>
                    <a:cubicBezTo>
                      <a:pt x="30861" y="36065"/>
                      <a:pt x="34901" y="34764"/>
                      <a:pt x="37640" y="30883"/>
                    </a:cubicBezTo>
                    <a:cubicBezTo>
                      <a:pt x="38370" y="29879"/>
                      <a:pt x="40402" y="26980"/>
                      <a:pt x="39991" y="23442"/>
                    </a:cubicBezTo>
                    <a:cubicBezTo>
                      <a:pt x="39717" y="21137"/>
                      <a:pt x="38484" y="18991"/>
                      <a:pt x="38051" y="18261"/>
                    </a:cubicBezTo>
                    <a:cubicBezTo>
                      <a:pt x="37229" y="16800"/>
                      <a:pt x="37024" y="16960"/>
                      <a:pt x="36407" y="15819"/>
                    </a:cubicBezTo>
                    <a:cubicBezTo>
                      <a:pt x="35038" y="13285"/>
                      <a:pt x="35745" y="12007"/>
                      <a:pt x="34878" y="9222"/>
                    </a:cubicBezTo>
                    <a:cubicBezTo>
                      <a:pt x="34718" y="8674"/>
                      <a:pt x="33851" y="6027"/>
                      <a:pt x="31545" y="3858"/>
                    </a:cubicBezTo>
                    <a:cubicBezTo>
                      <a:pt x="29605" y="2032"/>
                      <a:pt x="27528" y="1370"/>
                      <a:pt x="25953" y="914"/>
                    </a:cubicBezTo>
                    <a:cubicBezTo>
                      <a:pt x="24972" y="617"/>
                      <a:pt x="22826" y="1"/>
                      <a:pt x="20087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40"/>
              <p:cNvSpPr/>
              <p:nvPr/>
            </p:nvSpPr>
            <p:spPr>
              <a:xfrm>
                <a:off x="1649950" y="2548200"/>
                <a:ext cx="1963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7701" extrusionOk="0">
                    <a:moveTo>
                      <a:pt x="2304" y="4494"/>
                    </a:moveTo>
                    <a:cubicBezTo>
                      <a:pt x="2590" y="4494"/>
                      <a:pt x="3042" y="4711"/>
                      <a:pt x="3059" y="4953"/>
                    </a:cubicBezTo>
                    <a:cubicBezTo>
                      <a:pt x="3059" y="5128"/>
                      <a:pt x="2808" y="5366"/>
                      <a:pt x="2546" y="5366"/>
                    </a:cubicBezTo>
                    <a:cubicBezTo>
                      <a:pt x="2535" y="5366"/>
                      <a:pt x="2523" y="5365"/>
                      <a:pt x="2511" y="5364"/>
                    </a:cubicBezTo>
                    <a:cubicBezTo>
                      <a:pt x="2123" y="5318"/>
                      <a:pt x="1986" y="4702"/>
                      <a:pt x="2100" y="4565"/>
                    </a:cubicBezTo>
                    <a:cubicBezTo>
                      <a:pt x="2139" y="4516"/>
                      <a:pt x="2213" y="4494"/>
                      <a:pt x="2304" y="4494"/>
                    </a:cubicBezTo>
                    <a:close/>
                    <a:moveTo>
                      <a:pt x="3698" y="0"/>
                    </a:moveTo>
                    <a:cubicBezTo>
                      <a:pt x="1598" y="137"/>
                      <a:pt x="0" y="1940"/>
                      <a:pt x="115" y="4063"/>
                    </a:cubicBezTo>
                    <a:cubicBezTo>
                      <a:pt x="246" y="6103"/>
                      <a:pt x="1917" y="7700"/>
                      <a:pt x="3910" y="7700"/>
                    </a:cubicBezTo>
                    <a:cubicBezTo>
                      <a:pt x="3991" y="7700"/>
                      <a:pt x="4073" y="7698"/>
                      <a:pt x="4155" y="7692"/>
                    </a:cubicBezTo>
                    <a:cubicBezTo>
                      <a:pt x="6255" y="7578"/>
                      <a:pt x="7852" y="5752"/>
                      <a:pt x="7715" y="3629"/>
                    </a:cubicBezTo>
                    <a:cubicBezTo>
                      <a:pt x="7601" y="1575"/>
                      <a:pt x="5935" y="0"/>
                      <a:pt x="3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40"/>
              <p:cNvSpPr/>
              <p:nvPr/>
            </p:nvSpPr>
            <p:spPr>
              <a:xfrm>
                <a:off x="1672200" y="2553275"/>
                <a:ext cx="127850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650" extrusionOk="0">
                    <a:moveTo>
                      <a:pt x="2412" y="0"/>
                    </a:moveTo>
                    <a:cubicBezTo>
                      <a:pt x="2384" y="0"/>
                      <a:pt x="2357" y="1"/>
                      <a:pt x="2329" y="3"/>
                    </a:cubicBezTo>
                    <a:cubicBezTo>
                      <a:pt x="914" y="48"/>
                      <a:pt x="1" y="1943"/>
                      <a:pt x="92" y="3449"/>
                    </a:cubicBezTo>
                    <a:cubicBezTo>
                      <a:pt x="158" y="4910"/>
                      <a:pt x="1212" y="6650"/>
                      <a:pt x="2587" y="6650"/>
                    </a:cubicBezTo>
                    <a:cubicBezTo>
                      <a:pt x="2630" y="6650"/>
                      <a:pt x="2673" y="6648"/>
                      <a:pt x="2717" y="6645"/>
                    </a:cubicBezTo>
                    <a:cubicBezTo>
                      <a:pt x="3927" y="6553"/>
                      <a:pt x="5114" y="5070"/>
                      <a:pt x="4954" y="3175"/>
                    </a:cubicBezTo>
                    <a:lnTo>
                      <a:pt x="3082" y="2810"/>
                    </a:lnTo>
                    <a:cubicBezTo>
                      <a:pt x="3561" y="2376"/>
                      <a:pt x="4041" y="1943"/>
                      <a:pt x="4520" y="1532"/>
                    </a:cubicBezTo>
                    <a:cubicBezTo>
                      <a:pt x="4475" y="1443"/>
                      <a:pt x="3623" y="0"/>
                      <a:pt x="2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40"/>
              <p:cNvSpPr/>
              <p:nvPr/>
            </p:nvSpPr>
            <p:spPr>
              <a:xfrm>
                <a:off x="1708150" y="2305675"/>
                <a:ext cx="272800" cy="699050"/>
              </a:xfrm>
              <a:custGeom>
                <a:avLst/>
                <a:gdLst/>
                <a:ahLst/>
                <a:cxnLst/>
                <a:rect l="l" t="t" r="r" b="b"/>
                <a:pathLst>
                  <a:path w="10912" h="27962" extrusionOk="0">
                    <a:moveTo>
                      <a:pt x="3858" y="4040"/>
                    </a:moveTo>
                    <a:cubicBezTo>
                      <a:pt x="5547" y="6871"/>
                      <a:pt x="4794" y="8263"/>
                      <a:pt x="6049" y="12121"/>
                    </a:cubicBezTo>
                    <a:cubicBezTo>
                      <a:pt x="7624" y="16937"/>
                      <a:pt x="9633" y="17279"/>
                      <a:pt x="10135" y="20817"/>
                    </a:cubicBezTo>
                    <a:cubicBezTo>
                      <a:pt x="10546" y="23739"/>
                      <a:pt x="9542" y="26295"/>
                      <a:pt x="8651" y="27961"/>
                    </a:cubicBezTo>
                    <a:cubicBezTo>
                      <a:pt x="9542" y="26637"/>
                      <a:pt x="10911" y="24127"/>
                      <a:pt x="10569" y="21159"/>
                    </a:cubicBezTo>
                    <a:cubicBezTo>
                      <a:pt x="10295" y="18854"/>
                      <a:pt x="9062" y="16708"/>
                      <a:pt x="8629" y="15978"/>
                    </a:cubicBezTo>
                    <a:cubicBezTo>
                      <a:pt x="7807" y="14517"/>
                      <a:pt x="7602" y="14677"/>
                      <a:pt x="6985" y="13536"/>
                    </a:cubicBezTo>
                    <a:cubicBezTo>
                      <a:pt x="5616" y="11002"/>
                      <a:pt x="6323" y="9724"/>
                      <a:pt x="5456" y="6939"/>
                    </a:cubicBezTo>
                    <a:cubicBezTo>
                      <a:pt x="5296" y="6391"/>
                      <a:pt x="4429" y="3744"/>
                      <a:pt x="2123" y="1575"/>
                    </a:cubicBezTo>
                    <a:cubicBezTo>
                      <a:pt x="1416" y="913"/>
                      <a:pt x="708" y="411"/>
                      <a:pt x="1" y="0"/>
                    </a:cubicBezTo>
                    <a:cubicBezTo>
                      <a:pt x="1096" y="754"/>
                      <a:pt x="2671" y="2032"/>
                      <a:pt x="3858" y="404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40"/>
              <p:cNvSpPr/>
              <p:nvPr/>
            </p:nvSpPr>
            <p:spPr>
              <a:xfrm>
                <a:off x="1699600" y="2660550"/>
                <a:ext cx="268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72" extrusionOk="0">
                    <a:moveTo>
                      <a:pt x="318" y="0"/>
                    </a:moveTo>
                    <a:cubicBezTo>
                      <a:pt x="227" y="0"/>
                      <a:pt x="153" y="22"/>
                      <a:pt x="114" y="71"/>
                    </a:cubicBezTo>
                    <a:cubicBezTo>
                      <a:pt x="0" y="208"/>
                      <a:pt x="137" y="824"/>
                      <a:pt x="525" y="870"/>
                    </a:cubicBezTo>
                    <a:cubicBezTo>
                      <a:pt x="537" y="871"/>
                      <a:pt x="549" y="872"/>
                      <a:pt x="560" y="872"/>
                    </a:cubicBezTo>
                    <a:cubicBezTo>
                      <a:pt x="822" y="872"/>
                      <a:pt x="1073" y="634"/>
                      <a:pt x="1073" y="459"/>
                    </a:cubicBezTo>
                    <a:cubicBezTo>
                      <a:pt x="1056" y="217"/>
                      <a:pt x="604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40"/>
              <p:cNvSpPr/>
              <p:nvPr/>
            </p:nvSpPr>
            <p:spPr>
              <a:xfrm>
                <a:off x="1289875" y="2621800"/>
                <a:ext cx="222000" cy="206775"/>
              </a:xfrm>
              <a:custGeom>
                <a:avLst/>
                <a:gdLst/>
                <a:ahLst/>
                <a:cxnLst/>
                <a:rect l="l" t="t" r="r" b="b"/>
                <a:pathLst>
                  <a:path w="8880" h="8271" extrusionOk="0">
                    <a:moveTo>
                      <a:pt x="2609" y="4828"/>
                    </a:moveTo>
                    <a:cubicBezTo>
                      <a:pt x="2931" y="4828"/>
                      <a:pt x="3430" y="5060"/>
                      <a:pt x="3447" y="5319"/>
                    </a:cubicBezTo>
                    <a:cubicBezTo>
                      <a:pt x="3447" y="5509"/>
                      <a:pt x="3174" y="5758"/>
                      <a:pt x="2898" y="5758"/>
                    </a:cubicBezTo>
                    <a:cubicBezTo>
                      <a:pt x="2876" y="5758"/>
                      <a:pt x="2853" y="5756"/>
                      <a:pt x="2831" y="5753"/>
                    </a:cubicBezTo>
                    <a:cubicBezTo>
                      <a:pt x="2397" y="5707"/>
                      <a:pt x="2238" y="5068"/>
                      <a:pt x="2375" y="4908"/>
                    </a:cubicBezTo>
                    <a:cubicBezTo>
                      <a:pt x="2419" y="4852"/>
                      <a:pt x="2505" y="4828"/>
                      <a:pt x="2609" y="4828"/>
                    </a:cubicBezTo>
                    <a:close/>
                    <a:moveTo>
                      <a:pt x="4201" y="1"/>
                    </a:moveTo>
                    <a:cubicBezTo>
                      <a:pt x="1827" y="138"/>
                      <a:pt x="1" y="2101"/>
                      <a:pt x="138" y="4383"/>
                    </a:cubicBezTo>
                    <a:cubicBezTo>
                      <a:pt x="248" y="6581"/>
                      <a:pt x="2135" y="8271"/>
                      <a:pt x="4415" y="8271"/>
                    </a:cubicBezTo>
                    <a:cubicBezTo>
                      <a:pt x="4503" y="8271"/>
                      <a:pt x="4591" y="8268"/>
                      <a:pt x="4680" y="8263"/>
                    </a:cubicBezTo>
                    <a:cubicBezTo>
                      <a:pt x="7054" y="8126"/>
                      <a:pt x="8880" y="6163"/>
                      <a:pt x="8743" y="3881"/>
                    </a:cubicBezTo>
                    <a:cubicBezTo>
                      <a:pt x="8606" y="1690"/>
                      <a:pt x="6734" y="1"/>
                      <a:pt x="4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40"/>
              <p:cNvSpPr/>
              <p:nvPr/>
            </p:nvSpPr>
            <p:spPr>
              <a:xfrm>
                <a:off x="1315000" y="2626925"/>
                <a:ext cx="144375" cy="1787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7151" extrusionOk="0">
                    <a:moveTo>
                      <a:pt x="2708" y="0"/>
                    </a:moveTo>
                    <a:cubicBezTo>
                      <a:pt x="2688" y="0"/>
                      <a:pt x="2668" y="0"/>
                      <a:pt x="2648" y="1"/>
                    </a:cubicBezTo>
                    <a:cubicBezTo>
                      <a:pt x="1050" y="70"/>
                      <a:pt x="0" y="2101"/>
                      <a:pt x="91" y="3744"/>
                    </a:cubicBezTo>
                    <a:cubicBezTo>
                      <a:pt x="180" y="5297"/>
                      <a:pt x="1367" y="7150"/>
                      <a:pt x="2921" y="7150"/>
                    </a:cubicBezTo>
                    <a:cubicBezTo>
                      <a:pt x="2966" y="7150"/>
                      <a:pt x="3012" y="7149"/>
                      <a:pt x="3059" y="7145"/>
                    </a:cubicBezTo>
                    <a:cubicBezTo>
                      <a:pt x="4428" y="7031"/>
                      <a:pt x="5775" y="5456"/>
                      <a:pt x="5592" y="3425"/>
                    </a:cubicBezTo>
                    <a:cubicBezTo>
                      <a:pt x="4885" y="3288"/>
                      <a:pt x="4200" y="3151"/>
                      <a:pt x="3492" y="3014"/>
                    </a:cubicBezTo>
                    <a:cubicBezTo>
                      <a:pt x="4040" y="2557"/>
                      <a:pt x="4588" y="2101"/>
                      <a:pt x="5113" y="1644"/>
                    </a:cubicBezTo>
                    <a:cubicBezTo>
                      <a:pt x="5068" y="1554"/>
                      <a:pt x="4113" y="0"/>
                      <a:pt x="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>
                <a:off x="1345800" y="2742475"/>
                <a:ext cx="30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31" extrusionOk="0">
                    <a:moveTo>
                      <a:pt x="372" y="1"/>
                    </a:moveTo>
                    <a:cubicBezTo>
                      <a:pt x="268" y="1"/>
                      <a:pt x="182" y="25"/>
                      <a:pt x="138" y="81"/>
                    </a:cubicBezTo>
                    <a:cubicBezTo>
                      <a:pt x="1" y="241"/>
                      <a:pt x="160" y="880"/>
                      <a:pt x="594" y="926"/>
                    </a:cubicBezTo>
                    <a:cubicBezTo>
                      <a:pt x="616" y="929"/>
                      <a:pt x="639" y="931"/>
                      <a:pt x="661" y="931"/>
                    </a:cubicBezTo>
                    <a:cubicBezTo>
                      <a:pt x="937" y="931"/>
                      <a:pt x="1210" y="682"/>
                      <a:pt x="1210" y="492"/>
                    </a:cubicBezTo>
                    <a:cubicBezTo>
                      <a:pt x="1193" y="233"/>
                      <a:pt x="69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>
                <a:off x="1219125" y="2600125"/>
                <a:ext cx="275875" cy="121575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4863" extrusionOk="0">
                    <a:moveTo>
                      <a:pt x="6905" y="1"/>
                    </a:moveTo>
                    <a:cubicBezTo>
                      <a:pt x="6341" y="1"/>
                      <a:pt x="5670" y="102"/>
                      <a:pt x="4976" y="434"/>
                    </a:cubicBezTo>
                    <a:cubicBezTo>
                      <a:pt x="3356" y="1233"/>
                      <a:pt x="2785" y="2739"/>
                      <a:pt x="2671" y="3150"/>
                    </a:cubicBezTo>
                    <a:cubicBezTo>
                      <a:pt x="2648" y="3173"/>
                      <a:pt x="2625" y="3196"/>
                      <a:pt x="2602" y="3196"/>
                    </a:cubicBezTo>
                    <a:cubicBezTo>
                      <a:pt x="1758" y="3310"/>
                      <a:pt x="936" y="3401"/>
                      <a:pt x="115" y="3493"/>
                    </a:cubicBezTo>
                    <a:cubicBezTo>
                      <a:pt x="46" y="3515"/>
                      <a:pt x="0" y="3607"/>
                      <a:pt x="69" y="3652"/>
                    </a:cubicBezTo>
                    <a:cubicBezTo>
                      <a:pt x="366" y="3881"/>
                      <a:pt x="731" y="4154"/>
                      <a:pt x="1210" y="4360"/>
                    </a:cubicBezTo>
                    <a:cubicBezTo>
                      <a:pt x="1872" y="4679"/>
                      <a:pt x="2488" y="4816"/>
                      <a:pt x="2922" y="4862"/>
                    </a:cubicBezTo>
                    <a:cubicBezTo>
                      <a:pt x="2968" y="4862"/>
                      <a:pt x="3013" y="4839"/>
                      <a:pt x="3036" y="4794"/>
                    </a:cubicBezTo>
                    <a:cubicBezTo>
                      <a:pt x="3493" y="2968"/>
                      <a:pt x="4976" y="1575"/>
                      <a:pt x="6802" y="1301"/>
                    </a:cubicBezTo>
                    <a:cubicBezTo>
                      <a:pt x="7046" y="1261"/>
                      <a:pt x="7289" y="1241"/>
                      <a:pt x="7531" y="1241"/>
                    </a:cubicBezTo>
                    <a:cubicBezTo>
                      <a:pt x="8784" y="1241"/>
                      <a:pt x="9985" y="1771"/>
                      <a:pt x="10865" y="2671"/>
                    </a:cubicBezTo>
                    <a:cubicBezTo>
                      <a:pt x="10885" y="2698"/>
                      <a:pt x="10909" y="2709"/>
                      <a:pt x="10932" y="2709"/>
                    </a:cubicBezTo>
                    <a:cubicBezTo>
                      <a:pt x="10987" y="2709"/>
                      <a:pt x="11034" y="2644"/>
                      <a:pt x="11002" y="2579"/>
                    </a:cubicBezTo>
                    <a:cubicBezTo>
                      <a:pt x="10637" y="1872"/>
                      <a:pt x="9838" y="731"/>
                      <a:pt x="8354" y="228"/>
                    </a:cubicBezTo>
                    <a:cubicBezTo>
                      <a:pt x="8163" y="165"/>
                      <a:pt x="7621" y="1"/>
                      <a:pt x="69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40"/>
              <p:cNvSpPr/>
              <p:nvPr/>
            </p:nvSpPr>
            <p:spPr>
              <a:xfrm>
                <a:off x="1264875" y="2451750"/>
                <a:ext cx="1934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2802" extrusionOk="0">
                    <a:moveTo>
                      <a:pt x="3900" y="1"/>
                    </a:moveTo>
                    <a:cubicBezTo>
                      <a:pt x="2302" y="69"/>
                      <a:pt x="864" y="1005"/>
                      <a:pt x="111" y="2420"/>
                    </a:cubicBezTo>
                    <a:cubicBezTo>
                      <a:pt x="1" y="2603"/>
                      <a:pt x="141" y="2801"/>
                      <a:pt x="318" y="2801"/>
                    </a:cubicBezTo>
                    <a:cubicBezTo>
                      <a:pt x="362" y="2801"/>
                      <a:pt x="408" y="2790"/>
                      <a:pt x="453" y="2763"/>
                    </a:cubicBezTo>
                    <a:cubicBezTo>
                      <a:pt x="1252" y="2352"/>
                      <a:pt x="2462" y="1850"/>
                      <a:pt x="3991" y="1735"/>
                    </a:cubicBezTo>
                    <a:cubicBezTo>
                      <a:pt x="4178" y="1723"/>
                      <a:pt x="4361" y="1717"/>
                      <a:pt x="4539" y="1717"/>
                    </a:cubicBezTo>
                    <a:cubicBezTo>
                      <a:pt x="5684" y="1717"/>
                      <a:pt x="6632" y="1952"/>
                      <a:pt x="7323" y="2169"/>
                    </a:cubicBezTo>
                    <a:cubicBezTo>
                      <a:pt x="7355" y="2181"/>
                      <a:pt x="7386" y="2186"/>
                      <a:pt x="7416" y="2186"/>
                    </a:cubicBezTo>
                    <a:cubicBezTo>
                      <a:pt x="7615" y="2186"/>
                      <a:pt x="7737" y="1937"/>
                      <a:pt x="7597" y="1758"/>
                    </a:cubicBezTo>
                    <a:cubicBezTo>
                      <a:pt x="6753" y="663"/>
                      <a:pt x="5452" y="1"/>
                      <a:pt x="40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40"/>
              <p:cNvSpPr/>
              <p:nvPr/>
            </p:nvSpPr>
            <p:spPr>
              <a:xfrm>
                <a:off x="1448525" y="2577675"/>
                <a:ext cx="4530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55" extrusionOk="0">
                    <a:moveTo>
                      <a:pt x="413" y="0"/>
                    </a:moveTo>
                    <a:cubicBezTo>
                      <a:pt x="274" y="0"/>
                      <a:pt x="135" y="24"/>
                      <a:pt x="0" y="77"/>
                    </a:cubicBezTo>
                    <a:cubicBezTo>
                      <a:pt x="822" y="145"/>
                      <a:pt x="1438" y="579"/>
                      <a:pt x="1735" y="1355"/>
                    </a:cubicBezTo>
                    <a:cubicBezTo>
                      <a:pt x="1811" y="629"/>
                      <a:pt x="1122" y="0"/>
                      <a:pt x="4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40"/>
              <p:cNvSpPr/>
              <p:nvPr/>
            </p:nvSpPr>
            <p:spPr>
              <a:xfrm>
                <a:off x="1645950" y="2528125"/>
                <a:ext cx="222500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4582" extrusionOk="0">
                    <a:moveTo>
                      <a:pt x="3676" y="1"/>
                    </a:moveTo>
                    <a:cubicBezTo>
                      <a:pt x="3623" y="1"/>
                      <a:pt x="3570" y="2"/>
                      <a:pt x="3516" y="4"/>
                    </a:cubicBezTo>
                    <a:cubicBezTo>
                      <a:pt x="1941" y="96"/>
                      <a:pt x="1074" y="1123"/>
                      <a:pt x="868" y="1351"/>
                    </a:cubicBezTo>
                    <a:cubicBezTo>
                      <a:pt x="24" y="2447"/>
                      <a:pt x="1" y="3748"/>
                      <a:pt x="92" y="4501"/>
                    </a:cubicBezTo>
                    <a:cubicBezTo>
                      <a:pt x="105" y="4552"/>
                      <a:pt x="154" y="4582"/>
                      <a:pt x="198" y="4582"/>
                    </a:cubicBezTo>
                    <a:cubicBezTo>
                      <a:pt x="233" y="4582"/>
                      <a:pt x="265" y="4564"/>
                      <a:pt x="275" y="4524"/>
                    </a:cubicBezTo>
                    <a:cubicBezTo>
                      <a:pt x="480" y="3131"/>
                      <a:pt x="1347" y="2013"/>
                      <a:pt x="2580" y="1534"/>
                    </a:cubicBezTo>
                    <a:cubicBezTo>
                      <a:pt x="3018" y="1364"/>
                      <a:pt x="3481" y="1282"/>
                      <a:pt x="3951" y="1282"/>
                    </a:cubicBezTo>
                    <a:cubicBezTo>
                      <a:pt x="5121" y="1282"/>
                      <a:pt x="6324" y="1792"/>
                      <a:pt x="7236" y="2720"/>
                    </a:cubicBezTo>
                    <a:cubicBezTo>
                      <a:pt x="7263" y="2747"/>
                      <a:pt x="7290" y="2758"/>
                      <a:pt x="7312" y="2758"/>
                    </a:cubicBezTo>
                    <a:cubicBezTo>
                      <a:pt x="7328" y="2758"/>
                      <a:pt x="7341" y="2753"/>
                      <a:pt x="7350" y="2743"/>
                    </a:cubicBezTo>
                    <a:cubicBezTo>
                      <a:pt x="7647" y="2492"/>
                      <a:pt x="8035" y="2104"/>
                      <a:pt x="8378" y="1556"/>
                    </a:cubicBezTo>
                    <a:cubicBezTo>
                      <a:pt x="8629" y="1168"/>
                      <a:pt x="8766" y="780"/>
                      <a:pt x="8880" y="461"/>
                    </a:cubicBezTo>
                    <a:cubicBezTo>
                      <a:pt x="8900" y="401"/>
                      <a:pt x="8834" y="342"/>
                      <a:pt x="8786" y="342"/>
                    </a:cubicBezTo>
                    <a:cubicBezTo>
                      <a:pt x="8779" y="342"/>
                      <a:pt x="8772" y="344"/>
                      <a:pt x="8766" y="347"/>
                    </a:cubicBezTo>
                    <a:cubicBezTo>
                      <a:pt x="8081" y="643"/>
                      <a:pt x="7419" y="917"/>
                      <a:pt x="6757" y="1214"/>
                    </a:cubicBezTo>
                    <a:cubicBezTo>
                      <a:pt x="6744" y="1221"/>
                      <a:pt x="6732" y="1223"/>
                      <a:pt x="6722" y="1223"/>
                    </a:cubicBezTo>
                    <a:cubicBezTo>
                      <a:pt x="6698" y="1223"/>
                      <a:pt x="6682" y="1207"/>
                      <a:pt x="6666" y="1191"/>
                    </a:cubicBezTo>
                    <a:cubicBezTo>
                      <a:pt x="6379" y="948"/>
                      <a:pt x="5238" y="1"/>
                      <a:pt x="36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>
                <a:off x="1624850" y="2546475"/>
                <a:ext cx="285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08" extrusionOk="0">
                    <a:moveTo>
                      <a:pt x="1141" y="1"/>
                    </a:moveTo>
                    <a:lnTo>
                      <a:pt x="1141" y="1"/>
                    </a:lnTo>
                    <a:cubicBezTo>
                      <a:pt x="457" y="46"/>
                      <a:pt x="0" y="891"/>
                      <a:pt x="320" y="1507"/>
                    </a:cubicBezTo>
                    <a:cubicBezTo>
                      <a:pt x="274" y="845"/>
                      <a:pt x="571" y="320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40"/>
              <p:cNvSpPr/>
              <p:nvPr/>
            </p:nvSpPr>
            <p:spPr>
              <a:xfrm>
                <a:off x="1615700" y="2385000"/>
                <a:ext cx="1876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526" extrusionOk="0">
                    <a:moveTo>
                      <a:pt x="4315" y="0"/>
                    </a:moveTo>
                    <a:cubicBezTo>
                      <a:pt x="3836" y="0"/>
                      <a:pt x="3379" y="69"/>
                      <a:pt x="2923" y="228"/>
                    </a:cubicBezTo>
                    <a:cubicBezTo>
                      <a:pt x="1553" y="685"/>
                      <a:pt x="480" y="1803"/>
                      <a:pt x="69" y="3173"/>
                    </a:cubicBezTo>
                    <a:cubicBezTo>
                      <a:pt x="1" y="3362"/>
                      <a:pt x="153" y="3526"/>
                      <a:pt x="320" y="3526"/>
                    </a:cubicBezTo>
                    <a:cubicBezTo>
                      <a:pt x="374" y="3526"/>
                      <a:pt x="430" y="3509"/>
                      <a:pt x="480" y="3470"/>
                    </a:cubicBezTo>
                    <a:cubicBezTo>
                      <a:pt x="1119" y="2922"/>
                      <a:pt x="2124" y="2283"/>
                      <a:pt x="3448" y="1895"/>
                    </a:cubicBezTo>
                    <a:cubicBezTo>
                      <a:pt x="4361" y="1609"/>
                      <a:pt x="5220" y="1511"/>
                      <a:pt x="5954" y="1511"/>
                    </a:cubicBezTo>
                    <a:cubicBezTo>
                      <a:pt x="6394" y="1511"/>
                      <a:pt x="6789" y="1547"/>
                      <a:pt x="7122" y="1598"/>
                    </a:cubicBezTo>
                    <a:cubicBezTo>
                      <a:pt x="7131" y="1599"/>
                      <a:pt x="7140" y="1599"/>
                      <a:pt x="7148" y="1599"/>
                    </a:cubicBezTo>
                    <a:cubicBezTo>
                      <a:pt x="7383" y="1599"/>
                      <a:pt x="7504" y="1296"/>
                      <a:pt x="7328" y="1141"/>
                    </a:cubicBezTo>
                    <a:cubicBezTo>
                      <a:pt x="6483" y="388"/>
                      <a:pt x="5411" y="0"/>
                      <a:pt x="4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40"/>
              <p:cNvSpPr/>
              <p:nvPr/>
            </p:nvSpPr>
            <p:spPr>
              <a:xfrm>
                <a:off x="1465625" y="2832300"/>
                <a:ext cx="30190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8056" extrusionOk="0">
                    <a:moveTo>
                      <a:pt x="9257" y="1"/>
                    </a:moveTo>
                    <a:cubicBezTo>
                      <a:pt x="8072" y="1"/>
                      <a:pt x="7840" y="1496"/>
                      <a:pt x="6209" y="1898"/>
                    </a:cubicBezTo>
                    <a:cubicBezTo>
                      <a:pt x="5972" y="1958"/>
                      <a:pt x="5750" y="1983"/>
                      <a:pt x="5540" y="1983"/>
                    </a:cubicBezTo>
                    <a:cubicBezTo>
                      <a:pt x="4425" y="1983"/>
                      <a:pt x="3643" y="1271"/>
                      <a:pt x="2658" y="1271"/>
                    </a:cubicBezTo>
                    <a:cubicBezTo>
                      <a:pt x="2419" y="1271"/>
                      <a:pt x="2167" y="1314"/>
                      <a:pt x="1895" y="1418"/>
                    </a:cubicBezTo>
                    <a:cubicBezTo>
                      <a:pt x="1028" y="1761"/>
                      <a:pt x="298" y="2651"/>
                      <a:pt x="161" y="3587"/>
                    </a:cubicBezTo>
                    <a:cubicBezTo>
                      <a:pt x="1" y="4911"/>
                      <a:pt x="1028" y="5915"/>
                      <a:pt x="1599" y="6463"/>
                    </a:cubicBezTo>
                    <a:cubicBezTo>
                      <a:pt x="2831" y="7672"/>
                      <a:pt x="4338" y="7923"/>
                      <a:pt x="4794" y="7992"/>
                    </a:cubicBezTo>
                    <a:cubicBezTo>
                      <a:pt x="4985" y="8020"/>
                      <a:pt x="5297" y="8055"/>
                      <a:pt x="5688" y="8055"/>
                    </a:cubicBezTo>
                    <a:cubicBezTo>
                      <a:pt x="6558" y="8055"/>
                      <a:pt x="7820" y="7882"/>
                      <a:pt x="9017" y="7079"/>
                    </a:cubicBezTo>
                    <a:cubicBezTo>
                      <a:pt x="10432" y="6120"/>
                      <a:pt x="12076" y="4066"/>
                      <a:pt x="11482" y="2103"/>
                    </a:cubicBezTo>
                    <a:cubicBezTo>
                      <a:pt x="11208" y="1167"/>
                      <a:pt x="10341" y="72"/>
                      <a:pt x="9336" y="3"/>
                    </a:cubicBezTo>
                    <a:cubicBezTo>
                      <a:pt x="9309" y="2"/>
                      <a:pt x="9283" y="1"/>
                      <a:pt x="92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40"/>
              <p:cNvSpPr/>
              <p:nvPr/>
            </p:nvSpPr>
            <p:spPr>
              <a:xfrm>
                <a:off x="1600450" y="2972450"/>
                <a:ext cx="21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16" extrusionOk="0">
                    <a:moveTo>
                      <a:pt x="676" y="1"/>
                    </a:moveTo>
                    <a:cubicBezTo>
                      <a:pt x="472" y="1"/>
                      <a:pt x="1" y="416"/>
                      <a:pt x="63" y="583"/>
                    </a:cubicBezTo>
                    <a:cubicBezTo>
                      <a:pt x="91" y="666"/>
                      <a:pt x="204" y="716"/>
                      <a:pt x="334" y="716"/>
                    </a:cubicBezTo>
                    <a:cubicBezTo>
                      <a:pt x="418" y="716"/>
                      <a:pt x="508" y="696"/>
                      <a:pt x="588" y="651"/>
                    </a:cubicBezTo>
                    <a:cubicBezTo>
                      <a:pt x="839" y="491"/>
                      <a:pt x="839" y="81"/>
                      <a:pt x="725" y="12"/>
                    </a:cubicBezTo>
                    <a:cubicBezTo>
                      <a:pt x="711" y="4"/>
                      <a:pt x="695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1192625" y="2767050"/>
                <a:ext cx="613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210" extrusionOk="0">
                    <a:moveTo>
                      <a:pt x="1318" y="0"/>
                    </a:moveTo>
                    <a:cubicBezTo>
                      <a:pt x="770" y="0"/>
                      <a:pt x="1" y="765"/>
                      <a:pt x="193" y="1449"/>
                    </a:cubicBezTo>
                    <a:cubicBezTo>
                      <a:pt x="335" y="1938"/>
                      <a:pt x="924" y="2209"/>
                      <a:pt x="1410" y="2209"/>
                    </a:cubicBezTo>
                    <a:cubicBezTo>
                      <a:pt x="1627" y="2209"/>
                      <a:pt x="1824" y="2155"/>
                      <a:pt x="1951" y="2042"/>
                    </a:cubicBezTo>
                    <a:cubicBezTo>
                      <a:pt x="2453" y="1609"/>
                      <a:pt x="2065" y="125"/>
                      <a:pt x="1426" y="11"/>
                    </a:cubicBezTo>
                    <a:cubicBezTo>
                      <a:pt x="1391" y="4"/>
                      <a:pt x="1355" y="0"/>
                      <a:pt x="1318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1153050" y="2845400"/>
                <a:ext cx="29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57" extrusionOk="0">
                    <a:moveTo>
                      <a:pt x="635" y="0"/>
                    </a:moveTo>
                    <a:cubicBezTo>
                      <a:pt x="363" y="0"/>
                      <a:pt x="1" y="365"/>
                      <a:pt x="87" y="689"/>
                    </a:cubicBezTo>
                    <a:cubicBezTo>
                      <a:pt x="151" y="929"/>
                      <a:pt x="439" y="1057"/>
                      <a:pt x="677" y="1057"/>
                    </a:cubicBezTo>
                    <a:cubicBezTo>
                      <a:pt x="778" y="1057"/>
                      <a:pt x="870" y="1033"/>
                      <a:pt x="931" y="986"/>
                    </a:cubicBezTo>
                    <a:cubicBezTo>
                      <a:pt x="1160" y="780"/>
                      <a:pt x="977" y="73"/>
                      <a:pt x="680" y="4"/>
                    </a:cubicBezTo>
                    <a:cubicBezTo>
                      <a:pt x="666" y="2"/>
                      <a:pt x="650" y="0"/>
                      <a:pt x="63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1823175" y="2684875"/>
                <a:ext cx="619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222" extrusionOk="0">
                    <a:moveTo>
                      <a:pt x="1322" y="1"/>
                    </a:moveTo>
                    <a:cubicBezTo>
                      <a:pt x="790" y="1"/>
                      <a:pt x="1" y="765"/>
                      <a:pt x="193" y="1449"/>
                    </a:cubicBezTo>
                    <a:cubicBezTo>
                      <a:pt x="336" y="1956"/>
                      <a:pt x="930" y="2221"/>
                      <a:pt x="1424" y="2221"/>
                    </a:cubicBezTo>
                    <a:cubicBezTo>
                      <a:pt x="1642" y="2221"/>
                      <a:pt x="1841" y="2170"/>
                      <a:pt x="1973" y="2065"/>
                    </a:cubicBezTo>
                    <a:cubicBezTo>
                      <a:pt x="2476" y="1632"/>
                      <a:pt x="2065" y="125"/>
                      <a:pt x="1426" y="11"/>
                    </a:cubicBezTo>
                    <a:cubicBezTo>
                      <a:pt x="1392" y="4"/>
                      <a:pt x="1358" y="1"/>
                      <a:pt x="1322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40"/>
              <p:cNvSpPr/>
              <p:nvPr/>
            </p:nvSpPr>
            <p:spPr>
              <a:xfrm>
                <a:off x="1599725" y="2612675"/>
                <a:ext cx="107325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7510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1" y="1941"/>
                      <a:pt x="320" y="4063"/>
                      <a:pt x="1211" y="5866"/>
                    </a:cubicBezTo>
                    <a:cubicBezTo>
                      <a:pt x="1257" y="5944"/>
                      <a:pt x="1335" y="5990"/>
                      <a:pt x="1416" y="5990"/>
                    </a:cubicBezTo>
                    <a:cubicBezTo>
                      <a:pt x="1455" y="5990"/>
                      <a:pt x="1494" y="5980"/>
                      <a:pt x="1530" y="5958"/>
                    </a:cubicBezTo>
                    <a:cubicBezTo>
                      <a:pt x="1806" y="5557"/>
                      <a:pt x="2200" y="5299"/>
                      <a:pt x="2604" y="5299"/>
                    </a:cubicBezTo>
                    <a:cubicBezTo>
                      <a:pt x="2867" y="5299"/>
                      <a:pt x="3136" y="5409"/>
                      <a:pt x="3379" y="5661"/>
                    </a:cubicBezTo>
                    <a:cubicBezTo>
                      <a:pt x="3972" y="6255"/>
                      <a:pt x="3630" y="7236"/>
                      <a:pt x="2854" y="7510"/>
                    </a:cubicBezTo>
                    <a:cubicBezTo>
                      <a:pt x="3790" y="7396"/>
                      <a:pt x="4292" y="6209"/>
                      <a:pt x="3653" y="5456"/>
                    </a:cubicBezTo>
                    <a:cubicBezTo>
                      <a:pt x="3396" y="5075"/>
                      <a:pt x="2977" y="4899"/>
                      <a:pt x="2550" y="4899"/>
                    </a:cubicBezTo>
                    <a:cubicBezTo>
                      <a:pt x="2156" y="4899"/>
                      <a:pt x="1755" y="5049"/>
                      <a:pt x="1469" y="5330"/>
                    </a:cubicBezTo>
                    <a:lnTo>
                      <a:pt x="1469" y="5330"/>
                    </a:lnTo>
                    <a:cubicBezTo>
                      <a:pt x="733" y="3658"/>
                      <a:pt x="415" y="1819"/>
                      <a:pt x="4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1648800" y="2756475"/>
                <a:ext cx="468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29" extrusionOk="0">
                    <a:moveTo>
                      <a:pt x="1507" y="0"/>
                    </a:moveTo>
                    <a:cubicBezTo>
                      <a:pt x="1484" y="160"/>
                      <a:pt x="1393" y="685"/>
                      <a:pt x="982" y="1119"/>
                    </a:cubicBezTo>
                    <a:cubicBezTo>
                      <a:pt x="594" y="1507"/>
                      <a:pt x="161" y="1621"/>
                      <a:pt x="1" y="1667"/>
                    </a:cubicBezTo>
                    <a:cubicBezTo>
                      <a:pt x="209" y="1778"/>
                      <a:pt x="431" y="1829"/>
                      <a:pt x="646" y="1829"/>
                    </a:cubicBezTo>
                    <a:cubicBezTo>
                      <a:pt x="1092" y="1829"/>
                      <a:pt x="1505" y="1610"/>
                      <a:pt x="1690" y="1256"/>
                    </a:cubicBezTo>
                    <a:cubicBezTo>
                      <a:pt x="1873" y="891"/>
                      <a:pt x="1804" y="388"/>
                      <a:pt x="1507" y="0"/>
                    </a:cubicBezTo>
                    <a:close/>
                  </a:path>
                </a:pathLst>
              </a:custGeom>
              <a:solidFill>
                <a:srgbClr val="D74C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900150" y="2722800"/>
                <a:ext cx="19175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8963" extrusionOk="0">
                    <a:moveTo>
                      <a:pt x="3561" y="1"/>
                    </a:moveTo>
                    <a:cubicBezTo>
                      <a:pt x="3333" y="1"/>
                      <a:pt x="3104" y="23"/>
                      <a:pt x="2899" y="92"/>
                    </a:cubicBezTo>
                    <a:cubicBezTo>
                      <a:pt x="1004" y="548"/>
                      <a:pt x="479" y="2877"/>
                      <a:pt x="411" y="3128"/>
                    </a:cubicBezTo>
                    <a:cubicBezTo>
                      <a:pt x="0" y="5045"/>
                      <a:pt x="982" y="6985"/>
                      <a:pt x="2465" y="8058"/>
                    </a:cubicBezTo>
                    <a:cubicBezTo>
                      <a:pt x="3435" y="8755"/>
                      <a:pt x="4471" y="8962"/>
                      <a:pt x="5361" y="8962"/>
                    </a:cubicBezTo>
                    <a:cubicBezTo>
                      <a:pt x="6629" y="8962"/>
                      <a:pt x="7602" y="8541"/>
                      <a:pt x="7669" y="8514"/>
                    </a:cubicBezTo>
                    <a:lnTo>
                      <a:pt x="7213" y="2740"/>
                    </a:lnTo>
                    <a:cubicBezTo>
                      <a:pt x="6482" y="1005"/>
                      <a:pt x="4976" y="1"/>
                      <a:pt x="356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921825" y="2087125"/>
                <a:ext cx="827450" cy="72982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29193" extrusionOk="0">
                    <a:moveTo>
                      <a:pt x="18215" y="0"/>
                    </a:moveTo>
                    <a:cubicBezTo>
                      <a:pt x="14837" y="0"/>
                      <a:pt x="11345" y="776"/>
                      <a:pt x="8354" y="2694"/>
                    </a:cubicBezTo>
                    <a:cubicBezTo>
                      <a:pt x="731" y="7601"/>
                      <a:pt x="0" y="17667"/>
                      <a:pt x="3173" y="23739"/>
                    </a:cubicBezTo>
                    <a:cubicBezTo>
                      <a:pt x="4178" y="25640"/>
                      <a:pt x="6647" y="29193"/>
                      <a:pt x="9079" y="29193"/>
                    </a:cubicBezTo>
                    <a:cubicBezTo>
                      <a:pt x="9188" y="29193"/>
                      <a:pt x="9296" y="29186"/>
                      <a:pt x="9404" y="29171"/>
                    </a:cubicBezTo>
                    <a:cubicBezTo>
                      <a:pt x="13741" y="28532"/>
                      <a:pt x="14540" y="16092"/>
                      <a:pt x="14563" y="15453"/>
                    </a:cubicBezTo>
                    <a:cubicBezTo>
                      <a:pt x="15157" y="16487"/>
                      <a:pt x="16810" y="19300"/>
                      <a:pt x="18216" y="19300"/>
                    </a:cubicBezTo>
                    <a:cubicBezTo>
                      <a:pt x="18269" y="19300"/>
                      <a:pt x="18322" y="19296"/>
                      <a:pt x="18375" y="19288"/>
                    </a:cubicBezTo>
                    <a:cubicBezTo>
                      <a:pt x="19744" y="19037"/>
                      <a:pt x="20520" y="15841"/>
                      <a:pt x="20452" y="11299"/>
                    </a:cubicBezTo>
                    <a:lnTo>
                      <a:pt x="20452" y="11299"/>
                    </a:lnTo>
                    <a:cubicBezTo>
                      <a:pt x="20741" y="14522"/>
                      <a:pt x="22740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33" y="16457"/>
                      <a:pt x="27391" y="14038"/>
                      <a:pt x="27003" y="10660"/>
                    </a:cubicBezTo>
                    <a:lnTo>
                      <a:pt x="27003" y="10660"/>
                    </a:lnTo>
                    <a:cubicBezTo>
                      <a:pt x="27276" y="10913"/>
                      <a:pt x="29066" y="12400"/>
                      <a:pt x="30578" y="12400"/>
                    </a:cubicBezTo>
                    <a:cubicBezTo>
                      <a:pt x="30835" y="12400"/>
                      <a:pt x="31084" y="12357"/>
                      <a:pt x="31317" y="12257"/>
                    </a:cubicBezTo>
                    <a:cubicBezTo>
                      <a:pt x="32960" y="11550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1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896725" y="2074000"/>
                <a:ext cx="827425" cy="729900"/>
              </a:xfrm>
              <a:custGeom>
                <a:avLst/>
                <a:gdLst/>
                <a:ahLst/>
                <a:cxnLst/>
                <a:rect l="l" t="t" r="r" b="b"/>
                <a:pathLst>
                  <a:path w="33097" h="29196" extrusionOk="0">
                    <a:moveTo>
                      <a:pt x="18238" y="0"/>
                    </a:moveTo>
                    <a:cubicBezTo>
                      <a:pt x="14837" y="0"/>
                      <a:pt x="11344" y="799"/>
                      <a:pt x="8377" y="2717"/>
                    </a:cubicBezTo>
                    <a:cubicBezTo>
                      <a:pt x="753" y="7624"/>
                      <a:pt x="0" y="17690"/>
                      <a:pt x="3196" y="23739"/>
                    </a:cubicBezTo>
                    <a:cubicBezTo>
                      <a:pt x="4198" y="25656"/>
                      <a:pt x="6635" y="29196"/>
                      <a:pt x="9058" y="29196"/>
                    </a:cubicBezTo>
                    <a:cubicBezTo>
                      <a:pt x="9174" y="29196"/>
                      <a:pt x="9289" y="29188"/>
                      <a:pt x="9404" y="29171"/>
                    </a:cubicBezTo>
                    <a:cubicBezTo>
                      <a:pt x="13764" y="28555"/>
                      <a:pt x="14540" y="16092"/>
                      <a:pt x="14585" y="15453"/>
                    </a:cubicBezTo>
                    <a:cubicBezTo>
                      <a:pt x="15155" y="16505"/>
                      <a:pt x="16819" y="19303"/>
                      <a:pt x="18203" y="19303"/>
                    </a:cubicBezTo>
                    <a:cubicBezTo>
                      <a:pt x="18261" y="19303"/>
                      <a:pt x="18318" y="19298"/>
                      <a:pt x="18374" y="19288"/>
                    </a:cubicBezTo>
                    <a:cubicBezTo>
                      <a:pt x="19767" y="19037"/>
                      <a:pt x="20520" y="15841"/>
                      <a:pt x="20452" y="11322"/>
                    </a:cubicBezTo>
                    <a:lnTo>
                      <a:pt x="20452" y="11322"/>
                    </a:lnTo>
                    <a:cubicBezTo>
                      <a:pt x="20741" y="14522"/>
                      <a:pt x="22739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56" y="16457"/>
                      <a:pt x="27390" y="14038"/>
                      <a:pt x="27002" y="10683"/>
                    </a:cubicBezTo>
                    <a:lnTo>
                      <a:pt x="27002" y="10683"/>
                    </a:lnTo>
                    <a:cubicBezTo>
                      <a:pt x="27296" y="10918"/>
                      <a:pt x="29104" y="12415"/>
                      <a:pt x="30607" y="12415"/>
                    </a:cubicBezTo>
                    <a:cubicBezTo>
                      <a:pt x="30854" y="12415"/>
                      <a:pt x="31094" y="12374"/>
                      <a:pt x="31316" y="12280"/>
                    </a:cubicBezTo>
                    <a:cubicBezTo>
                      <a:pt x="32983" y="11573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939500" y="2776400"/>
                <a:ext cx="120450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659" extrusionOk="0">
                    <a:moveTo>
                      <a:pt x="2229" y="1"/>
                    </a:moveTo>
                    <a:cubicBezTo>
                      <a:pt x="2021" y="1"/>
                      <a:pt x="1816" y="31"/>
                      <a:pt x="1622" y="94"/>
                    </a:cubicBezTo>
                    <a:cubicBezTo>
                      <a:pt x="846" y="322"/>
                      <a:pt x="229" y="1052"/>
                      <a:pt x="138" y="1805"/>
                    </a:cubicBezTo>
                    <a:cubicBezTo>
                      <a:pt x="1" y="3015"/>
                      <a:pt x="1165" y="4453"/>
                      <a:pt x="3082" y="4659"/>
                    </a:cubicBezTo>
                    <a:cubicBezTo>
                      <a:pt x="2489" y="4088"/>
                      <a:pt x="2420" y="3175"/>
                      <a:pt x="2900" y="2536"/>
                    </a:cubicBezTo>
                    <a:cubicBezTo>
                      <a:pt x="3194" y="2111"/>
                      <a:pt x="3687" y="1873"/>
                      <a:pt x="4204" y="1873"/>
                    </a:cubicBezTo>
                    <a:cubicBezTo>
                      <a:pt x="4408" y="1873"/>
                      <a:pt x="4616" y="1910"/>
                      <a:pt x="4817" y="1988"/>
                    </a:cubicBezTo>
                    <a:cubicBezTo>
                      <a:pt x="4344" y="720"/>
                      <a:pt x="3243" y="1"/>
                      <a:pt x="222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934375" y="2775975"/>
                <a:ext cx="130525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4790" extrusionOk="0">
                    <a:moveTo>
                      <a:pt x="2502" y="1"/>
                    </a:moveTo>
                    <a:cubicBezTo>
                      <a:pt x="1300" y="1"/>
                      <a:pt x="144" y="818"/>
                      <a:pt x="1" y="2462"/>
                    </a:cubicBezTo>
                    <a:cubicBezTo>
                      <a:pt x="296" y="1019"/>
                      <a:pt x="1345" y="299"/>
                      <a:pt x="2418" y="299"/>
                    </a:cubicBezTo>
                    <a:cubicBezTo>
                      <a:pt x="3333" y="299"/>
                      <a:pt x="4265" y="823"/>
                      <a:pt x="4761" y="1868"/>
                    </a:cubicBezTo>
                    <a:lnTo>
                      <a:pt x="4761" y="1868"/>
                    </a:lnTo>
                    <a:cubicBezTo>
                      <a:pt x="4653" y="1848"/>
                      <a:pt x="4546" y="1839"/>
                      <a:pt x="4441" y="1839"/>
                    </a:cubicBezTo>
                    <a:cubicBezTo>
                      <a:pt x="2994" y="1839"/>
                      <a:pt x="2050" y="3672"/>
                      <a:pt x="3287" y="4790"/>
                    </a:cubicBezTo>
                    <a:cubicBezTo>
                      <a:pt x="2354" y="3717"/>
                      <a:pt x="3131" y="2144"/>
                      <a:pt x="4386" y="2144"/>
                    </a:cubicBezTo>
                    <a:cubicBezTo>
                      <a:pt x="4574" y="2144"/>
                      <a:pt x="4772" y="2179"/>
                      <a:pt x="4976" y="2256"/>
                    </a:cubicBezTo>
                    <a:cubicBezTo>
                      <a:pt x="4994" y="2263"/>
                      <a:pt x="5012" y="2266"/>
                      <a:pt x="5030" y="2266"/>
                    </a:cubicBezTo>
                    <a:cubicBezTo>
                      <a:pt x="5128" y="2266"/>
                      <a:pt x="5221" y="2167"/>
                      <a:pt x="5182" y="2051"/>
                    </a:cubicBezTo>
                    <a:cubicBezTo>
                      <a:pt x="4745" y="687"/>
                      <a:pt x="3604" y="1"/>
                      <a:pt x="2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1024875" y="2162975"/>
                <a:ext cx="338075" cy="433775"/>
              </a:xfrm>
              <a:custGeom>
                <a:avLst/>
                <a:gdLst/>
                <a:ahLst/>
                <a:cxnLst/>
                <a:rect l="l" t="t" r="r" b="b"/>
                <a:pathLst>
                  <a:path w="13523" h="17351" extrusionOk="0">
                    <a:moveTo>
                      <a:pt x="12385" y="1"/>
                    </a:moveTo>
                    <a:cubicBezTo>
                      <a:pt x="11779" y="1"/>
                      <a:pt x="11359" y="4318"/>
                      <a:pt x="9619" y="4521"/>
                    </a:cubicBezTo>
                    <a:cubicBezTo>
                      <a:pt x="9578" y="4526"/>
                      <a:pt x="9537" y="4529"/>
                      <a:pt x="9497" y="4529"/>
                    </a:cubicBezTo>
                    <a:cubicBezTo>
                      <a:pt x="8042" y="4529"/>
                      <a:pt x="6754" y="1579"/>
                      <a:pt x="5944" y="1579"/>
                    </a:cubicBezTo>
                    <a:cubicBezTo>
                      <a:pt x="5905" y="1579"/>
                      <a:pt x="5867" y="1586"/>
                      <a:pt x="5830" y="1600"/>
                    </a:cubicBezTo>
                    <a:cubicBezTo>
                      <a:pt x="4894" y="1965"/>
                      <a:pt x="6424" y="6393"/>
                      <a:pt x="4803" y="7420"/>
                    </a:cubicBezTo>
                    <a:cubicBezTo>
                      <a:pt x="4594" y="7556"/>
                      <a:pt x="4381" y="7605"/>
                      <a:pt x="4166" y="7605"/>
                    </a:cubicBezTo>
                    <a:cubicBezTo>
                      <a:pt x="3621" y="7605"/>
                      <a:pt x="3065" y="7293"/>
                      <a:pt x="2546" y="7293"/>
                    </a:cubicBezTo>
                    <a:cubicBezTo>
                      <a:pt x="2373" y="7293"/>
                      <a:pt x="2204" y="7328"/>
                      <a:pt x="2041" y="7420"/>
                    </a:cubicBezTo>
                    <a:cubicBezTo>
                      <a:pt x="0" y="8645"/>
                      <a:pt x="2466" y="17350"/>
                      <a:pt x="3617" y="17350"/>
                    </a:cubicBezTo>
                    <a:cubicBezTo>
                      <a:pt x="3624" y="17350"/>
                      <a:pt x="3632" y="17350"/>
                      <a:pt x="3639" y="17349"/>
                    </a:cubicBezTo>
                    <a:cubicBezTo>
                      <a:pt x="4666" y="17235"/>
                      <a:pt x="4575" y="10251"/>
                      <a:pt x="5693" y="10205"/>
                    </a:cubicBezTo>
                    <a:cubicBezTo>
                      <a:pt x="5696" y="10205"/>
                      <a:pt x="5700" y="10205"/>
                      <a:pt x="5703" y="10205"/>
                    </a:cubicBezTo>
                    <a:cubicBezTo>
                      <a:pt x="6328" y="10205"/>
                      <a:pt x="6822" y="12398"/>
                      <a:pt x="7271" y="12398"/>
                    </a:cubicBezTo>
                    <a:cubicBezTo>
                      <a:pt x="7278" y="12398"/>
                      <a:pt x="7284" y="12397"/>
                      <a:pt x="7291" y="12396"/>
                    </a:cubicBezTo>
                    <a:cubicBezTo>
                      <a:pt x="7862" y="12282"/>
                      <a:pt x="7200" y="8539"/>
                      <a:pt x="8158" y="8151"/>
                    </a:cubicBezTo>
                    <a:cubicBezTo>
                      <a:pt x="8208" y="8133"/>
                      <a:pt x="8259" y="8124"/>
                      <a:pt x="8310" y="8124"/>
                    </a:cubicBezTo>
                    <a:cubicBezTo>
                      <a:pt x="9195" y="8124"/>
                      <a:pt x="10342" y="10651"/>
                      <a:pt x="11390" y="10651"/>
                    </a:cubicBezTo>
                    <a:cubicBezTo>
                      <a:pt x="11431" y="10651"/>
                      <a:pt x="11473" y="10647"/>
                      <a:pt x="11514" y="10639"/>
                    </a:cubicBezTo>
                    <a:cubicBezTo>
                      <a:pt x="13522" y="10251"/>
                      <a:pt x="13317" y="93"/>
                      <a:pt x="12404" y="2"/>
                    </a:cubicBezTo>
                    <a:cubicBezTo>
                      <a:pt x="12398" y="1"/>
                      <a:pt x="12391" y="1"/>
                      <a:pt x="12385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1192300" y="3227100"/>
                <a:ext cx="509600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6424" extrusionOk="0">
                    <a:moveTo>
                      <a:pt x="6666" y="1"/>
                    </a:moveTo>
                    <a:cubicBezTo>
                      <a:pt x="5693" y="1"/>
                      <a:pt x="4667" y="263"/>
                      <a:pt x="3835" y="759"/>
                    </a:cubicBezTo>
                    <a:cubicBezTo>
                      <a:pt x="3424" y="1011"/>
                      <a:pt x="2352" y="1764"/>
                      <a:pt x="1461" y="4160"/>
                    </a:cubicBezTo>
                    <a:cubicBezTo>
                      <a:pt x="1" y="8086"/>
                      <a:pt x="799" y="11807"/>
                      <a:pt x="1119" y="13199"/>
                    </a:cubicBezTo>
                    <a:cubicBezTo>
                      <a:pt x="2626" y="19431"/>
                      <a:pt x="7259" y="22695"/>
                      <a:pt x="8766" y="23676"/>
                    </a:cubicBezTo>
                    <a:cubicBezTo>
                      <a:pt x="10504" y="24777"/>
                      <a:pt x="13085" y="26424"/>
                      <a:pt x="15385" y="26424"/>
                    </a:cubicBezTo>
                    <a:cubicBezTo>
                      <a:pt x="16136" y="26424"/>
                      <a:pt x="16856" y="26248"/>
                      <a:pt x="17508" y="25822"/>
                    </a:cubicBezTo>
                    <a:cubicBezTo>
                      <a:pt x="20110" y="24110"/>
                      <a:pt x="20384" y="19134"/>
                      <a:pt x="18443" y="17034"/>
                    </a:cubicBezTo>
                    <a:cubicBezTo>
                      <a:pt x="17462" y="15984"/>
                      <a:pt x="16709" y="16486"/>
                      <a:pt x="14883" y="15482"/>
                    </a:cubicBezTo>
                    <a:cubicBezTo>
                      <a:pt x="11915" y="13861"/>
                      <a:pt x="9952" y="10300"/>
                      <a:pt x="9542" y="7082"/>
                    </a:cubicBezTo>
                    <a:cubicBezTo>
                      <a:pt x="9131" y="3772"/>
                      <a:pt x="10546" y="2312"/>
                      <a:pt x="9382" y="1011"/>
                    </a:cubicBezTo>
                    <a:cubicBezTo>
                      <a:pt x="8769" y="325"/>
                      <a:pt x="7750" y="1"/>
                      <a:pt x="6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1621425" y="3663000"/>
                <a:ext cx="42250" cy="19262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7705" extrusionOk="0">
                    <a:moveTo>
                      <a:pt x="1156" y="1"/>
                    </a:moveTo>
                    <a:cubicBezTo>
                      <a:pt x="939" y="1"/>
                      <a:pt x="690" y="355"/>
                      <a:pt x="480" y="671"/>
                    </a:cubicBezTo>
                    <a:cubicBezTo>
                      <a:pt x="320" y="1584"/>
                      <a:pt x="160" y="2611"/>
                      <a:pt x="92" y="3729"/>
                    </a:cubicBezTo>
                    <a:cubicBezTo>
                      <a:pt x="0" y="5076"/>
                      <a:pt x="46" y="6286"/>
                      <a:pt x="137" y="7336"/>
                    </a:cubicBezTo>
                    <a:cubicBezTo>
                      <a:pt x="380" y="7619"/>
                      <a:pt x="569" y="7705"/>
                      <a:pt x="704" y="7705"/>
                    </a:cubicBezTo>
                    <a:cubicBezTo>
                      <a:pt x="721" y="7705"/>
                      <a:pt x="738" y="7703"/>
                      <a:pt x="753" y="7701"/>
                    </a:cubicBezTo>
                    <a:cubicBezTo>
                      <a:pt x="1507" y="7541"/>
                      <a:pt x="1575" y="4825"/>
                      <a:pt x="1598" y="3273"/>
                    </a:cubicBezTo>
                    <a:cubicBezTo>
                      <a:pt x="1644" y="1972"/>
                      <a:pt x="1689" y="100"/>
                      <a:pt x="1210" y="9"/>
                    </a:cubicBezTo>
                    <a:cubicBezTo>
                      <a:pt x="1192" y="3"/>
                      <a:pt x="1174" y="1"/>
                      <a:pt x="1156" y="1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1604300" y="3587300"/>
                <a:ext cx="32357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0364" extrusionOk="0">
                    <a:moveTo>
                      <a:pt x="6300" y="1"/>
                    </a:moveTo>
                    <a:cubicBezTo>
                      <a:pt x="5844" y="1"/>
                      <a:pt x="5136" y="845"/>
                      <a:pt x="4839" y="1188"/>
                    </a:cubicBezTo>
                    <a:cubicBezTo>
                      <a:pt x="4063" y="2124"/>
                      <a:pt x="3653" y="3082"/>
                      <a:pt x="3447" y="3744"/>
                    </a:cubicBezTo>
                    <a:cubicBezTo>
                      <a:pt x="2694" y="3721"/>
                      <a:pt x="1941" y="3721"/>
                      <a:pt x="1165" y="3699"/>
                    </a:cubicBezTo>
                    <a:cubicBezTo>
                      <a:pt x="845" y="4178"/>
                      <a:pt x="0" y="5502"/>
                      <a:pt x="0" y="7374"/>
                    </a:cubicBezTo>
                    <a:cubicBezTo>
                      <a:pt x="23" y="8789"/>
                      <a:pt x="525" y="9861"/>
                      <a:pt x="822" y="10364"/>
                    </a:cubicBezTo>
                    <a:cubicBezTo>
                      <a:pt x="5227" y="9953"/>
                      <a:pt x="8537" y="9131"/>
                      <a:pt x="9975" y="8401"/>
                    </a:cubicBezTo>
                    <a:cubicBezTo>
                      <a:pt x="11048" y="7853"/>
                      <a:pt x="11824" y="6963"/>
                      <a:pt x="11961" y="6826"/>
                    </a:cubicBezTo>
                    <a:cubicBezTo>
                      <a:pt x="12121" y="6620"/>
                      <a:pt x="12942" y="5707"/>
                      <a:pt x="12714" y="5388"/>
                    </a:cubicBezTo>
                    <a:cubicBezTo>
                      <a:pt x="12660" y="5312"/>
                      <a:pt x="12555" y="5288"/>
                      <a:pt x="12433" y="5288"/>
                    </a:cubicBezTo>
                    <a:cubicBezTo>
                      <a:pt x="12297" y="5288"/>
                      <a:pt x="12139" y="5318"/>
                      <a:pt x="12007" y="5342"/>
                    </a:cubicBezTo>
                    <a:cubicBezTo>
                      <a:pt x="12554" y="4771"/>
                      <a:pt x="12669" y="4132"/>
                      <a:pt x="12440" y="3881"/>
                    </a:cubicBezTo>
                    <a:cubicBezTo>
                      <a:pt x="12421" y="3842"/>
                      <a:pt x="12300" y="3735"/>
                      <a:pt x="12019" y="3735"/>
                    </a:cubicBezTo>
                    <a:cubicBezTo>
                      <a:pt x="11974" y="3735"/>
                      <a:pt x="11924" y="3738"/>
                      <a:pt x="11870" y="3744"/>
                    </a:cubicBezTo>
                    <a:cubicBezTo>
                      <a:pt x="12440" y="3128"/>
                      <a:pt x="12463" y="2420"/>
                      <a:pt x="12166" y="2169"/>
                    </a:cubicBezTo>
                    <a:cubicBezTo>
                      <a:pt x="12078" y="2101"/>
                      <a:pt x="11960" y="2070"/>
                      <a:pt x="11825" y="2070"/>
                    </a:cubicBezTo>
                    <a:cubicBezTo>
                      <a:pt x="11647" y="2070"/>
                      <a:pt x="11439" y="2124"/>
                      <a:pt x="11231" y="2215"/>
                    </a:cubicBezTo>
                    <a:cubicBezTo>
                      <a:pt x="11299" y="2055"/>
                      <a:pt x="11733" y="914"/>
                      <a:pt x="11276" y="526"/>
                    </a:cubicBezTo>
                    <a:cubicBezTo>
                      <a:pt x="11170" y="426"/>
                      <a:pt x="11029" y="384"/>
                      <a:pt x="10863" y="384"/>
                    </a:cubicBezTo>
                    <a:cubicBezTo>
                      <a:pt x="10424" y="384"/>
                      <a:pt x="9806" y="678"/>
                      <a:pt x="9176" y="960"/>
                    </a:cubicBezTo>
                    <a:cubicBezTo>
                      <a:pt x="8491" y="1279"/>
                      <a:pt x="7510" y="1827"/>
                      <a:pt x="6460" y="2763"/>
                    </a:cubicBezTo>
                    <a:cubicBezTo>
                      <a:pt x="6551" y="2238"/>
                      <a:pt x="6939" y="275"/>
                      <a:pt x="6414" y="24"/>
                    </a:cubicBezTo>
                    <a:cubicBezTo>
                      <a:pt x="6369" y="24"/>
                      <a:pt x="6323" y="1"/>
                      <a:pt x="6300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1815425" y="3639250"/>
                <a:ext cx="719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621" extrusionOk="0">
                    <a:moveTo>
                      <a:pt x="2877" y="0"/>
                    </a:moveTo>
                    <a:lnTo>
                      <a:pt x="2877" y="0"/>
                    </a:lnTo>
                    <a:cubicBezTo>
                      <a:pt x="2009" y="708"/>
                      <a:pt x="1074" y="1233"/>
                      <a:pt x="1" y="1621"/>
                    </a:cubicBezTo>
                    <a:cubicBezTo>
                      <a:pt x="1119" y="1507"/>
                      <a:pt x="2192" y="890"/>
                      <a:pt x="2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1839400" y="3670625"/>
                <a:ext cx="713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1986" y="708"/>
                      <a:pt x="1050" y="1233"/>
                      <a:pt x="0" y="1621"/>
                    </a:cubicBezTo>
                    <a:cubicBezTo>
                      <a:pt x="1096" y="1507"/>
                      <a:pt x="2192" y="891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196875" y="2043175"/>
                <a:ext cx="639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732" extrusionOk="0">
                    <a:moveTo>
                      <a:pt x="2214" y="1"/>
                    </a:moveTo>
                    <a:cubicBezTo>
                      <a:pt x="2077" y="46"/>
                      <a:pt x="1940" y="69"/>
                      <a:pt x="1826" y="115"/>
                    </a:cubicBezTo>
                    <a:cubicBezTo>
                      <a:pt x="1187" y="298"/>
                      <a:pt x="594" y="503"/>
                      <a:pt x="0" y="731"/>
                    </a:cubicBezTo>
                    <a:cubicBezTo>
                      <a:pt x="959" y="389"/>
                      <a:pt x="1849" y="161"/>
                      <a:pt x="2557" y="1"/>
                    </a:cubicBezTo>
                    <a:close/>
                  </a:path>
                </a:pathLst>
              </a:custGeom>
              <a:solidFill>
                <a:srgbClr val="F8CD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1078175" y="2981875"/>
                <a:ext cx="860550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4422" h="8903" extrusionOk="0">
                    <a:moveTo>
                      <a:pt x="19425" y="7761"/>
                    </a:moveTo>
                    <a:cubicBezTo>
                      <a:pt x="8880" y="8857"/>
                      <a:pt x="1690" y="2214"/>
                      <a:pt x="1" y="480"/>
                    </a:cubicBezTo>
                    <a:cubicBezTo>
                      <a:pt x="1256" y="2625"/>
                      <a:pt x="3128" y="4931"/>
                      <a:pt x="5958" y="6551"/>
                    </a:cubicBezTo>
                    <a:cubicBezTo>
                      <a:pt x="9359" y="8514"/>
                      <a:pt x="12737" y="8697"/>
                      <a:pt x="14905" y="8811"/>
                    </a:cubicBezTo>
                    <a:cubicBezTo>
                      <a:pt x="16572" y="8902"/>
                      <a:pt x="19813" y="8902"/>
                      <a:pt x="23670" y="7670"/>
                    </a:cubicBezTo>
                    <a:cubicBezTo>
                      <a:pt x="26638" y="6734"/>
                      <a:pt x="30678" y="5433"/>
                      <a:pt x="33417" y="1552"/>
                    </a:cubicBezTo>
                    <a:cubicBezTo>
                      <a:pt x="33668" y="1233"/>
                      <a:pt x="34033" y="685"/>
                      <a:pt x="34421" y="0"/>
                    </a:cubicBezTo>
                    <a:cubicBezTo>
                      <a:pt x="32002" y="2648"/>
                      <a:pt x="27003" y="6985"/>
                      <a:pt x="19425" y="776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40"/>
              <p:cNvSpPr/>
              <p:nvPr/>
            </p:nvSpPr>
            <p:spPr>
              <a:xfrm>
                <a:off x="1494750" y="2834650"/>
                <a:ext cx="195175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3288" extrusionOk="0">
                    <a:moveTo>
                      <a:pt x="6414" y="2488"/>
                    </a:moveTo>
                    <a:cubicBezTo>
                      <a:pt x="6870" y="2237"/>
                      <a:pt x="7464" y="1895"/>
                      <a:pt x="7669" y="1210"/>
                    </a:cubicBezTo>
                    <a:cubicBezTo>
                      <a:pt x="7806" y="731"/>
                      <a:pt x="7692" y="297"/>
                      <a:pt x="7578" y="0"/>
                    </a:cubicBezTo>
                    <a:cubicBezTo>
                      <a:pt x="6802" y="343"/>
                      <a:pt x="6414" y="1461"/>
                      <a:pt x="5044" y="1804"/>
                    </a:cubicBezTo>
                    <a:cubicBezTo>
                      <a:pt x="3241" y="2260"/>
                      <a:pt x="2328" y="708"/>
                      <a:pt x="730" y="1324"/>
                    </a:cubicBezTo>
                    <a:cubicBezTo>
                      <a:pt x="479" y="1438"/>
                      <a:pt x="228" y="1598"/>
                      <a:pt x="0" y="1781"/>
                    </a:cubicBezTo>
                    <a:cubicBezTo>
                      <a:pt x="593" y="2192"/>
                      <a:pt x="1506" y="2717"/>
                      <a:pt x="2739" y="2922"/>
                    </a:cubicBezTo>
                    <a:cubicBezTo>
                      <a:pt x="3355" y="3036"/>
                      <a:pt x="4930" y="3287"/>
                      <a:pt x="6414" y="2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1542675" y="2947075"/>
                <a:ext cx="183775" cy="913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3653" extrusionOk="0">
                    <a:moveTo>
                      <a:pt x="3561" y="205"/>
                    </a:moveTo>
                    <a:cubicBezTo>
                      <a:pt x="1575" y="525"/>
                      <a:pt x="411" y="2146"/>
                      <a:pt x="0" y="2876"/>
                    </a:cubicBezTo>
                    <a:cubicBezTo>
                      <a:pt x="754" y="3241"/>
                      <a:pt x="1416" y="3355"/>
                      <a:pt x="1712" y="3401"/>
                    </a:cubicBezTo>
                    <a:cubicBezTo>
                      <a:pt x="2329" y="3492"/>
                      <a:pt x="4200" y="3652"/>
                      <a:pt x="5935" y="2488"/>
                    </a:cubicBezTo>
                    <a:cubicBezTo>
                      <a:pt x="6414" y="2168"/>
                      <a:pt x="6916" y="1712"/>
                      <a:pt x="7350" y="1164"/>
                    </a:cubicBezTo>
                    <a:cubicBezTo>
                      <a:pt x="7053" y="936"/>
                      <a:pt x="6665" y="708"/>
                      <a:pt x="6186" y="502"/>
                    </a:cubicBezTo>
                    <a:cubicBezTo>
                      <a:pt x="5935" y="411"/>
                      <a:pt x="4839" y="0"/>
                      <a:pt x="3561" y="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1538675" y="2921375"/>
                <a:ext cx="203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3927" extrusionOk="0">
                    <a:moveTo>
                      <a:pt x="3356" y="1507"/>
                    </a:moveTo>
                    <a:cubicBezTo>
                      <a:pt x="5547" y="937"/>
                      <a:pt x="7259" y="2009"/>
                      <a:pt x="7510" y="2192"/>
                    </a:cubicBezTo>
                    <a:lnTo>
                      <a:pt x="7533" y="2192"/>
                    </a:lnTo>
                    <a:cubicBezTo>
                      <a:pt x="7738" y="1895"/>
                      <a:pt x="7944" y="1599"/>
                      <a:pt x="8149" y="1302"/>
                    </a:cubicBezTo>
                    <a:cubicBezTo>
                      <a:pt x="8149" y="1279"/>
                      <a:pt x="8149" y="1279"/>
                      <a:pt x="8149" y="1279"/>
                    </a:cubicBezTo>
                    <a:cubicBezTo>
                      <a:pt x="4931" y="1"/>
                      <a:pt x="1872" y="457"/>
                      <a:pt x="617" y="2192"/>
                    </a:cubicBezTo>
                    <a:cubicBezTo>
                      <a:pt x="411" y="2489"/>
                      <a:pt x="115" y="3014"/>
                      <a:pt x="1" y="3836"/>
                    </a:cubicBezTo>
                    <a:cubicBezTo>
                      <a:pt x="69" y="3858"/>
                      <a:pt x="115" y="3904"/>
                      <a:pt x="160" y="3927"/>
                    </a:cubicBezTo>
                    <a:cubicBezTo>
                      <a:pt x="548" y="3265"/>
                      <a:pt x="1530" y="1964"/>
                      <a:pt x="3356" y="150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1851375" y="3712275"/>
                <a:ext cx="599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57" extrusionOk="0">
                    <a:moveTo>
                      <a:pt x="2192" y="343"/>
                    </a:moveTo>
                    <a:cubicBezTo>
                      <a:pt x="2169" y="343"/>
                      <a:pt x="2146" y="343"/>
                      <a:pt x="2124" y="343"/>
                    </a:cubicBezTo>
                    <a:cubicBezTo>
                      <a:pt x="2238" y="229"/>
                      <a:pt x="2329" y="115"/>
                      <a:pt x="2397" y="1"/>
                    </a:cubicBezTo>
                    <a:cubicBezTo>
                      <a:pt x="1667" y="526"/>
                      <a:pt x="868" y="937"/>
                      <a:pt x="1" y="1256"/>
                    </a:cubicBezTo>
                    <a:cubicBezTo>
                      <a:pt x="800" y="1165"/>
                      <a:pt x="1576" y="845"/>
                      <a:pt x="2192" y="3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1604300" y="3679750"/>
                <a:ext cx="8220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666" extrusionOk="0">
                    <a:moveTo>
                      <a:pt x="1302" y="3310"/>
                    </a:moveTo>
                    <a:cubicBezTo>
                      <a:pt x="1187" y="2101"/>
                      <a:pt x="1621" y="914"/>
                      <a:pt x="2466" y="23"/>
                    </a:cubicBezTo>
                    <a:cubicBezTo>
                      <a:pt x="2032" y="23"/>
                      <a:pt x="1598" y="23"/>
                      <a:pt x="1165" y="1"/>
                    </a:cubicBezTo>
                    <a:cubicBezTo>
                      <a:pt x="845" y="480"/>
                      <a:pt x="0" y="1804"/>
                      <a:pt x="0" y="3676"/>
                    </a:cubicBezTo>
                    <a:cubicBezTo>
                      <a:pt x="23" y="5091"/>
                      <a:pt x="525" y="6163"/>
                      <a:pt x="822" y="6666"/>
                    </a:cubicBezTo>
                    <a:cubicBezTo>
                      <a:pt x="1690" y="6574"/>
                      <a:pt x="2511" y="6483"/>
                      <a:pt x="3287" y="6369"/>
                    </a:cubicBezTo>
                    <a:cubicBezTo>
                      <a:pt x="2740" y="6027"/>
                      <a:pt x="1484" y="5022"/>
                      <a:pt x="1302" y="331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1494750" y="3627825"/>
                <a:ext cx="102150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0318" extrusionOk="0">
                    <a:moveTo>
                      <a:pt x="4086" y="1"/>
                    </a:moveTo>
                    <a:cubicBezTo>
                      <a:pt x="4063" y="1"/>
                      <a:pt x="4063" y="1"/>
                      <a:pt x="4040" y="1"/>
                    </a:cubicBezTo>
                    <a:cubicBezTo>
                      <a:pt x="1826" y="2511"/>
                      <a:pt x="68" y="6232"/>
                      <a:pt x="1758" y="9427"/>
                    </a:cubicBezTo>
                    <a:cubicBezTo>
                      <a:pt x="1940" y="9747"/>
                      <a:pt x="2146" y="10044"/>
                      <a:pt x="2374" y="10318"/>
                    </a:cubicBezTo>
                    <a:cubicBezTo>
                      <a:pt x="2397" y="10318"/>
                      <a:pt x="2397" y="10318"/>
                      <a:pt x="2419" y="10318"/>
                    </a:cubicBezTo>
                    <a:cubicBezTo>
                      <a:pt x="0" y="7122"/>
                      <a:pt x="1803" y="2877"/>
                      <a:pt x="40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726" name="Google Shape;2726;p40"/>
          <p:cNvSpPr txBox="1">
            <a:spLocks noGrp="1"/>
          </p:cNvSpPr>
          <p:nvPr>
            <p:ph type="title" idx="4294967295"/>
          </p:nvPr>
        </p:nvSpPr>
        <p:spPr>
          <a:xfrm>
            <a:off x="6386513" y="2905125"/>
            <a:ext cx="5805487" cy="1846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Swis721 WGL4 BT" panose="020B0504020202020204" pitchFamily="34" charset="0"/>
              </a:rPr>
              <a:t>CHECK-UP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2757726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40991" y="417694"/>
            <a:ext cx="50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19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Listen and choose</a:t>
            </a: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38647" y="546613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7115" y="5540950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85" y="5400021"/>
            <a:ext cx="725543" cy="711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57" y="5530023"/>
            <a:ext cx="734142" cy="707593"/>
          </a:xfrm>
          <a:prstGeom prst="rect">
            <a:avLst/>
          </a:prstGeom>
        </p:spPr>
      </p:pic>
      <p:pic>
        <p:nvPicPr>
          <p:cNvPr id="18" name="só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6230" y="5130710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483" y="5292693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D23BF7-3491-2E62-AADF-4E257AB884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17" y="2776302"/>
            <a:ext cx="4158888" cy="1790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F7DF4-226D-50AF-449F-DFE5A3C069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36" y="2045786"/>
            <a:ext cx="4030785" cy="2404765"/>
          </a:xfrm>
          <a:prstGeom prst="rect">
            <a:avLst/>
          </a:prstGeom>
        </p:spPr>
      </p:pic>
      <p:pic>
        <p:nvPicPr>
          <p:cNvPr id="7" name="ferry">
            <a:hlinkClick r:id="" action="ppaction://media"/>
            <a:extLst>
              <a:ext uri="{FF2B5EF4-FFF2-40B4-BE49-F238E27FC236}">
                <a16:creationId xmlns:a16="http://schemas.microsoft.com/office/drawing/2014/main" id="{86DFA44D-23B3-D9A7-98CA-387CC91FC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26661" y="5960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52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40991" y="417694"/>
            <a:ext cx="50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19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Listen and choose</a:t>
            </a: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3560" y="551111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95313" y="5500191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98" y="5445001"/>
            <a:ext cx="725543" cy="711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55" y="5489264"/>
            <a:ext cx="734142" cy="707593"/>
          </a:xfrm>
          <a:prstGeom prst="rect">
            <a:avLst/>
          </a:prstGeom>
        </p:spPr>
      </p:pic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143" y="5175690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681" y="5251934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E9D53-4FF0-A761-1BDF-AF2519D39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5" y="2397136"/>
            <a:ext cx="3384176" cy="2169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E42BD-869D-81DF-7AF9-A93C4EEC8D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6" y="2799476"/>
            <a:ext cx="3627884" cy="1631330"/>
          </a:xfrm>
          <a:prstGeom prst="rect">
            <a:avLst/>
          </a:prstGeom>
        </p:spPr>
      </p:pic>
      <p:pic>
        <p:nvPicPr>
          <p:cNvPr id="7" name="helicopter">
            <a:hlinkClick r:id="" action="ppaction://media"/>
            <a:extLst>
              <a:ext uri="{FF2B5EF4-FFF2-40B4-BE49-F238E27FC236}">
                <a16:creationId xmlns:a16="http://schemas.microsoft.com/office/drawing/2014/main" id="{31E108CC-7F61-66F4-082F-741EF19CD8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40457" y="5960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86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40991" y="417694"/>
            <a:ext cx="50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19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Listen and choose</a:t>
            </a: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38647" y="546613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7115" y="5540950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85" y="5400021"/>
            <a:ext cx="725543" cy="711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57" y="5530023"/>
            <a:ext cx="734142" cy="707593"/>
          </a:xfrm>
          <a:prstGeom prst="rect">
            <a:avLst/>
          </a:prstGeom>
        </p:spPr>
      </p:pic>
      <p:pic>
        <p:nvPicPr>
          <p:cNvPr id="18" name="só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6230" y="5130710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483" y="5292693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20059A-DF80-7CE2-6AD5-22DE0C2801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06" y="2387280"/>
            <a:ext cx="3246064" cy="2285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8DFB8E-237D-AB9B-DBD0-139378610C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5" y="3070522"/>
            <a:ext cx="3857291" cy="1602642"/>
          </a:xfrm>
          <a:prstGeom prst="rect">
            <a:avLst/>
          </a:prstGeom>
        </p:spPr>
      </p:pic>
      <p:pic>
        <p:nvPicPr>
          <p:cNvPr id="7" name="speedboat">
            <a:hlinkClick r:id="" action="ppaction://media"/>
            <a:extLst>
              <a:ext uri="{FF2B5EF4-FFF2-40B4-BE49-F238E27FC236}">
                <a16:creationId xmlns:a16="http://schemas.microsoft.com/office/drawing/2014/main" id="{1582D365-B4C2-3EA4-FD90-FF8D4A315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26660" y="5272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89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40991" y="417694"/>
            <a:ext cx="50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19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Listen and choose</a:t>
            </a: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3560" y="551111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95313" y="5500191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98" y="5445001"/>
            <a:ext cx="725543" cy="711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55" y="5489264"/>
            <a:ext cx="734142" cy="707593"/>
          </a:xfrm>
          <a:prstGeom prst="rect">
            <a:avLst/>
          </a:prstGeom>
        </p:spPr>
      </p:pic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143" y="5175690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681" y="5251934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F1BAA2-ADA4-ADEE-40B7-CF4BF8A366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26" y="2771871"/>
            <a:ext cx="4322917" cy="1860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00BAA3-9C77-25AE-A4DE-902FAB47C3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6" y="2956596"/>
            <a:ext cx="4138156" cy="1860782"/>
          </a:xfrm>
          <a:prstGeom prst="rect">
            <a:avLst/>
          </a:prstGeom>
        </p:spPr>
      </p:pic>
      <p:pic>
        <p:nvPicPr>
          <p:cNvPr id="7" name="van">
            <a:hlinkClick r:id="" action="ppaction://media"/>
            <a:extLst>
              <a:ext uri="{FF2B5EF4-FFF2-40B4-BE49-F238E27FC236}">
                <a16:creationId xmlns:a16="http://schemas.microsoft.com/office/drawing/2014/main" id="{8FA1A66B-341C-7BE1-12C4-BD7B5BED2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45755" y="4688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57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165</Words>
  <Application>Microsoft Macintosh PowerPoint</Application>
  <PresentationFormat>Widescreen</PresentationFormat>
  <Paragraphs>59</Paragraphs>
  <Slides>24</Slides>
  <Notes>15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Swis721 WGL4 BT</vt:lpstr>
      <vt:lpstr>Office Theme</vt:lpstr>
      <vt:lpstr>PowerPoint Presentation</vt:lpstr>
      <vt:lpstr>PowerPoint Presentation</vt:lpstr>
      <vt:lpstr>PowerPoint Presentation</vt:lpstr>
      <vt:lpstr>PowerPoint Presentation</vt:lpstr>
      <vt:lpstr>CHECK-UP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60</cp:revision>
  <dcterms:created xsi:type="dcterms:W3CDTF">2023-01-31T08:21:18Z</dcterms:created>
  <dcterms:modified xsi:type="dcterms:W3CDTF">2025-05-13T01:13:42Z</dcterms:modified>
</cp:coreProperties>
</file>