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4" r:id="rId2"/>
    <p:sldId id="350" r:id="rId3"/>
    <p:sldId id="305" r:id="rId4"/>
    <p:sldId id="306" r:id="rId5"/>
    <p:sldId id="373" r:id="rId6"/>
    <p:sldId id="317" r:id="rId7"/>
    <p:sldId id="319" r:id="rId8"/>
    <p:sldId id="351" r:id="rId9"/>
    <p:sldId id="376" r:id="rId10"/>
    <p:sldId id="377" r:id="rId11"/>
    <p:sldId id="378" r:id="rId12"/>
    <p:sldId id="379" r:id="rId13"/>
    <p:sldId id="380" r:id="rId14"/>
    <p:sldId id="381" r:id="rId15"/>
    <p:sldId id="3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5345" autoAdjust="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5CC30BE5-D867-453F-AD40-5AAD6585748E}"/>
    <pc:docChg chg="addSld delSld modSld">
      <pc:chgData name="Phan Van Rieu (Hugo)" userId="032e726b-b6b7-45df-b0ca-e82fb010a48a" providerId="ADAL" clId="{5CC30BE5-D867-453F-AD40-5AAD6585748E}" dt="2024-06-16T16:48:33.275" v="2" actId="47"/>
      <pc:docMkLst>
        <pc:docMk/>
      </pc:docMkLst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0" sldId="25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0" sldId="260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862382768" sldId="30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858404817" sldId="303"/>
        </pc:sldMkLst>
      </pc:sldChg>
      <pc:sldChg chg="del">
        <pc:chgData name="Phan Van Rieu (Hugo)" userId="032e726b-b6b7-45df-b0ca-e82fb010a48a" providerId="ADAL" clId="{5CC30BE5-D867-453F-AD40-5AAD6585748E}" dt="2024-06-16T16:48:16.931" v="1" actId="47"/>
        <pc:sldMkLst>
          <pc:docMk/>
          <pc:sldMk cId="1378981765" sldId="304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536717069" sldId="305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553067512" sldId="30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650156410" sldId="31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364250881" sldId="31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5356542" sldId="31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770940671" sldId="320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948640966" sldId="321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349317174" sldId="32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804929242" sldId="328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403728519" sldId="33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872746814" sldId="333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033290662" sldId="334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43043564" sldId="335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347608924" sldId="33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389988136" sldId="33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924732891" sldId="33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032588525" sldId="33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26587800" sldId="340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642663595" sldId="342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461300090" sldId="343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085456839" sldId="344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462168173" sldId="345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981077926" sldId="34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561148267" sldId="34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022161756" sldId="34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757500116" sldId="34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475308807" sldId="350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978405474" sldId="35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175963007" sldId="35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362297430" sldId="353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09110794" sldId="354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717295153" sldId="355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942664258" sldId="35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428448556" sldId="35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067560885" sldId="35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025859197" sldId="35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78761061" sldId="360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884464811" sldId="36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293108138" sldId="365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034490784" sldId="36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0" sldId="36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228066487" sldId="36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40649210" sldId="36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694409565" sldId="370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114287911" sldId="371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137105759" sldId="372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481597952" sldId="373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4128094790" sldId="374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4157573923" sldId="375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873482870" sldId="37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984673312" sldId="37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905874431" sldId="37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182228130" sldId="37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887556899" sldId="380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838800531" sldId="38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935044716" sldId="38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809738856" sldId="383"/>
        </pc:sldMkLst>
      </pc:sldChg>
      <pc:sldChg chg="add setBg">
        <pc:chgData name="Phan Van Rieu (Hugo)" userId="032e726b-b6b7-45df-b0ca-e82fb010a48a" providerId="ADAL" clId="{5CC30BE5-D867-453F-AD40-5AAD6585748E}" dt="2024-06-16T16:48:12.982" v="0"/>
        <pc:sldMkLst>
          <pc:docMk/>
          <pc:sldMk cId="3709375848" sldId="384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402610710" sldId="385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752706372" sldId="386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843544398" sldId="387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412427942" sldId="388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775749949" sldId="389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752520382" sldId="390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616073577" sldId="39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416388139" sldId="39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248631980" sldId="393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150423174" sldId="394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126209583" sldId="395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590307155" sldId="396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194169262" sldId="397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755651965" sldId="398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465461062" sldId="399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904151852" sldId="400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321370901" sldId="40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78001768" sldId="40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571641424" sldId="403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997833417" sldId="404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093288898" sldId="405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097652231" sldId="406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747093203" sldId="407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834160587" sldId="408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278387628" sldId="409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868980454" sldId="410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10076905" sldId="41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066338567" sldId="41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431019348" sldId="413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3457389" sldId="414"/>
        </pc:sldMkLst>
      </pc:sldChg>
    </pc:docChg>
  </pc:docChgLst>
  <pc:docChgLst>
    <pc:chgData name="Phan Van Rieu (Hugo)" userId="032e726b-b6b7-45df-b0ca-e82fb010a48a" providerId="ADAL" clId="{5F8E3265-B5E4-4D22-BEAA-141E728C173D}"/>
    <pc:docChg chg="undo custSel delSld modSld">
      <pc:chgData name="Phan Van Rieu (Hugo)" userId="032e726b-b6b7-45df-b0ca-e82fb010a48a" providerId="ADAL" clId="{5F8E3265-B5E4-4D22-BEAA-141E728C173D}" dt="2024-05-26T09:43:36.811" v="34" actId="20577"/>
      <pc:docMkLst>
        <pc:docMk/>
      </pc:docMkLst>
      <pc:sldChg chg="modSp mod">
        <pc:chgData name="Phan Van Rieu (Hugo)" userId="032e726b-b6b7-45df-b0ca-e82fb010a48a" providerId="ADAL" clId="{5F8E3265-B5E4-4D22-BEAA-141E728C173D}" dt="2024-05-26T09:02:00.694" v="26" actId="14100"/>
        <pc:sldMkLst>
          <pc:docMk/>
          <pc:sldMk cId="2984877134" sldId="304"/>
        </pc:sldMkLst>
        <pc:picChg chg="mod">
          <ac:chgData name="Phan Van Rieu (Hugo)" userId="032e726b-b6b7-45df-b0ca-e82fb010a48a" providerId="ADAL" clId="{5F8E3265-B5E4-4D22-BEAA-141E728C173D}" dt="2024-05-26T09:02:00.694" v="26" actId="14100"/>
          <ac:picMkLst>
            <pc:docMk/>
            <pc:sldMk cId="2984877134" sldId="304"/>
            <ac:picMk id="4" creationId="{C67F70EC-40A9-0644-DBEE-BC77AA2F8589}"/>
          </ac:picMkLst>
        </pc:picChg>
      </pc:sldChg>
      <pc:sldChg chg="modSp mod">
        <pc:chgData name="Phan Van Rieu (Hugo)" userId="032e726b-b6b7-45df-b0ca-e82fb010a48a" providerId="ADAL" clId="{5F8E3265-B5E4-4D22-BEAA-141E728C173D}" dt="2024-05-26T08:54:41.483" v="3" actId="2711"/>
        <pc:sldMkLst>
          <pc:docMk/>
          <pc:sldMk cId="1536717069" sldId="305"/>
        </pc:sldMkLst>
        <pc:spChg chg="mod">
          <ac:chgData name="Phan Van Rieu (Hugo)" userId="032e726b-b6b7-45df-b0ca-e82fb010a48a" providerId="ADAL" clId="{5F8E3265-B5E4-4D22-BEAA-141E728C173D}" dt="2024-05-26T08:54:41.483" v="3" actId="2711"/>
          <ac:spMkLst>
            <pc:docMk/>
            <pc:sldMk cId="1536717069" sldId="305"/>
            <ac:spMk id="3" creationId="{00000000-0000-0000-0000-000000000000}"/>
          </ac:spMkLst>
        </pc:spChg>
      </pc:sldChg>
      <pc:sldChg chg="modSp mod">
        <pc:chgData name="Phan Van Rieu (Hugo)" userId="032e726b-b6b7-45df-b0ca-e82fb010a48a" providerId="ADAL" clId="{5F8E3265-B5E4-4D22-BEAA-141E728C173D}" dt="2024-05-26T09:43:36.811" v="34" actId="20577"/>
        <pc:sldMkLst>
          <pc:docMk/>
          <pc:sldMk cId="3553067512" sldId="306"/>
        </pc:sldMkLst>
        <pc:spChg chg="mod">
          <ac:chgData name="Phan Van Rieu (Hugo)" userId="032e726b-b6b7-45df-b0ca-e82fb010a48a" providerId="ADAL" clId="{5F8E3265-B5E4-4D22-BEAA-141E728C173D}" dt="2024-05-26T09:43:36.811" v="34" actId="20577"/>
          <ac:spMkLst>
            <pc:docMk/>
            <pc:sldMk cId="3553067512" sldId="306"/>
            <ac:spMk id="7" creationId="{BA386DE9-345A-400C-B2BB-B32B155C2C38}"/>
          </ac:spMkLst>
        </pc:spChg>
      </pc:sldChg>
      <pc:sldChg chg="modAnim">
        <pc:chgData name="Phan Van Rieu (Hugo)" userId="032e726b-b6b7-45df-b0ca-e82fb010a48a" providerId="ADAL" clId="{5F8E3265-B5E4-4D22-BEAA-141E728C173D}" dt="2024-05-26T08:58:43.644" v="13"/>
        <pc:sldMkLst>
          <pc:docMk/>
          <pc:sldMk cId="2948640966" sldId="321"/>
        </pc:sldMkLst>
      </pc:sldChg>
      <pc:sldChg chg="modAnim">
        <pc:chgData name="Phan Van Rieu (Hugo)" userId="032e726b-b6b7-45df-b0ca-e82fb010a48a" providerId="ADAL" clId="{5F8E3265-B5E4-4D22-BEAA-141E728C173D}" dt="2024-05-26T08:58:59.402" v="14"/>
        <pc:sldMkLst>
          <pc:docMk/>
          <pc:sldMk cId="3274071634" sldId="322"/>
        </pc:sldMkLst>
      </pc:sldChg>
      <pc:sldChg chg="modAnim">
        <pc:chgData name="Phan Van Rieu (Hugo)" userId="032e726b-b6b7-45df-b0ca-e82fb010a48a" providerId="ADAL" clId="{5F8E3265-B5E4-4D22-BEAA-141E728C173D}" dt="2024-05-26T08:59:10.380" v="16"/>
        <pc:sldMkLst>
          <pc:docMk/>
          <pc:sldMk cId="1663365074" sldId="323"/>
        </pc:sldMkLst>
      </pc:sldChg>
      <pc:sldChg chg="addSp modSp mod modAnim">
        <pc:chgData name="Phan Van Rieu (Hugo)" userId="032e726b-b6b7-45df-b0ca-e82fb010a48a" providerId="ADAL" clId="{5F8E3265-B5E4-4D22-BEAA-141E728C173D}" dt="2024-05-26T09:04:05.869" v="31" actId="1076"/>
        <pc:sldMkLst>
          <pc:docMk/>
          <pc:sldMk cId="924732891" sldId="338"/>
        </pc:sldMkLst>
        <pc:spChg chg="mod">
          <ac:chgData name="Phan Van Rieu (Hugo)" userId="032e726b-b6b7-45df-b0ca-e82fb010a48a" providerId="ADAL" clId="{5F8E3265-B5E4-4D22-BEAA-141E728C173D}" dt="2024-05-26T09:03:09.626" v="28" actId="207"/>
          <ac:spMkLst>
            <pc:docMk/>
            <pc:sldMk cId="924732891" sldId="338"/>
            <ac:spMk id="4" creationId="{00000000-0000-0000-0000-000000000000}"/>
          </ac:spMkLst>
        </pc:spChg>
        <pc:picChg chg="add mod">
          <ac:chgData name="Phan Van Rieu (Hugo)" userId="032e726b-b6b7-45df-b0ca-e82fb010a48a" providerId="ADAL" clId="{5F8E3265-B5E4-4D22-BEAA-141E728C173D}" dt="2024-05-26T09:04:05.869" v="31" actId="1076"/>
          <ac:picMkLst>
            <pc:docMk/>
            <pc:sldMk cId="924732891" sldId="338"/>
            <ac:picMk id="2" creationId="{A7A93613-AFAA-44B1-B859-A563531EE51C}"/>
          </ac:picMkLst>
        </pc:picChg>
      </pc:sldChg>
      <pc:sldChg chg="del">
        <pc:chgData name="Phan Van Rieu (Hugo)" userId="032e726b-b6b7-45df-b0ca-e82fb010a48a" providerId="ADAL" clId="{5F8E3265-B5E4-4D22-BEAA-141E728C173D}" dt="2024-05-26T09:05:05.363" v="32" actId="47"/>
        <pc:sldMkLst>
          <pc:docMk/>
          <pc:sldMk cId="1462168173" sldId="345"/>
        </pc:sldMkLst>
      </pc:sldChg>
      <pc:sldChg chg="modSp mod">
        <pc:chgData name="Phan Van Rieu (Hugo)" userId="032e726b-b6b7-45df-b0ca-e82fb010a48a" providerId="ADAL" clId="{5F8E3265-B5E4-4D22-BEAA-141E728C173D}" dt="2024-05-26T09:01:41.194" v="24" actId="2711"/>
        <pc:sldMkLst>
          <pc:docMk/>
          <pc:sldMk cId="1561148267" sldId="347"/>
        </pc:sldMkLst>
        <pc:spChg chg="mod">
          <ac:chgData name="Phan Van Rieu (Hugo)" userId="032e726b-b6b7-45df-b0ca-e82fb010a48a" providerId="ADAL" clId="{5F8E3265-B5E4-4D22-BEAA-141E728C173D}" dt="2024-05-26T09:01:41.194" v="24" actId="2711"/>
          <ac:spMkLst>
            <pc:docMk/>
            <pc:sldMk cId="1561148267" sldId="347"/>
            <ac:spMk id="5" creationId="{00000000-0000-0000-0000-000000000000}"/>
          </ac:spMkLst>
        </pc:spChg>
        <pc:spChg chg="mod">
          <ac:chgData name="Phan Van Rieu (Hugo)" userId="032e726b-b6b7-45df-b0ca-e82fb010a48a" providerId="ADAL" clId="{5F8E3265-B5E4-4D22-BEAA-141E728C173D}" dt="2024-05-26T09:01:41.194" v="24" actId="2711"/>
          <ac:spMkLst>
            <pc:docMk/>
            <pc:sldMk cId="1561148267" sldId="347"/>
            <ac:spMk id="6" creationId="{00000000-0000-0000-0000-000000000000}"/>
          </ac:spMkLst>
        </pc:spChg>
      </pc:sldChg>
      <pc:sldChg chg="modAnim">
        <pc:chgData name="Phan Van Rieu (Hugo)" userId="032e726b-b6b7-45df-b0ca-e82fb010a48a" providerId="ADAL" clId="{5F8E3265-B5E4-4D22-BEAA-141E728C173D}" dt="2024-05-26T08:59:41.855" v="19"/>
        <pc:sldMkLst>
          <pc:docMk/>
          <pc:sldMk cId="157699645" sldId="377"/>
        </pc:sldMkLst>
      </pc:sldChg>
      <pc:sldChg chg="modAnim">
        <pc:chgData name="Phan Van Rieu (Hugo)" userId="032e726b-b6b7-45df-b0ca-e82fb010a48a" providerId="ADAL" clId="{5F8E3265-B5E4-4D22-BEAA-141E728C173D}" dt="2024-05-26T09:00:04.704" v="22"/>
        <pc:sldMkLst>
          <pc:docMk/>
          <pc:sldMk cId="4148995479" sldId="378"/>
        </pc:sldMkLst>
      </pc:sldChg>
      <pc:sldChg chg="modSp mod">
        <pc:chgData name="Phan Van Rieu (Hugo)" userId="032e726b-b6b7-45df-b0ca-e82fb010a48a" providerId="ADAL" clId="{5F8E3265-B5E4-4D22-BEAA-141E728C173D}" dt="2024-05-26T08:57:15.430" v="11" actId="1076"/>
        <pc:sldMkLst>
          <pc:docMk/>
          <pc:sldMk cId="1603820334" sldId="384"/>
        </pc:sldMkLst>
        <pc:spChg chg="mod">
          <ac:chgData name="Phan Van Rieu (Hugo)" userId="032e726b-b6b7-45df-b0ca-e82fb010a48a" providerId="ADAL" clId="{5F8E3265-B5E4-4D22-BEAA-141E728C173D}" dt="2024-05-26T08:57:15.430" v="11" actId="1076"/>
          <ac:spMkLst>
            <pc:docMk/>
            <pc:sldMk cId="1603820334" sldId="384"/>
            <ac:spMk id="5" creationId="{75B6AD08-4DF4-6356-1B24-D1536B7D7FAB}"/>
          </ac:spMkLst>
        </pc:spChg>
      </pc:sldChg>
      <pc:sldChg chg="modSp mod">
        <pc:chgData name="Phan Van Rieu (Hugo)" userId="032e726b-b6b7-45df-b0ca-e82fb010a48a" providerId="ADAL" clId="{5F8E3265-B5E4-4D22-BEAA-141E728C173D}" dt="2024-05-26T08:57:04.862" v="9" actId="1076"/>
        <pc:sldMkLst>
          <pc:docMk/>
          <pc:sldMk cId="3741948893" sldId="386"/>
        </pc:sldMkLst>
        <pc:spChg chg="mod">
          <ac:chgData name="Phan Van Rieu (Hugo)" userId="032e726b-b6b7-45df-b0ca-e82fb010a48a" providerId="ADAL" clId="{5F8E3265-B5E4-4D22-BEAA-141E728C173D}" dt="2024-05-26T08:57:04.862" v="9" actId="1076"/>
          <ac:spMkLst>
            <pc:docMk/>
            <pc:sldMk cId="3741948893" sldId="386"/>
            <ac:spMk id="4" creationId="{BDDAFD71-BA9D-E53C-D4FD-79EB7DE2F999}"/>
          </ac:spMkLst>
        </pc:spChg>
        <pc:spChg chg="mod">
          <ac:chgData name="Phan Van Rieu (Hugo)" userId="032e726b-b6b7-45df-b0ca-e82fb010a48a" providerId="ADAL" clId="{5F8E3265-B5E4-4D22-BEAA-141E728C173D}" dt="2024-05-26T08:57:01.452" v="8" actId="207"/>
          <ac:spMkLst>
            <pc:docMk/>
            <pc:sldMk cId="3741948893" sldId="386"/>
            <ac:spMk id="5" creationId="{D2E08A8A-DBD9-C99A-59DE-C64D86AB0475}"/>
          </ac:spMkLst>
        </pc:spChg>
      </pc:sldChg>
      <pc:sldChg chg="modSp">
        <pc:chgData name="Phan Van Rieu (Hugo)" userId="032e726b-b6b7-45df-b0ca-e82fb010a48a" providerId="ADAL" clId="{5F8E3265-B5E4-4D22-BEAA-141E728C173D}" dt="2024-05-26T08:56:51.144" v="7" actId="207"/>
        <pc:sldMkLst>
          <pc:docMk/>
          <pc:sldMk cId="3050691248" sldId="388"/>
        </pc:sldMkLst>
        <pc:spChg chg="mod">
          <ac:chgData name="Phan Van Rieu (Hugo)" userId="032e726b-b6b7-45df-b0ca-e82fb010a48a" providerId="ADAL" clId="{5F8E3265-B5E4-4D22-BEAA-141E728C173D}" dt="2024-05-26T08:56:51.144" v="7" actId="207"/>
          <ac:spMkLst>
            <pc:docMk/>
            <pc:sldMk cId="3050691248" sldId="388"/>
            <ac:spMk id="5" creationId="{3DBFBAEA-A73F-DE46-30C6-71961770941A}"/>
          </ac:spMkLst>
        </pc:spChg>
      </pc:sldChg>
      <pc:sldChg chg="modSp mod">
        <pc:chgData name="Phan Van Rieu (Hugo)" userId="032e726b-b6b7-45df-b0ca-e82fb010a48a" providerId="ADAL" clId="{5F8E3265-B5E4-4D22-BEAA-141E728C173D}" dt="2024-05-26T08:56:42.938" v="6" actId="207"/>
        <pc:sldMkLst>
          <pc:docMk/>
          <pc:sldMk cId="1932105736" sldId="390"/>
        </pc:sldMkLst>
        <pc:spChg chg="mod">
          <ac:chgData name="Phan Van Rieu (Hugo)" userId="032e726b-b6b7-45df-b0ca-e82fb010a48a" providerId="ADAL" clId="{5F8E3265-B5E4-4D22-BEAA-141E728C173D}" dt="2024-05-26T08:56:37.568" v="5" actId="207"/>
          <ac:spMkLst>
            <pc:docMk/>
            <pc:sldMk cId="1932105736" sldId="390"/>
            <ac:spMk id="4" creationId="{C1C45933-CD03-4C5A-AEA4-C26863F57A3C}"/>
          </ac:spMkLst>
        </pc:spChg>
        <pc:spChg chg="mod">
          <ac:chgData name="Phan Van Rieu (Hugo)" userId="032e726b-b6b7-45df-b0ca-e82fb010a48a" providerId="ADAL" clId="{5F8E3265-B5E4-4D22-BEAA-141E728C173D}" dt="2024-05-26T08:56:42.938" v="6" actId="207"/>
          <ac:spMkLst>
            <pc:docMk/>
            <pc:sldMk cId="1932105736" sldId="390"/>
            <ac:spMk id="5" creationId="{1CECADEF-AFE9-E646-81DE-38FCA67C60E6}"/>
          </ac:spMkLst>
        </pc:spChg>
      </pc:sldChg>
      <pc:sldMasterChg chg="delSldLayout">
        <pc:chgData name="Phan Van Rieu (Hugo)" userId="032e726b-b6b7-45df-b0ca-e82fb010a48a" providerId="ADAL" clId="{5F8E3265-B5E4-4D22-BEAA-141E728C173D}" dt="2024-05-26T09:05:05.363" v="32" actId="47"/>
        <pc:sldMasterMkLst>
          <pc:docMk/>
          <pc:sldMasterMk cId="1318186830" sldId="2147483648"/>
        </pc:sldMasterMkLst>
        <pc:sldLayoutChg chg="del">
          <pc:chgData name="Phan Van Rieu (Hugo)" userId="032e726b-b6b7-45df-b0ca-e82fb010a48a" providerId="ADAL" clId="{5F8E3265-B5E4-4D22-BEAA-141E728C173D}" dt="2024-05-26T09:05:05.363" v="32" actId="47"/>
          <pc:sldLayoutMkLst>
            <pc:docMk/>
            <pc:sldMasterMk cId="1318186830" sldId="2147483648"/>
            <pc:sldLayoutMk cId="698956928" sldId="2147483680"/>
          </pc:sldLayoutMkLst>
        </pc:sldLayoutChg>
      </pc:sldMasterChg>
    </pc:docChg>
  </pc:docChgLst>
  <pc:docChgLst>
    <pc:chgData name="Phan Van Rieu (Hugo)" userId="032e726b-b6b7-45df-b0ca-e82fb010a48a" providerId="ADAL" clId="{AB0AAD31-19BD-4DF9-BE58-D616C4BB7F1D}"/>
    <pc:docChg chg="addSld delSld modSld">
      <pc:chgData name="Phan Van Rieu (Hugo)" userId="032e726b-b6b7-45df-b0ca-e82fb010a48a" providerId="ADAL" clId="{AB0AAD31-19BD-4DF9-BE58-D616C4BB7F1D}" dt="2024-06-16T16:45:06.350" v="2" actId="47"/>
      <pc:docMkLst>
        <pc:docMk/>
      </pc:docMkLst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0" sldId="258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0" sldId="260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862382768" sldId="302"/>
        </pc:sldMkLst>
      </pc:sldChg>
      <pc:sldChg chg="del">
        <pc:chgData name="Phan Van Rieu (Hugo)" userId="032e726b-b6b7-45df-b0ca-e82fb010a48a" providerId="ADAL" clId="{AB0AAD31-19BD-4DF9-BE58-D616C4BB7F1D}" dt="2024-06-16T16:45:06.350" v="2" actId="47"/>
        <pc:sldMkLst>
          <pc:docMk/>
          <pc:sldMk cId="2858404817" sldId="303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378981765" sldId="304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2984877134" sldId="304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3553067512" sldId="306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3650156410" sldId="317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364250881" sldId="318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5356542" sldId="319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770940671" sldId="320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948640966" sldId="321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3274071634" sldId="322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663365074" sldId="323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349317174" sldId="327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804929242" sldId="328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091223360" sldId="32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43043564" sldId="335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347608924" sldId="336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389988136" sldId="337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924732891" sldId="338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032588525" sldId="339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26587800" sldId="340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642663595" sldId="342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461300090" sldId="343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085456839" sldId="344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561148267" sldId="347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022161756" sldId="348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757500116" sldId="34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475308807" sldId="350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184350354" sldId="351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942664258" sldId="356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428448556" sldId="357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067560885" sldId="358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025859197" sldId="35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78761061" sldId="360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884464811" sldId="361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0" sldId="367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228066487" sldId="368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40649210" sldId="36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694409565" sldId="370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114287911" sldId="371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137105759" sldId="372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481597952" sldId="373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4128094790" sldId="374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980977244" sldId="375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4157573923" sldId="375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873482870" sldId="376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259959551" sldId="376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57699645" sldId="377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984673312" sldId="377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905874431" sldId="378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148995479" sldId="378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2580866170" sldId="37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182228130" sldId="37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887556899" sldId="380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237596749" sldId="380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559531595" sldId="381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634434774" sldId="382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2686978000" sldId="383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603820334" sldId="384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633107485" sldId="385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3741948893" sldId="386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249269988" sldId="387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3050691248" sldId="388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993828554" sldId="389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932105736" sldId="390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3572039380" sldId="391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393461568" sldId="392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2649079453" sldId="393"/>
        </pc:sldMkLst>
      </pc:sldChg>
      <pc:sldMasterChg chg="delSldLayout">
        <pc:chgData name="Phan Van Rieu (Hugo)" userId="032e726b-b6b7-45df-b0ca-e82fb010a48a" providerId="ADAL" clId="{AB0AAD31-19BD-4DF9-BE58-D616C4BB7F1D}" dt="2024-06-16T16:44:45.202" v="0" actId="47"/>
        <pc:sldMasterMkLst>
          <pc:docMk/>
          <pc:sldMasterMk cId="1318186830" sldId="2147483648"/>
        </pc:sldMasterMkLst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2768906744" sldId="2147483669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1719015382" sldId="2147483670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2380131687" sldId="2147483671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30780137" sldId="2147483672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3399355136" sldId="2147483673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4242278645" sldId="2147483675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2037236229" sldId="2147483676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4027758801" sldId="2147483677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413952883" sldId="2147483679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206119332" sldId="2147483681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470383875" sldId="2147483682"/>
          </pc:sldLayoutMkLst>
        </pc:sldLayoutChg>
      </pc:sldMasterChg>
    </pc:docChg>
  </pc:docChgLst>
  <pc:docChgLst>
    <pc:chgData name="Phan Van Rieu (Hugo)" userId="032e726b-b6b7-45df-b0ca-e82fb010a48a" providerId="ADAL" clId="{ACAEB348-F90D-4112-835C-FDBAD808BD34}"/>
    <pc:docChg chg="addSld delSld modSld modMainMaster">
      <pc:chgData name="Phan Van Rieu (Hugo)" userId="032e726b-b6b7-45df-b0ca-e82fb010a48a" providerId="ADAL" clId="{ACAEB348-F90D-4112-835C-FDBAD808BD34}" dt="2024-06-16T19:57:30.226" v="44" actId="20577"/>
      <pc:docMkLst>
        <pc:docMk/>
      </pc:docMkLst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862382768" sldId="302"/>
        </pc:sldMkLst>
      </pc:sldChg>
      <pc:sldChg chg="del">
        <pc:chgData name="Phan Van Rieu (Hugo)" userId="032e726b-b6b7-45df-b0ca-e82fb010a48a" providerId="ADAL" clId="{ACAEB348-F90D-4112-835C-FDBAD808BD34}" dt="2024-06-16T16:50:03.598" v="2" actId="47"/>
        <pc:sldMkLst>
          <pc:docMk/>
          <pc:sldMk cId="2858404817" sldId="303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282460991" sldId="304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536717069" sldId="305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3553067512" sldId="306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3650156410" sldId="317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25356542" sldId="319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1403728519" sldId="332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872746814" sldId="333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033290662" sldId="334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462168173" sldId="345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3981077926" sldId="346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561148267" sldId="347"/>
        </pc:sldMkLst>
      </pc:sldChg>
      <pc:sldChg chg="modSp add">
        <pc:chgData name="Phan Van Rieu (Hugo)" userId="032e726b-b6b7-45df-b0ca-e82fb010a48a" providerId="ADAL" clId="{ACAEB348-F90D-4112-835C-FDBAD808BD34}" dt="2024-06-16T19:57:30.226" v="44" actId="20577"/>
        <pc:sldMkLst>
          <pc:docMk/>
          <pc:sldMk cId="1022161756" sldId="348"/>
        </pc:sldMkLst>
        <pc:spChg chg="mod">
          <ac:chgData name="Phan Van Rieu (Hugo)" userId="032e726b-b6b7-45df-b0ca-e82fb010a48a" providerId="ADAL" clId="{ACAEB348-F90D-4112-835C-FDBAD808BD34}" dt="2024-06-16T19:57:30.226" v="44" actId="20577"/>
          <ac:spMkLst>
            <pc:docMk/>
            <pc:sldMk cId="1022161756" sldId="348"/>
            <ac:spMk id="5" creationId="{00000000-0000-0000-0000-000000000000}"/>
          </ac:spMkLst>
        </pc:spChg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757500116" sldId="349"/>
        </pc:sldMkLst>
      </pc:sldChg>
      <pc:sldChg chg="modSp add mod">
        <pc:chgData name="Phan Van Rieu (Hugo)" userId="032e726b-b6b7-45df-b0ca-e82fb010a48a" providerId="ADAL" clId="{ACAEB348-F90D-4112-835C-FDBAD808BD34}" dt="2024-06-16T16:55:37.960" v="40" actId="1076"/>
        <pc:sldMkLst>
          <pc:docMk/>
          <pc:sldMk cId="2475308807" sldId="350"/>
        </pc:sldMkLst>
        <pc:picChg chg="mod">
          <ac:chgData name="Phan Van Rieu (Hugo)" userId="032e726b-b6b7-45df-b0ca-e82fb010a48a" providerId="ADAL" clId="{ACAEB348-F90D-4112-835C-FDBAD808BD34}" dt="2024-06-16T16:55:37.960" v="40" actId="1076"/>
          <ac:picMkLst>
            <pc:docMk/>
            <pc:sldMk cId="2475308807" sldId="350"/>
            <ac:picMk id="3" creationId="{F4F9F728-92BE-42C7-18D2-2D890BD7E659}"/>
          </ac:picMkLst>
        </pc:picChg>
      </pc:sldChg>
      <pc:sldChg chg="add del">
        <pc:chgData name="Phan Van Rieu (Hugo)" userId="032e726b-b6b7-45df-b0ca-e82fb010a48a" providerId="ADAL" clId="{ACAEB348-F90D-4112-835C-FDBAD808BD34}" dt="2024-06-16T16:50:01.442" v="1"/>
        <pc:sldMkLst>
          <pc:docMk/>
          <pc:sldMk cId="1978405474" sldId="351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1175963007" sldId="352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362297430" sldId="353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09110794" sldId="354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717295153" sldId="355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4126209583" sldId="359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293108138" sldId="365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1034490784" sldId="366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44309720" sldId="373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110728684" sldId="374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299100580" sldId="375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3393953268" sldId="376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2344144441" sldId="377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387763496" sldId="378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2654087551" sldId="379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4201467700" sldId="380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838800531" sldId="381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491112586" sldId="381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3040455310" sldId="382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935044716" sldId="382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2962064865" sldId="383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809738856" sldId="383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575480604" sldId="384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709375848" sldId="384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402610710" sldId="385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4212548797" sldId="385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211729295" sldId="386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752706372" sldId="386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843544398" sldId="387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3171932234" sldId="387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692068894" sldId="388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412427942" sldId="388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775749949" sldId="389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752520382" sldId="390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1616073577" sldId="391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416388139" sldId="392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248631980" sldId="393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150423174" sldId="394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126209583" sldId="395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590307155" sldId="396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194169262" sldId="397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755651965" sldId="398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1465461062" sldId="399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904151852" sldId="400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1321370901" sldId="401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78001768" sldId="402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1571641424" sldId="403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997833417" sldId="404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093288898" sldId="405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097652231" sldId="406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747093203" sldId="407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834160587" sldId="408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278387628" sldId="409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868980454" sldId="410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10076905" sldId="411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066338567" sldId="412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431019348" sldId="413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3457389" sldId="414"/>
        </pc:sldMkLst>
      </pc:sldChg>
      <pc:sldMasterChg chg="modSp mod delSldLayout">
        <pc:chgData name="Phan Van Rieu (Hugo)" userId="032e726b-b6b7-45df-b0ca-e82fb010a48a" providerId="ADAL" clId="{ACAEB348-F90D-4112-835C-FDBAD808BD34}" dt="2024-06-16T16:55:32.180" v="39" actId="2057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ACAEB348-F90D-4112-835C-FDBAD808BD34}" dt="2024-06-16T16:55:29.092" v="37" actId="20577"/>
          <ac:spMkLst>
            <pc:docMk/>
            <pc:sldMasterMk cId="1318186830" sldId="2147483648"/>
            <ac:spMk id="10" creationId="{00000000-0000-0000-0000-000000000000}"/>
          </ac:spMkLst>
        </pc:spChg>
        <pc:spChg chg="mod">
          <ac:chgData name="Phan Van Rieu (Hugo)" userId="032e726b-b6b7-45df-b0ca-e82fb010a48a" providerId="ADAL" clId="{ACAEB348-F90D-4112-835C-FDBAD808BD34}" dt="2024-06-16T16:55:32.180" v="39" actId="20577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ACAEB348-F90D-4112-835C-FDBAD808BD34}" dt="2024-06-16T16:49:59.509" v="0" actId="47"/>
          <pc:sldLayoutMkLst>
            <pc:docMk/>
            <pc:sldMasterMk cId="1318186830" sldId="2147483648"/>
            <pc:sldLayoutMk cId="1514696245" sldId="2147483661"/>
          </pc:sldLayoutMkLst>
        </pc:sldLayoutChg>
        <pc:sldLayoutChg chg="del">
          <pc:chgData name="Phan Van Rieu (Hugo)" userId="032e726b-b6b7-45df-b0ca-e82fb010a48a" providerId="ADAL" clId="{ACAEB348-F90D-4112-835C-FDBAD808BD34}" dt="2024-06-16T16:49:59.509" v="0" actId="47"/>
          <pc:sldLayoutMkLst>
            <pc:docMk/>
            <pc:sldMasterMk cId="1318186830" sldId="2147483648"/>
            <pc:sldLayoutMk cId="2210931626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6BD41-3D0E-45B9-AEBC-8ED4542F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56158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0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166187" y="3186375"/>
            <a:ext cx="302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4: Travel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00B050"/>
                </a:solidFill>
              </a:rPr>
              <a:t>Lesson 1.</a:t>
            </a:r>
            <a:r>
              <a:rPr lang="en-US" sz="4000" b="1">
                <a:solidFill>
                  <a:srgbClr val="00B050"/>
                </a:solidFill>
              </a:rPr>
              <a:t>3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50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60991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CBE6D8-4303-43E2-A28D-DD4B5CA73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5075" y="2945526"/>
            <a:ext cx="5799984" cy="319419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06A5B-7651-D051-D726-D25E33041FF2}"/>
              </a:ext>
            </a:extLst>
          </p:cNvPr>
          <p:cNvGrpSpPr/>
          <p:nvPr/>
        </p:nvGrpSpPr>
        <p:grpSpPr>
          <a:xfrm>
            <a:off x="3811760" y="973019"/>
            <a:ext cx="5929006" cy="1169550"/>
            <a:chOff x="6487427" y="1549038"/>
            <a:chExt cx="4398745" cy="617318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53BADB8F-D465-5539-7158-91E312536B08}"/>
                </a:ext>
              </a:extLst>
            </p:cNvPr>
            <p:cNvSpPr/>
            <p:nvPr/>
          </p:nvSpPr>
          <p:spPr>
            <a:xfrm>
              <a:off x="6487427" y="1549038"/>
              <a:ext cx="4398745" cy="587511"/>
            </a:xfrm>
            <a:prstGeom prst="wedgeRoundRectCallout">
              <a:avLst>
                <a:gd name="adj1" fmla="val -11861"/>
                <a:gd name="adj2" fmla="val 80521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E85FA-C099-724D-C794-1EBA4BAD4DB9}"/>
                </a:ext>
              </a:extLst>
            </p:cNvPr>
            <p:cNvSpPr txBox="1"/>
            <p:nvPr/>
          </p:nvSpPr>
          <p:spPr>
            <a:xfrm>
              <a:off x="6699183" y="1549038"/>
              <a:ext cx="3975232" cy="617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500" i="1">
                  <a:solidFill>
                    <a:prstClr val="black"/>
                  </a:solidFill>
                  <a:latin typeface="Calibri" panose="020F0502020204030204"/>
                </a:rPr>
                <a:t>We</a:t>
              </a:r>
              <a:r>
                <a:rPr kumimoji="0" lang="en-US" sz="35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didn't go to the river.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500" i="1">
                  <a:solidFill>
                    <a:prstClr val="black"/>
                  </a:solidFill>
                  <a:latin typeface="Calibri" panose="020F0502020204030204"/>
                </a:rPr>
                <a:t>We went to the lake.</a:t>
              </a:r>
              <a:endPara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2E6AF51-3ADD-652C-D406-457F7FD4D7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3"/>
          <a:stretch/>
        </p:blipFill>
        <p:spPr>
          <a:xfrm>
            <a:off x="487154" y="2199230"/>
            <a:ext cx="2302853" cy="4743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B7CE5A-E4BD-7D6E-4DB3-BFAEF0DB6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-2120" r="-2410" b="2120"/>
          <a:stretch/>
        </p:blipFill>
        <p:spPr>
          <a:xfrm>
            <a:off x="8461161" y="2155799"/>
            <a:ext cx="2395162" cy="4743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7EDBE-75D2-44E4-9AFA-5A499A0CF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4883"/>
            <a:ext cx="3469309" cy="5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444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CBE6D8-4303-43E2-A28D-DD4B5CA73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715" y="2945525"/>
            <a:ext cx="5844858" cy="329164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06A5B-7651-D051-D726-D25E33041FF2}"/>
              </a:ext>
            </a:extLst>
          </p:cNvPr>
          <p:cNvGrpSpPr/>
          <p:nvPr/>
        </p:nvGrpSpPr>
        <p:grpSpPr>
          <a:xfrm>
            <a:off x="3811760" y="973019"/>
            <a:ext cx="5929006" cy="1169550"/>
            <a:chOff x="6487427" y="1549038"/>
            <a:chExt cx="4398745" cy="617318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53BADB8F-D465-5539-7158-91E312536B08}"/>
                </a:ext>
              </a:extLst>
            </p:cNvPr>
            <p:cNvSpPr/>
            <p:nvPr/>
          </p:nvSpPr>
          <p:spPr>
            <a:xfrm>
              <a:off x="6487427" y="1549038"/>
              <a:ext cx="4398745" cy="587511"/>
            </a:xfrm>
            <a:prstGeom prst="wedgeRoundRectCallout">
              <a:avLst>
                <a:gd name="adj1" fmla="val -11861"/>
                <a:gd name="adj2" fmla="val 80521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E85FA-C099-724D-C794-1EBA4BAD4DB9}"/>
                </a:ext>
              </a:extLst>
            </p:cNvPr>
            <p:cNvSpPr txBox="1"/>
            <p:nvPr/>
          </p:nvSpPr>
          <p:spPr>
            <a:xfrm>
              <a:off x="6699183" y="1549038"/>
              <a:ext cx="3975232" cy="617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She didn't go to the ocean.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500" i="1">
                  <a:solidFill>
                    <a:prstClr val="black"/>
                  </a:solidFill>
                  <a:latin typeface="Calibri" panose="020F0502020204030204"/>
                </a:rPr>
                <a:t>She went to the forest.</a:t>
              </a:r>
              <a:endPara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2E6AF51-3ADD-652C-D406-457F7FD4D7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3"/>
          <a:stretch/>
        </p:blipFill>
        <p:spPr>
          <a:xfrm>
            <a:off x="487154" y="2199230"/>
            <a:ext cx="2302853" cy="4743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B7CE5A-E4BD-7D6E-4DB3-BFAEF0DB6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-2120" r="-2410" b="2120"/>
          <a:stretch/>
        </p:blipFill>
        <p:spPr>
          <a:xfrm>
            <a:off x="8461161" y="2155799"/>
            <a:ext cx="2395162" cy="4743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7EDBE-75D2-44E4-9AFA-5A499A0CF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4883"/>
            <a:ext cx="3469309" cy="5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34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CBE6D8-4303-43E2-A28D-DD4B5CA73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4581" y="2947869"/>
            <a:ext cx="5473992" cy="307765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06A5B-7651-D051-D726-D25E33041FF2}"/>
              </a:ext>
            </a:extLst>
          </p:cNvPr>
          <p:cNvGrpSpPr/>
          <p:nvPr/>
        </p:nvGrpSpPr>
        <p:grpSpPr>
          <a:xfrm>
            <a:off x="3730840" y="973019"/>
            <a:ext cx="6096554" cy="1169552"/>
            <a:chOff x="6427392" y="1549038"/>
            <a:chExt cx="4523049" cy="61731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53BADB8F-D465-5539-7158-91E312536B08}"/>
                </a:ext>
              </a:extLst>
            </p:cNvPr>
            <p:cNvSpPr/>
            <p:nvPr/>
          </p:nvSpPr>
          <p:spPr>
            <a:xfrm>
              <a:off x="6487427" y="1549038"/>
              <a:ext cx="4398745" cy="587511"/>
            </a:xfrm>
            <a:prstGeom prst="wedgeRoundRectCallout">
              <a:avLst>
                <a:gd name="adj1" fmla="val -11861"/>
                <a:gd name="adj2" fmla="val 80521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E85FA-C099-724D-C794-1EBA4BAD4DB9}"/>
                </a:ext>
              </a:extLst>
            </p:cNvPr>
            <p:cNvSpPr txBox="1"/>
            <p:nvPr/>
          </p:nvSpPr>
          <p:spPr>
            <a:xfrm>
              <a:off x="6427392" y="1549038"/>
              <a:ext cx="4523049" cy="617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They didn't go to the restaurant.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500" i="1">
                  <a:solidFill>
                    <a:prstClr val="black"/>
                  </a:solidFill>
                  <a:latin typeface="Calibri" panose="020F0502020204030204"/>
                </a:rPr>
                <a:t>They went to the coffee.</a:t>
              </a:r>
              <a:endPara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2E6AF51-3ADD-652C-D406-457F7FD4D7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3"/>
          <a:stretch/>
        </p:blipFill>
        <p:spPr>
          <a:xfrm>
            <a:off x="487154" y="2199230"/>
            <a:ext cx="2302853" cy="4743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B7CE5A-E4BD-7D6E-4DB3-BFAEF0DB6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-2120" r="-2410" b="2120"/>
          <a:stretch/>
        </p:blipFill>
        <p:spPr>
          <a:xfrm>
            <a:off x="8461161" y="2155799"/>
            <a:ext cx="2395162" cy="4743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7EDBE-75D2-44E4-9AFA-5A499A0CF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4883"/>
            <a:ext cx="3469309" cy="5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875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CBE6D8-4303-43E2-A28D-DD4B5CA73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337" y="2947869"/>
            <a:ext cx="5428479" cy="307765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06A5B-7651-D051-D726-D25E33041FF2}"/>
              </a:ext>
            </a:extLst>
          </p:cNvPr>
          <p:cNvGrpSpPr/>
          <p:nvPr/>
        </p:nvGrpSpPr>
        <p:grpSpPr>
          <a:xfrm>
            <a:off x="3730840" y="973019"/>
            <a:ext cx="6096554" cy="1169552"/>
            <a:chOff x="6427392" y="1549038"/>
            <a:chExt cx="4523049" cy="61731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53BADB8F-D465-5539-7158-91E312536B08}"/>
                </a:ext>
              </a:extLst>
            </p:cNvPr>
            <p:cNvSpPr/>
            <p:nvPr/>
          </p:nvSpPr>
          <p:spPr>
            <a:xfrm>
              <a:off x="6487427" y="1549038"/>
              <a:ext cx="4398745" cy="587511"/>
            </a:xfrm>
            <a:prstGeom prst="wedgeRoundRectCallout">
              <a:avLst>
                <a:gd name="adj1" fmla="val -11861"/>
                <a:gd name="adj2" fmla="val 80521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E85FA-C099-724D-C794-1EBA4BAD4DB9}"/>
                </a:ext>
              </a:extLst>
            </p:cNvPr>
            <p:cNvSpPr txBox="1"/>
            <p:nvPr/>
          </p:nvSpPr>
          <p:spPr>
            <a:xfrm>
              <a:off x="6427392" y="1549038"/>
              <a:ext cx="4523049" cy="617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didn't go to the museum.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500" i="1">
                  <a:solidFill>
                    <a:prstClr val="black"/>
                  </a:solidFill>
                  <a:latin typeface="Calibri" panose="020F0502020204030204"/>
                </a:rPr>
                <a:t>I went to the library.</a:t>
              </a:r>
              <a:endPara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2E6AF51-3ADD-652C-D406-457F7FD4D7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3"/>
          <a:stretch/>
        </p:blipFill>
        <p:spPr>
          <a:xfrm>
            <a:off x="487154" y="2199230"/>
            <a:ext cx="2302853" cy="4743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B7CE5A-E4BD-7D6E-4DB3-BFAEF0DB6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-2120" r="-2410" b="2120"/>
          <a:stretch/>
        </p:blipFill>
        <p:spPr>
          <a:xfrm>
            <a:off x="8461161" y="2155799"/>
            <a:ext cx="2395162" cy="4743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7EDBE-75D2-44E4-9AFA-5A499A0CF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4883"/>
            <a:ext cx="3469309" cy="5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677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CBE6D8-4303-43E2-A28D-DD4B5CA73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392" y="2947869"/>
            <a:ext cx="5282369" cy="307765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06A5B-7651-D051-D726-D25E33041FF2}"/>
              </a:ext>
            </a:extLst>
          </p:cNvPr>
          <p:cNvGrpSpPr/>
          <p:nvPr/>
        </p:nvGrpSpPr>
        <p:grpSpPr>
          <a:xfrm>
            <a:off x="3730840" y="973019"/>
            <a:ext cx="6096554" cy="1169552"/>
            <a:chOff x="6427392" y="1549038"/>
            <a:chExt cx="4523049" cy="61731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53BADB8F-D465-5539-7158-91E312536B08}"/>
                </a:ext>
              </a:extLst>
            </p:cNvPr>
            <p:cNvSpPr/>
            <p:nvPr/>
          </p:nvSpPr>
          <p:spPr>
            <a:xfrm>
              <a:off x="6487427" y="1549038"/>
              <a:ext cx="4398745" cy="587511"/>
            </a:xfrm>
            <a:prstGeom prst="wedgeRoundRectCallout">
              <a:avLst>
                <a:gd name="adj1" fmla="val -11861"/>
                <a:gd name="adj2" fmla="val 80521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E85FA-C099-724D-C794-1EBA4BAD4DB9}"/>
                </a:ext>
              </a:extLst>
            </p:cNvPr>
            <p:cNvSpPr txBox="1"/>
            <p:nvPr/>
          </p:nvSpPr>
          <p:spPr>
            <a:xfrm>
              <a:off x="6427392" y="1549038"/>
              <a:ext cx="4523049" cy="617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 didn't go to the farm.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500" i="1">
                  <a:solidFill>
                    <a:prstClr val="black"/>
                  </a:solidFill>
                  <a:latin typeface="Calibri" panose="020F0502020204030204"/>
                </a:rPr>
                <a:t>He went to the park.</a:t>
              </a:r>
              <a:endPara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2E6AF51-3ADD-652C-D406-457F7FD4D7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3"/>
          <a:stretch/>
        </p:blipFill>
        <p:spPr>
          <a:xfrm>
            <a:off x="487154" y="2199230"/>
            <a:ext cx="2302853" cy="4743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B7CE5A-E4BD-7D6E-4DB3-BFAEF0DB6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-2120" r="-2410" b="2120"/>
          <a:stretch/>
        </p:blipFill>
        <p:spPr>
          <a:xfrm>
            <a:off x="8461161" y="2155799"/>
            <a:ext cx="2395162" cy="4743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7EDBE-75D2-44E4-9AFA-5A499A0CF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4883"/>
            <a:ext cx="3469309" cy="5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125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C568C4-4E1E-2C4B-E6A8-553416292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95" y="2582059"/>
            <a:ext cx="4433544" cy="44069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BEEE35-3BE0-7F48-BE8E-7335BD259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364"/>
            <a:ext cx="6061520" cy="547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D20730-8F44-4E1B-65AD-DD9665785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69" y="1023288"/>
            <a:ext cx="4264233" cy="940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BD99FE-637C-5669-A05F-9BCAC962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86" y="4720952"/>
            <a:ext cx="2997354" cy="1746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2CC9C5-8E90-3A0D-C722-FFF3BFD4C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4" y="4809857"/>
            <a:ext cx="2997354" cy="16574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F821A8-0A95-1085-AF99-3951AD6F53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140" y="2824263"/>
            <a:ext cx="3067208" cy="16891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308DBE-82CE-65DE-70C2-7648932B84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5" y="3115421"/>
            <a:ext cx="2965602" cy="16701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6C2ECC9-42FE-B88C-E616-14DF660068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88" y="1023288"/>
            <a:ext cx="2959252" cy="16637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8EFFFE-93DF-A844-D1E9-9904848177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9" y="1103325"/>
            <a:ext cx="3035456" cy="17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0058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9F728-92BE-42C7-18D2-2D890BD7E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222" y="422192"/>
            <a:ext cx="4350603" cy="60136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628CB05-1C72-E511-4493-67A59927485C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EE99061D-0FB5-DE97-27C4-90CF8B489BB7}"/>
              </a:ext>
            </a:extLst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7AA72BB1-A319-A837-0E12-B6D7E93D162C}"/>
              </a:ext>
            </a:extLst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82BB8827-2ECD-976D-F817-94F603C98460}"/>
              </a:ext>
            </a:extLst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FCE5E0D6-8602-2CFB-D5A7-0A9129DA9CB1}"/>
              </a:ext>
            </a:extLst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9B8893BE-AC7F-A582-1034-28FB776FFFD7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5308807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3CB2F-6251-977A-5B11-28A59CFDE9BF}"/>
              </a:ext>
            </a:extLst>
          </p:cNvPr>
          <p:cNvSpPr txBox="1"/>
          <p:nvPr/>
        </p:nvSpPr>
        <p:spPr>
          <a:xfrm>
            <a:off x="311573" y="1381472"/>
            <a:ext cx="11435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mountain, lake, river, beach, ocean, forestYear (Tết), Christmas, Teachers' Day, Children's Day.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I didn't go to the river. I went to the beach. 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DBA3B9-4847-26DB-7A7C-73B0DFFB4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9" y="428521"/>
            <a:ext cx="6496266" cy="1514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D0597-E499-23D0-4402-7677BD206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0888" y="2358920"/>
            <a:ext cx="5302823" cy="4070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9A2416-07EB-B611-D1ED-9C0B3C3133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603"/>
            <a:ext cx="3867479" cy="539778"/>
          </a:xfrm>
          <a:prstGeom prst="rect">
            <a:avLst/>
          </a:prstGeom>
        </p:spPr>
      </p:pic>
      <p:pic>
        <p:nvPicPr>
          <p:cNvPr id="9" name="CD2 TRACK 04">
            <a:hlinkClick r:id="" action="ppaction://media"/>
            <a:extLst>
              <a:ext uri="{FF2B5EF4-FFF2-40B4-BE49-F238E27FC236}">
                <a16:creationId xmlns:a16="http://schemas.microsoft.com/office/drawing/2014/main" id="{C6A7969C-4A87-C438-EBFA-6B0C93154A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4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62521" y="1673146"/>
            <a:ext cx="539778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7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B3F39C-DB39-1871-8E07-F902EB402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1" y="767243"/>
            <a:ext cx="8608267" cy="5738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737B7B-6CDA-AED0-5AA8-F03A36D8180D}"/>
              </a:ext>
            </a:extLst>
          </p:cNvPr>
          <p:cNvSpPr txBox="1"/>
          <p:nvPr/>
        </p:nvSpPr>
        <p:spPr>
          <a:xfrm>
            <a:off x="3799033" y="4201432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006C2-17D9-6452-38C8-0500BFA87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38" y="857711"/>
            <a:ext cx="7893469" cy="5605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4289D0-9E6C-64AB-F42F-966C99158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83"/>
            <a:ext cx="2648086" cy="406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2DB793-5E2B-2F52-785C-934B2080F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71" y="394883"/>
            <a:ext cx="2965602" cy="6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5474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CBE6D8-4303-43E2-A28D-DD4B5CA73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829" y="2939797"/>
            <a:ext cx="5112229" cy="282688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06A5B-7651-D051-D726-D25E33041FF2}"/>
              </a:ext>
            </a:extLst>
          </p:cNvPr>
          <p:cNvGrpSpPr/>
          <p:nvPr/>
        </p:nvGrpSpPr>
        <p:grpSpPr>
          <a:xfrm>
            <a:off x="3811760" y="973019"/>
            <a:ext cx="5929006" cy="1169550"/>
            <a:chOff x="6487427" y="1549038"/>
            <a:chExt cx="4398745" cy="617318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53BADB8F-D465-5539-7158-91E312536B08}"/>
                </a:ext>
              </a:extLst>
            </p:cNvPr>
            <p:cNvSpPr/>
            <p:nvPr/>
          </p:nvSpPr>
          <p:spPr>
            <a:xfrm>
              <a:off x="6487427" y="1549038"/>
              <a:ext cx="4398745" cy="587511"/>
            </a:xfrm>
            <a:prstGeom prst="wedgeRoundRectCallout">
              <a:avLst>
                <a:gd name="adj1" fmla="val -11861"/>
                <a:gd name="adj2" fmla="val 80521"/>
                <a:gd name="adj3" fmla="val 16667"/>
              </a:avLst>
            </a:prstGeom>
            <a:solidFill>
              <a:srgbClr val="F9C164"/>
            </a:solidFill>
            <a:ln>
              <a:solidFill>
                <a:srgbClr val="FCB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E85FA-C099-724D-C794-1EBA4BAD4DB9}"/>
                </a:ext>
              </a:extLst>
            </p:cNvPr>
            <p:cNvSpPr txBox="1"/>
            <p:nvPr/>
          </p:nvSpPr>
          <p:spPr>
            <a:xfrm>
              <a:off x="6699183" y="1549038"/>
              <a:ext cx="3975232" cy="617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didn't go to the moutain.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500" i="1">
                  <a:solidFill>
                    <a:prstClr val="black"/>
                  </a:solidFill>
                  <a:latin typeface="Calibri" panose="020F0502020204030204"/>
                </a:rPr>
                <a:t>I went to the beach.</a:t>
              </a:r>
              <a:endPara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2E6AF51-3ADD-652C-D406-457F7FD4D7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3"/>
          <a:stretch/>
        </p:blipFill>
        <p:spPr>
          <a:xfrm>
            <a:off x="487154" y="2199230"/>
            <a:ext cx="2302853" cy="4743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B7CE5A-E4BD-7D6E-4DB3-BFAEF0DB6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-2120" r="-2410" b="2120"/>
          <a:stretch/>
        </p:blipFill>
        <p:spPr>
          <a:xfrm>
            <a:off x="8461161" y="2155799"/>
            <a:ext cx="2395162" cy="4743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7EDBE-75D2-44E4-9AFA-5A499A0CF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4883"/>
            <a:ext cx="3469309" cy="5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532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173</Words>
  <Application>Microsoft Macintosh PowerPoint</Application>
  <PresentationFormat>Widescreen</PresentationFormat>
  <Paragraphs>35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Do Thi Thuy Linh</cp:lastModifiedBy>
  <cp:revision>57</cp:revision>
  <dcterms:created xsi:type="dcterms:W3CDTF">2023-01-31T08:21:18Z</dcterms:created>
  <dcterms:modified xsi:type="dcterms:W3CDTF">2025-05-13T01:06:24Z</dcterms:modified>
</cp:coreProperties>
</file>