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3" r:id="rId2"/>
    <p:sldId id="381" r:id="rId3"/>
    <p:sldId id="382" r:id="rId4"/>
    <p:sldId id="332" r:id="rId5"/>
    <p:sldId id="333" r:id="rId6"/>
    <p:sldId id="334" r:id="rId7"/>
    <p:sldId id="385" r:id="rId8"/>
    <p:sldId id="386" r:id="rId9"/>
    <p:sldId id="387" r:id="rId10"/>
    <p:sldId id="390" r:id="rId11"/>
    <p:sldId id="351" r:id="rId12"/>
    <p:sldId id="391" r:id="rId13"/>
    <p:sldId id="352" r:id="rId14"/>
    <p:sldId id="354" r:id="rId15"/>
    <p:sldId id="353" r:id="rId16"/>
    <p:sldId id="392" r:id="rId17"/>
    <p:sldId id="355" r:id="rId18"/>
    <p:sldId id="393" r:id="rId19"/>
    <p:sldId id="394" r:id="rId20"/>
    <p:sldId id="3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CC30BE5-D867-453F-AD40-5AAD6585748E}"/>
    <pc:docChg chg="addSld delSld modSld modMainMaster">
      <pc:chgData name="Phan Van Rieu (Hugo)" userId="032e726b-b6b7-45df-b0ca-e82fb010a48a" providerId="ADAL" clId="{5CC30BE5-D867-453F-AD40-5AAD6585748E}" dt="2024-06-16T19:57:10.668" v="39" actId="20577"/>
      <pc:docMkLst>
        <pc:docMk/>
      </pc:docMkLst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25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26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5CC30BE5-D867-453F-AD40-5AAD6585748E}" dt="2024-06-16T16:48:16.931" v="1" actId="47"/>
        <pc:sldMkLst>
          <pc:docMk/>
          <pc:sldMk cId="1378981765" sldId="30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536717069" sldId="30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553067512" sldId="30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64250881" sldId="31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70940671" sldId="32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948640966" sldId="321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349317174" sldId="32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804929242" sldId="32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403728519" sldId="33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72746814" sldId="33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33290662" sldId="33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3043564" sldId="33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47608924" sldId="33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89988136" sldId="33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924732891" sldId="33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032588525" sldId="33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26587800" sldId="34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642663595" sldId="342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461300090" sldId="343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85456839" sldId="34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462168173" sldId="34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981077926" sldId="34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561148267" sldId="34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22161756" sldId="34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57500116" sldId="34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475308807" sldId="35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978405474" sldId="35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175963007" sldId="35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362297430" sldId="35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9110794" sldId="35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717295153" sldId="35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942664258" sldId="35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28448556" sldId="35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067560885" sldId="35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25859197" sldId="35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8761061" sldId="36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84464811" sldId="36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293108138" sldId="36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034490784" sldId="36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36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228066487" sldId="36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40649210" sldId="36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694409565" sldId="37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114287911" sldId="371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137105759" sldId="372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481597952" sldId="373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128094790" sldId="37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157573923" sldId="37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73482870" sldId="37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984673312" sldId="37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905874431" sldId="37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182228130" sldId="37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87556899" sldId="38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38800531" sldId="38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935044716" sldId="38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09738856" sldId="383"/>
        </pc:sldMkLst>
      </pc:sldChg>
      <pc:sldChg chg="add setBg">
        <pc:chgData name="Phan Van Rieu (Hugo)" userId="032e726b-b6b7-45df-b0ca-e82fb010a48a" providerId="ADAL" clId="{5CC30BE5-D867-453F-AD40-5AAD6585748E}" dt="2024-06-16T16:48:12.982" v="0"/>
        <pc:sldMkLst>
          <pc:docMk/>
          <pc:sldMk cId="3709375848" sldId="38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02610710" sldId="38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2706372" sldId="38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43544398" sldId="38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12427942" sldId="38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775749949" sldId="38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2520382" sldId="39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616073577" sldId="39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416388139" sldId="39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248631980" sldId="39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50423174" sldId="39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26209583" sldId="39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590307155" sldId="39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94169262" sldId="39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5651965" sldId="39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465461062" sldId="39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904151852" sldId="40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321370901" sldId="40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8001768" sldId="40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571641424" sldId="40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997833417" sldId="40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93288898" sldId="40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097652231" sldId="40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747093203" sldId="40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34160587" sldId="40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278387628" sldId="40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68980454" sldId="41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10076905" sldId="411"/>
        </pc:sldMkLst>
      </pc:sldChg>
      <pc:sldChg chg="modSp add">
        <pc:chgData name="Phan Van Rieu (Hugo)" userId="032e726b-b6b7-45df-b0ca-e82fb010a48a" providerId="ADAL" clId="{5CC30BE5-D867-453F-AD40-5AAD6585748E}" dt="2024-06-16T19:57:10.668" v="39" actId="20577"/>
        <pc:sldMkLst>
          <pc:docMk/>
          <pc:sldMk cId="4066338567" sldId="412"/>
        </pc:sldMkLst>
        <pc:spChg chg="mod">
          <ac:chgData name="Phan Van Rieu (Hugo)" userId="032e726b-b6b7-45df-b0ca-e82fb010a48a" providerId="ADAL" clId="{5CC30BE5-D867-453F-AD40-5AAD6585748E}" dt="2024-06-16T19:57:10.668" v="39" actId="20577"/>
          <ac:spMkLst>
            <pc:docMk/>
            <pc:sldMk cId="4066338567" sldId="412"/>
            <ac:spMk id="5" creationId="{00000000-0000-0000-0000-000000000000}"/>
          </ac:spMkLst>
        </pc:spChg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31019348" sldId="41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3457389" sldId="414"/>
        </pc:sldMkLst>
      </pc:sldChg>
      <pc:sldMasterChg chg="modSp mod">
        <pc:chgData name="Phan Van Rieu (Hugo)" userId="032e726b-b6b7-45df-b0ca-e82fb010a48a" providerId="ADAL" clId="{5CC30BE5-D867-453F-AD40-5AAD6585748E}" dt="2024-06-16T16:55:05.785" v="35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5CC30BE5-D867-453F-AD40-5AAD6585748E}" dt="2024-06-16T16:55:00.417" v="33" actId="20577"/>
          <ac:spMkLst>
            <pc:docMk/>
            <pc:sldMasterMk cId="1318186830" sldId="2147483648"/>
            <ac:spMk id="10" creationId="{00000000-0000-0000-0000-000000000000}"/>
          </ac:spMkLst>
        </pc:spChg>
        <pc:spChg chg="mod">
          <ac:chgData name="Phan Van Rieu (Hugo)" userId="032e726b-b6b7-45df-b0ca-e82fb010a48a" providerId="ADAL" clId="{5CC30BE5-D867-453F-AD40-5AAD6585748E}" dt="2024-06-16T16:55:05.785" v="35" actId="20577"/>
          <ac:spMkLst>
            <pc:docMk/>
            <pc:sldMasterMk cId="1318186830" sldId="2147483648"/>
            <ac:spMk id="11" creationId="{00000000-0000-0000-0000-000000000000}"/>
          </ac:spMkLst>
        </pc:spChg>
      </pc:sldMasterChg>
    </pc:docChg>
  </pc:docChgLst>
  <pc:docChgLst>
    <pc:chgData name="Phan Van Rieu (Hugo)" userId="032e726b-b6b7-45df-b0ca-e82fb010a48a" providerId="ADAL" clId="{5F8E3265-B5E4-4D22-BEAA-141E728C173D}"/>
    <pc:docChg chg="undo custSel delSld modSld">
      <pc:chgData name="Phan Van Rieu (Hugo)" userId="032e726b-b6b7-45df-b0ca-e82fb010a48a" providerId="ADAL" clId="{5F8E3265-B5E4-4D22-BEAA-141E728C173D}" dt="2024-05-26T09:43:36.811" v="34" actId="20577"/>
      <pc:docMkLst>
        <pc:docMk/>
      </pc:docMkLst>
      <pc:sldChg chg="modSp mod">
        <pc:chgData name="Phan Van Rieu (Hugo)" userId="032e726b-b6b7-45df-b0ca-e82fb010a48a" providerId="ADAL" clId="{5F8E3265-B5E4-4D22-BEAA-141E728C173D}" dt="2024-05-26T09:02:00.694" v="26" actId="14100"/>
        <pc:sldMkLst>
          <pc:docMk/>
          <pc:sldMk cId="2984877134" sldId="304"/>
        </pc:sldMkLst>
        <pc:picChg chg="mod">
          <ac:chgData name="Phan Van Rieu (Hugo)" userId="032e726b-b6b7-45df-b0ca-e82fb010a48a" providerId="ADAL" clId="{5F8E3265-B5E4-4D22-BEAA-141E728C173D}" dt="2024-05-26T09:02:00.694" v="26" actId="14100"/>
          <ac:picMkLst>
            <pc:docMk/>
            <pc:sldMk cId="2984877134" sldId="304"/>
            <ac:picMk id="4" creationId="{C67F70EC-40A9-0644-DBEE-BC77AA2F8589}"/>
          </ac:picMkLst>
        </pc:picChg>
      </pc:sldChg>
      <pc:sldChg chg="modSp mod">
        <pc:chgData name="Phan Van Rieu (Hugo)" userId="032e726b-b6b7-45df-b0ca-e82fb010a48a" providerId="ADAL" clId="{5F8E3265-B5E4-4D22-BEAA-141E728C173D}" dt="2024-05-26T08:54:41.483" v="3" actId="2711"/>
        <pc:sldMkLst>
          <pc:docMk/>
          <pc:sldMk cId="1536717069" sldId="305"/>
        </pc:sldMkLst>
        <pc:spChg chg="mod">
          <ac:chgData name="Phan Van Rieu (Hugo)" userId="032e726b-b6b7-45df-b0ca-e82fb010a48a" providerId="ADAL" clId="{5F8E3265-B5E4-4D22-BEAA-141E728C173D}" dt="2024-05-26T08:54:41.483" v="3" actId="2711"/>
          <ac:spMkLst>
            <pc:docMk/>
            <pc:sldMk cId="1536717069" sldId="30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5F8E3265-B5E4-4D22-BEAA-141E728C173D}" dt="2024-05-26T09:43:36.811" v="34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5F8E3265-B5E4-4D22-BEAA-141E728C173D}" dt="2024-05-26T09:43:36.811" v="34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Anim">
        <pc:chgData name="Phan Van Rieu (Hugo)" userId="032e726b-b6b7-45df-b0ca-e82fb010a48a" providerId="ADAL" clId="{5F8E3265-B5E4-4D22-BEAA-141E728C173D}" dt="2024-05-26T08:58:43.644" v="13"/>
        <pc:sldMkLst>
          <pc:docMk/>
          <pc:sldMk cId="2948640966" sldId="321"/>
        </pc:sldMkLst>
      </pc:sldChg>
      <pc:sldChg chg="modAnim">
        <pc:chgData name="Phan Van Rieu (Hugo)" userId="032e726b-b6b7-45df-b0ca-e82fb010a48a" providerId="ADAL" clId="{5F8E3265-B5E4-4D22-BEAA-141E728C173D}" dt="2024-05-26T08:58:59.402" v="14"/>
        <pc:sldMkLst>
          <pc:docMk/>
          <pc:sldMk cId="3274071634" sldId="322"/>
        </pc:sldMkLst>
      </pc:sldChg>
      <pc:sldChg chg="modAnim">
        <pc:chgData name="Phan Van Rieu (Hugo)" userId="032e726b-b6b7-45df-b0ca-e82fb010a48a" providerId="ADAL" clId="{5F8E3265-B5E4-4D22-BEAA-141E728C173D}" dt="2024-05-26T08:59:10.380" v="16"/>
        <pc:sldMkLst>
          <pc:docMk/>
          <pc:sldMk cId="1663365074" sldId="323"/>
        </pc:sldMkLst>
      </pc:sldChg>
      <pc:sldChg chg="addSp modSp mod modAnim">
        <pc:chgData name="Phan Van Rieu (Hugo)" userId="032e726b-b6b7-45df-b0ca-e82fb010a48a" providerId="ADAL" clId="{5F8E3265-B5E4-4D22-BEAA-141E728C173D}" dt="2024-05-26T09:04:05.869" v="31" actId="1076"/>
        <pc:sldMkLst>
          <pc:docMk/>
          <pc:sldMk cId="924732891" sldId="338"/>
        </pc:sldMkLst>
        <pc:spChg chg="mod">
          <ac:chgData name="Phan Van Rieu (Hugo)" userId="032e726b-b6b7-45df-b0ca-e82fb010a48a" providerId="ADAL" clId="{5F8E3265-B5E4-4D22-BEAA-141E728C173D}" dt="2024-05-26T09:03:09.626" v="28" actId="207"/>
          <ac:spMkLst>
            <pc:docMk/>
            <pc:sldMk cId="924732891" sldId="338"/>
            <ac:spMk id="4" creationId="{00000000-0000-0000-0000-000000000000}"/>
          </ac:spMkLst>
        </pc:spChg>
        <pc:picChg chg="add mod">
          <ac:chgData name="Phan Van Rieu (Hugo)" userId="032e726b-b6b7-45df-b0ca-e82fb010a48a" providerId="ADAL" clId="{5F8E3265-B5E4-4D22-BEAA-141E728C173D}" dt="2024-05-26T09:04:05.869" v="31" actId="1076"/>
          <ac:picMkLst>
            <pc:docMk/>
            <pc:sldMk cId="924732891" sldId="338"/>
            <ac:picMk id="2" creationId="{A7A93613-AFAA-44B1-B859-A563531EE51C}"/>
          </ac:picMkLst>
        </pc:picChg>
      </pc:sldChg>
      <pc:sldChg chg="del">
        <pc:chgData name="Phan Van Rieu (Hugo)" userId="032e726b-b6b7-45df-b0ca-e82fb010a48a" providerId="ADAL" clId="{5F8E3265-B5E4-4D22-BEAA-141E728C173D}" dt="2024-05-26T09:05:05.363" v="32" actId="47"/>
        <pc:sldMkLst>
          <pc:docMk/>
          <pc:sldMk cId="1462168173" sldId="345"/>
        </pc:sldMkLst>
      </pc:sldChg>
      <pc:sldChg chg="modSp mod">
        <pc:chgData name="Phan Van Rieu (Hugo)" userId="032e726b-b6b7-45df-b0ca-e82fb010a48a" providerId="ADAL" clId="{5F8E3265-B5E4-4D22-BEAA-141E728C173D}" dt="2024-05-26T09:01:41.194" v="24" actId="2711"/>
        <pc:sldMkLst>
          <pc:docMk/>
          <pc:sldMk cId="1561148267" sldId="347"/>
        </pc:sldMkLst>
        <pc:spChg chg="mod">
          <ac:chgData name="Phan Van Rieu (Hugo)" userId="032e726b-b6b7-45df-b0ca-e82fb010a48a" providerId="ADAL" clId="{5F8E3265-B5E4-4D22-BEAA-141E728C173D}" dt="2024-05-26T09:01:41.194" v="24" actId="2711"/>
          <ac:spMkLst>
            <pc:docMk/>
            <pc:sldMk cId="1561148267" sldId="347"/>
            <ac:spMk id="5" creationId="{00000000-0000-0000-0000-000000000000}"/>
          </ac:spMkLst>
        </pc:spChg>
        <pc:spChg chg="mod">
          <ac:chgData name="Phan Van Rieu (Hugo)" userId="032e726b-b6b7-45df-b0ca-e82fb010a48a" providerId="ADAL" clId="{5F8E3265-B5E4-4D22-BEAA-141E728C173D}" dt="2024-05-26T09:01:41.194" v="24" actId="2711"/>
          <ac:spMkLst>
            <pc:docMk/>
            <pc:sldMk cId="1561148267" sldId="347"/>
            <ac:spMk id="6" creationId="{00000000-0000-0000-0000-000000000000}"/>
          </ac:spMkLst>
        </pc:spChg>
      </pc:sldChg>
      <pc:sldChg chg="modAnim">
        <pc:chgData name="Phan Van Rieu (Hugo)" userId="032e726b-b6b7-45df-b0ca-e82fb010a48a" providerId="ADAL" clId="{5F8E3265-B5E4-4D22-BEAA-141E728C173D}" dt="2024-05-26T08:59:41.855" v="19"/>
        <pc:sldMkLst>
          <pc:docMk/>
          <pc:sldMk cId="157699645" sldId="377"/>
        </pc:sldMkLst>
      </pc:sldChg>
      <pc:sldChg chg="modAnim">
        <pc:chgData name="Phan Van Rieu (Hugo)" userId="032e726b-b6b7-45df-b0ca-e82fb010a48a" providerId="ADAL" clId="{5F8E3265-B5E4-4D22-BEAA-141E728C173D}" dt="2024-05-26T09:00:04.704" v="22"/>
        <pc:sldMkLst>
          <pc:docMk/>
          <pc:sldMk cId="4148995479" sldId="378"/>
        </pc:sldMkLst>
      </pc:sldChg>
      <pc:sldChg chg="modSp mod">
        <pc:chgData name="Phan Van Rieu (Hugo)" userId="032e726b-b6b7-45df-b0ca-e82fb010a48a" providerId="ADAL" clId="{5F8E3265-B5E4-4D22-BEAA-141E728C173D}" dt="2024-05-26T08:57:15.430" v="11" actId="1076"/>
        <pc:sldMkLst>
          <pc:docMk/>
          <pc:sldMk cId="1603820334" sldId="384"/>
        </pc:sldMkLst>
        <pc:spChg chg="mod">
          <ac:chgData name="Phan Van Rieu (Hugo)" userId="032e726b-b6b7-45df-b0ca-e82fb010a48a" providerId="ADAL" clId="{5F8E3265-B5E4-4D22-BEAA-141E728C173D}" dt="2024-05-26T08:57:15.430" v="11" actId="1076"/>
          <ac:spMkLst>
            <pc:docMk/>
            <pc:sldMk cId="1603820334" sldId="384"/>
            <ac:spMk id="5" creationId="{75B6AD08-4DF4-6356-1B24-D1536B7D7FAB}"/>
          </ac:spMkLst>
        </pc:spChg>
      </pc:sldChg>
      <pc:sldChg chg="modSp mod">
        <pc:chgData name="Phan Van Rieu (Hugo)" userId="032e726b-b6b7-45df-b0ca-e82fb010a48a" providerId="ADAL" clId="{5F8E3265-B5E4-4D22-BEAA-141E728C173D}" dt="2024-05-26T08:57:04.862" v="9" actId="1076"/>
        <pc:sldMkLst>
          <pc:docMk/>
          <pc:sldMk cId="3741948893" sldId="386"/>
        </pc:sldMkLst>
        <pc:spChg chg="mod">
          <ac:chgData name="Phan Van Rieu (Hugo)" userId="032e726b-b6b7-45df-b0ca-e82fb010a48a" providerId="ADAL" clId="{5F8E3265-B5E4-4D22-BEAA-141E728C173D}" dt="2024-05-26T08:57:04.862" v="9" actId="1076"/>
          <ac:spMkLst>
            <pc:docMk/>
            <pc:sldMk cId="3741948893" sldId="386"/>
            <ac:spMk id="4" creationId="{BDDAFD71-BA9D-E53C-D4FD-79EB7DE2F999}"/>
          </ac:spMkLst>
        </pc:spChg>
        <pc:spChg chg="mod">
          <ac:chgData name="Phan Van Rieu (Hugo)" userId="032e726b-b6b7-45df-b0ca-e82fb010a48a" providerId="ADAL" clId="{5F8E3265-B5E4-4D22-BEAA-141E728C173D}" dt="2024-05-26T08:57:01.452" v="8" actId="207"/>
          <ac:spMkLst>
            <pc:docMk/>
            <pc:sldMk cId="3741948893" sldId="386"/>
            <ac:spMk id="5" creationId="{D2E08A8A-DBD9-C99A-59DE-C64D86AB0475}"/>
          </ac:spMkLst>
        </pc:spChg>
      </pc:sldChg>
      <pc:sldChg chg="modSp">
        <pc:chgData name="Phan Van Rieu (Hugo)" userId="032e726b-b6b7-45df-b0ca-e82fb010a48a" providerId="ADAL" clId="{5F8E3265-B5E4-4D22-BEAA-141E728C173D}" dt="2024-05-26T08:56:51.144" v="7" actId="207"/>
        <pc:sldMkLst>
          <pc:docMk/>
          <pc:sldMk cId="3050691248" sldId="388"/>
        </pc:sldMkLst>
        <pc:spChg chg="mod">
          <ac:chgData name="Phan Van Rieu (Hugo)" userId="032e726b-b6b7-45df-b0ca-e82fb010a48a" providerId="ADAL" clId="{5F8E3265-B5E4-4D22-BEAA-141E728C173D}" dt="2024-05-26T08:56:51.144" v="7" actId="207"/>
          <ac:spMkLst>
            <pc:docMk/>
            <pc:sldMk cId="3050691248" sldId="388"/>
            <ac:spMk id="5" creationId="{3DBFBAEA-A73F-DE46-30C6-71961770941A}"/>
          </ac:spMkLst>
        </pc:spChg>
      </pc:sldChg>
      <pc:sldChg chg="modSp mod">
        <pc:chgData name="Phan Van Rieu (Hugo)" userId="032e726b-b6b7-45df-b0ca-e82fb010a48a" providerId="ADAL" clId="{5F8E3265-B5E4-4D22-BEAA-141E728C173D}" dt="2024-05-26T08:56:42.938" v="6" actId="207"/>
        <pc:sldMkLst>
          <pc:docMk/>
          <pc:sldMk cId="1932105736" sldId="390"/>
        </pc:sldMkLst>
        <pc:spChg chg="mod">
          <ac:chgData name="Phan Van Rieu (Hugo)" userId="032e726b-b6b7-45df-b0ca-e82fb010a48a" providerId="ADAL" clId="{5F8E3265-B5E4-4D22-BEAA-141E728C173D}" dt="2024-05-26T08:56:37.568" v="5" actId="207"/>
          <ac:spMkLst>
            <pc:docMk/>
            <pc:sldMk cId="1932105736" sldId="390"/>
            <ac:spMk id="4" creationId="{C1C45933-CD03-4C5A-AEA4-C26863F57A3C}"/>
          </ac:spMkLst>
        </pc:spChg>
        <pc:spChg chg="mod">
          <ac:chgData name="Phan Van Rieu (Hugo)" userId="032e726b-b6b7-45df-b0ca-e82fb010a48a" providerId="ADAL" clId="{5F8E3265-B5E4-4D22-BEAA-141E728C173D}" dt="2024-05-26T08:56:42.938" v="6" actId="207"/>
          <ac:spMkLst>
            <pc:docMk/>
            <pc:sldMk cId="1932105736" sldId="390"/>
            <ac:spMk id="5" creationId="{1CECADEF-AFE9-E646-81DE-38FCA67C60E6}"/>
          </ac:spMkLst>
        </pc:spChg>
      </pc:sldChg>
      <pc:sldMasterChg chg="delSldLayout">
        <pc:chgData name="Phan Van Rieu (Hugo)" userId="032e726b-b6b7-45df-b0ca-e82fb010a48a" providerId="ADAL" clId="{5F8E3265-B5E4-4D22-BEAA-141E728C173D}" dt="2024-05-26T09:05:05.363" v="32" actId="47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5F8E3265-B5E4-4D22-BEAA-141E728C173D}" dt="2024-05-26T09:05:05.363" v="32" actId="47"/>
          <pc:sldLayoutMkLst>
            <pc:docMk/>
            <pc:sldMasterMk cId="1318186830" sldId="2147483648"/>
            <pc:sldLayoutMk cId="698956928" sldId="2147483680"/>
          </pc:sldLayoutMkLst>
        </pc:sldLayoutChg>
      </pc:sldMasterChg>
    </pc:docChg>
  </pc:docChgLst>
  <pc:docChgLst>
    <pc:chgData name="Phan Van Rieu (Hugo)" userId="032e726b-b6b7-45df-b0ca-e82fb010a48a" providerId="ADAL" clId="{AB0AAD31-19BD-4DF9-BE58-D616C4BB7F1D}"/>
    <pc:docChg chg="addSld delSld modSld">
      <pc:chgData name="Phan Van Rieu (Hugo)" userId="032e726b-b6b7-45df-b0ca-e82fb010a48a" providerId="ADAL" clId="{AB0AAD31-19BD-4DF9-BE58-D616C4BB7F1D}" dt="2024-06-16T16:45:06.350" v="2" actId="47"/>
      <pc:docMkLst>
        <pc:docMk/>
      </pc:docMkLst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25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260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AB0AAD31-19BD-4DF9-BE58-D616C4BB7F1D}" dt="2024-06-16T16:45:06.350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378981765" sldId="30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984877134" sldId="304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650156410" sldId="31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5356542" sldId="319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770940671" sldId="320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948640966" sldId="32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274071634" sldId="32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663365074" sldId="323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349317174" sldId="32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804929242" sldId="32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091223360" sldId="32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3043564" sldId="33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47608924" sldId="33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89988136" sldId="33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924732891" sldId="33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032588525" sldId="339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461300090" sldId="343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085456839" sldId="344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757500116" sldId="34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475308807" sldId="35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184350354" sldId="35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942664258" sldId="356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28448556" sldId="35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067560885" sldId="35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025859197" sldId="35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78761061" sldId="36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84464811" sldId="36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36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228066487" sldId="36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40649210" sldId="36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694409565" sldId="37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114287911" sldId="37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137105759" sldId="372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481597952" sldId="373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128094790" sldId="37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980977244" sldId="375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157573923" sldId="375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73482870" sldId="37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59959551" sldId="37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57699645" sldId="37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984673312" sldId="37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905874431" sldId="37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148995479" sldId="37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580866170" sldId="37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182228130" sldId="37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87556899" sldId="38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37596749" sldId="38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559531595" sldId="38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634434774" sldId="38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686978000" sldId="383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603820334" sldId="38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633107485" sldId="385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741948893" sldId="38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49269988" sldId="387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050691248" sldId="38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993828554" sldId="389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932105736" sldId="39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572039380" sldId="39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393461568" sldId="39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649079453" sldId="393"/>
        </pc:sldMkLst>
      </pc:sldChg>
      <pc:sldMasterChg chg="delSldLayout">
        <pc:chgData name="Phan Van Rieu (Hugo)" userId="032e726b-b6b7-45df-b0ca-e82fb010a48a" providerId="ADAL" clId="{AB0AAD31-19BD-4DF9-BE58-D616C4BB7F1D}" dt="2024-06-16T16:44:45.202" v="0" actId="47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768906744" sldId="2147483669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1719015382" sldId="2147483670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380131687" sldId="2147483671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30780137" sldId="2147483672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3399355136" sldId="2147483673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242278645" sldId="2147483675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037236229" sldId="2147483676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027758801" sldId="2147483677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13952883" sldId="2147483679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06119332" sldId="2147483681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70383875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0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B9CC4-68EA-801E-D716-B8555A9F3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24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44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31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0547B-35A7-AFF4-B287-92BBFAF5E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4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303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9624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3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63348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4: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1.</a:t>
            </a:r>
            <a:r>
              <a:rPr lang="en-US" sz="4000" b="1">
                <a:solidFill>
                  <a:srgbClr val="00B050"/>
                </a:solidFill>
              </a:rPr>
              <a:t>2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49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>
                <a:solidFill>
                  <a:schemeClr val="bg1"/>
                </a:solidFill>
              </a:rPr>
              <a:t>Listening</a:t>
            </a:r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20382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7D8FACD8-19DD-5061-61E3-B54B917D3B5C}"/>
              </a:ext>
            </a:extLst>
          </p:cNvPr>
          <p:cNvSpPr/>
          <p:nvPr/>
        </p:nvSpPr>
        <p:spPr>
          <a:xfrm>
            <a:off x="101601" y="4763825"/>
            <a:ext cx="5875867" cy="110013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went to the beach.</a:t>
            </a:r>
            <a:endParaRPr lang="en-VN" sz="4400" dirty="0">
              <a:solidFill>
                <a:srgbClr val="00B050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DF9F5B4-303E-F192-C23C-85686465378D}"/>
              </a:ext>
            </a:extLst>
          </p:cNvPr>
          <p:cNvSpPr/>
          <p:nvPr/>
        </p:nvSpPr>
        <p:spPr>
          <a:xfrm>
            <a:off x="6417736" y="4763825"/>
            <a:ext cx="5663140" cy="110013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went to the river.</a:t>
            </a:r>
          </a:p>
        </p:txBody>
      </p:sp>
      <p:pic>
        <p:nvPicPr>
          <p:cNvPr id="4" name="CD2 TRACK 03">
            <a:hlinkClick r:id="" action="ppaction://media"/>
            <a:extLst>
              <a:ext uri="{FF2B5EF4-FFF2-40B4-BE49-F238E27FC236}">
                <a16:creationId xmlns:a16="http://schemas.microsoft.com/office/drawing/2014/main" id="{E1C794CE-636F-2D2A-16EB-166EC4A3B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9133" y="1190626"/>
            <a:ext cx="624416" cy="624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DE9B9-A161-854D-AE8D-C326B5B7F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617"/>
            <a:ext cx="9249306" cy="2861050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46284655-6F52-C30D-AC85-C568091E8A33}"/>
              </a:ext>
            </a:extLst>
          </p:cNvPr>
          <p:cNvSpPr/>
          <p:nvPr/>
        </p:nvSpPr>
        <p:spPr>
          <a:xfrm rot="19174635" flipV="1">
            <a:off x="3975964" y="4567376"/>
            <a:ext cx="1152590" cy="875215"/>
          </a:xfrm>
          <a:custGeom>
            <a:avLst/>
            <a:gdLst/>
            <a:ahLst/>
            <a:cxnLst/>
            <a:rect l="l" t="t" r="r" b="b"/>
            <a:pathLst>
              <a:path w="1731095" h="1542248">
                <a:moveTo>
                  <a:pt x="0" y="0"/>
                </a:moveTo>
                <a:lnTo>
                  <a:pt x="1731095" y="0"/>
                </a:lnTo>
                <a:lnTo>
                  <a:pt x="1731095" y="1542248"/>
                </a:lnTo>
                <a:lnTo>
                  <a:pt x="0" y="15422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7C63486-2C4F-3076-072B-9A9ABF013482}"/>
              </a:ext>
            </a:extLst>
          </p:cNvPr>
          <p:cNvSpPr/>
          <p:nvPr/>
        </p:nvSpPr>
        <p:spPr>
          <a:xfrm rot="19174635" flipV="1">
            <a:off x="10246917" y="4619361"/>
            <a:ext cx="1152590" cy="875215"/>
          </a:xfrm>
          <a:custGeom>
            <a:avLst/>
            <a:gdLst/>
            <a:ahLst/>
            <a:cxnLst/>
            <a:rect l="l" t="t" r="r" b="b"/>
            <a:pathLst>
              <a:path w="1731095" h="1542248">
                <a:moveTo>
                  <a:pt x="0" y="0"/>
                </a:moveTo>
                <a:lnTo>
                  <a:pt x="1731095" y="0"/>
                </a:lnTo>
                <a:lnTo>
                  <a:pt x="1731095" y="1542248"/>
                </a:lnTo>
                <a:lnTo>
                  <a:pt x="0" y="15422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CD2 TRACK 03">
            <a:hlinkClick r:id="" action="ppaction://media"/>
            <a:extLst>
              <a:ext uri="{FF2B5EF4-FFF2-40B4-BE49-F238E27FC236}">
                <a16:creationId xmlns:a16="http://schemas.microsoft.com/office/drawing/2014/main" id="{97FA57E6-9C4D-E06A-D736-E3DD0FBD1C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818" end="71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853" y="3387330"/>
            <a:ext cx="624416" cy="624416"/>
          </a:xfrm>
          <a:prstGeom prst="rect">
            <a:avLst/>
          </a:prstGeom>
        </p:spPr>
      </p:pic>
      <p:pic>
        <p:nvPicPr>
          <p:cNvPr id="16" name="CD2 TRACK 03">
            <a:hlinkClick r:id="" action="ppaction://media"/>
            <a:extLst>
              <a:ext uri="{FF2B5EF4-FFF2-40B4-BE49-F238E27FC236}">
                <a16:creationId xmlns:a16="http://schemas.microsoft.com/office/drawing/2014/main" id="{1043D3AE-0962-077A-0B73-C9D1ED183E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0792" end="208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7" y="3429000"/>
            <a:ext cx="624416" cy="6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616073577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9D00D-DED8-340C-CA63-F240F0AE5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087"/>
            <a:ext cx="12192000" cy="2842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07A72-9DAA-6FBF-0484-E0F2FFAF2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603"/>
            <a:ext cx="3867479" cy="539778"/>
          </a:xfrm>
          <a:prstGeom prst="rect">
            <a:avLst/>
          </a:prstGeom>
        </p:spPr>
      </p:pic>
      <p:pic>
        <p:nvPicPr>
          <p:cNvPr id="2" name="CD2 TRACK 04">
            <a:hlinkClick r:id="" action="ppaction://media"/>
            <a:extLst>
              <a:ext uri="{FF2B5EF4-FFF2-40B4-BE49-F238E27FC236}">
                <a16:creationId xmlns:a16="http://schemas.microsoft.com/office/drawing/2014/main" id="{C9B06C12-D5E4-DCF4-B3C1-9B3208280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4727" y="716492"/>
            <a:ext cx="539778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9D00D-DED8-340C-CA63-F240F0AE5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9" y="428521"/>
            <a:ext cx="6496266" cy="1514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812854-16DB-D965-B98D-E2E442EB6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888" y="2358920"/>
            <a:ext cx="5302823" cy="40705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63C1D7-D8FD-00FF-B0C3-DF34E4DA8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603"/>
            <a:ext cx="3867479" cy="539778"/>
          </a:xfrm>
          <a:prstGeom prst="rect">
            <a:avLst/>
          </a:prstGeom>
        </p:spPr>
      </p:pic>
      <p:pic>
        <p:nvPicPr>
          <p:cNvPr id="4" name="CD2 TRACK 04">
            <a:hlinkClick r:id="" action="ppaction://media"/>
            <a:extLst>
              <a:ext uri="{FF2B5EF4-FFF2-40B4-BE49-F238E27FC236}">
                <a16:creationId xmlns:a16="http://schemas.microsoft.com/office/drawing/2014/main" id="{96F9A399-F2FF-260C-716D-5D46E5917D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2521" y="1673146"/>
            <a:ext cx="539778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7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05FAE5-93D1-AD51-FF71-E3C44CC9BBE1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09FE5D-C1FB-A2B7-3C05-4C3ACDF31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8C3CE2-81C3-B199-C75E-1B69A85B1B49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3BAF41-2B7C-6CDD-DF75-CB9B92389821}"/>
                </a:ext>
              </a:extLst>
            </p:cNvPr>
            <p:cNvSpPr txBox="1"/>
            <p:nvPr/>
          </p:nvSpPr>
          <p:spPr>
            <a:xfrm>
              <a:off x="3895045" y="1326236"/>
              <a:ext cx="4401910" cy="2356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didn't go to the river.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went to the beach.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297430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49AAA-4DF8-BBF4-F42E-4FC9C3BF1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" y="405461"/>
            <a:ext cx="9128806" cy="6047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C6A99-6973-18CC-0128-9ABBEEF48ABF}"/>
              </a:ext>
            </a:extLst>
          </p:cNvPr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88139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4817533" y="428893"/>
            <a:ext cx="7240783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Tom, Mr. Brown, Mrs. Brown, Alfie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133684" y="428893"/>
            <a:ext cx="409698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>
                <a:solidFill>
                  <a:srgbClr val="0070C0"/>
                </a:solidFill>
              </a:rPr>
              <a:t>Who can you see?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5B1B85-A7CA-8FF8-E401-972DC319833E}"/>
              </a:ext>
            </a:extLst>
          </p:cNvPr>
          <p:cNvGrpSpPr/>
          <p:nvPr/>
        </p:nvGrpSpPr>
        <p:grpSpPr>
          <a:xfrm>
            <a:off x="2769269" y="1396895"/>
            <a:ext cx="7225679" cy="5033669"/>
            <a:chOff x="2769269" y="1396895"/>
            <a:chExt cx="7225679" cy="50336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3D915D-966D-B294-7824-6D4F4AD95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70" y="3771966"/>
              <a:ext cx="3765778" cy="26585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266F35-8D72-BC14-196A-877C55451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422" y="1396895"/>
              <a:ext cx="3492679" cy="23877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BAAF70-1783-7C17-C6FB-13666D095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69" y="1444737"/>
              <a:ext cx="3765779" cy="23877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18C641-A8DF-D695-D735-7F0D40497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269" y="3784618"/>
              <a:ext cx="3549832" cy="264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295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5856919" y="428893"/>
            <a:ext cx="5199663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They're at home.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133684" y="428893"/>
            <a:ext cx="409698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>
                <a:solidFill>
                  <a:srgbClr val="0070C0"/>
                </a:solidFill>
              </a:rPr>
              <a:t>Where are they?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B2696-47DC-524D-307E-B5B80EB30E32}"/>
              </a:ext>
            </a:extLst>
          </p:cNvPr>
          <p:cNvGrpSpPr/>
          <p:nvPr/>
        </p:nvGrpSpPr>
        <p:grpSpPr>
          <a:xfrm>
            <a:off x="2769269" y="1396895"/>
            <a:ext cx="7225679" cy="5033669"/>
            <a:chOff x="2769269" y="1396895"/>
            <a:chExt cx="7225679" cy="50336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9E85F0-4D23-1FE4-E097-DBE5C8E0F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70" y="3771966"/>
              <a:ext cx="3765778" cy="26585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7E9A62-B079-BDDB-F216-8D941F6BD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422" y="1396895"/>
              <a:ext cx="3492679" cy="23877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492C79-2908-CA30-A1AE-392C323A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69" y="1444737"/>
              <a:ext cx="3765779" cy="23877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046ECD-C9CB-6C57-A23E-5F21152B3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269" y="3784618"/>
              <a:ext cx="3549832" cy="264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6319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3683516" y="428893"/>
            <a:ext cx="8508485" cy="10143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Mr. Brown: swimming, Mr. Brown and Mrs. Brown: walking, Alfie and Tom: playing with dolphins</a:t>
            </a:r>
            <a:endParaRPr lang="en-VN" sz="28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133684" y="428893"/>
            <a:ext cx="3492679" cy="1015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What are the people doing in the photos? </a:t>
            </a:r>
            <a:endParaRPr lang="en-VN" sz="2800" b="1"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B2696-47DC-524D-307E-B5B80EB30E32}"/>
              </a:ext>
            </a:extLst>
          </p:cNvPr>
          <p:cNvGrpSpPr/>
          <p:nvPr/>
        </p:nvGrpSpPr>
        <p:grpSpPr>
          <a:xfrm>
            <a:off x="2769269" y="1532467"/>
            <a:ext cx="7060531" cy="4898097"/>
            <a:chOff x="2769269" y="1396895"/>
            <a:chExt cx="7225679" cy="50336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9E85F0-4D23-1FE4-E097-DBE5C8E0F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70" y="3771966"/>
              <a:ext cx="3765778" cy="26585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7E9A62-B079-BDDB-F216-8D941F6BD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422" y="1396895"/>
              <a:ext cx="3492679" cy="23877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492C79-2908-CA30-A1AE-392C323A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69" y="1444737"/>
              <a:ext cx="3765779" cy="23877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046ECD-C9CB-6C57-A23E-5F21152B3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269" y="3784618"/>
              <a:ext cx="3549832" cy="264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4231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880DACB-4363-42A6-356E-E81062D4BA16}"/>
              </a:ext>
            </a:extLst>
          </p:cNvPr>
          <p:cNvSpPr/>
          <p:nvPr/>
        </p:nvSpPr>
        <p:spPr>
          <a:xfrm>
            <a:off x="1181694" y="174654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F64C60FF-41CF-5CA1-1109-F234278C10A9}"/>
              </a:ext>
            </a:extLst>
          </p:cNvPr>
          <p:cNvSpPr/>
          <p:nvPr/>
        </p:nvSpPr>
        <p:spPr>
          <a:xfrm>
            <a:off x="1184802" y="2925316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79A7762E-EB0B-5DC1-D849-50B0B27173A9}"/>
              </a:ext>
            </a:extLst>
          </p:cNvPr>
          <p:cNvSpPr/>
          <p:nvPr/>
        </p:nvSpPr>
        <p:spPr>
          <a:xfrm>
            <a:off x="1187911" y="417873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A9EE4D1-7DDF-6D10-989E-F6C140288ED8}"/>
              </a:ext>
            </a:extLst>
          </p:cNvPr>
          <p:cNvSpPr/>
          <p:nvPr/>
        </p:nvSpPr>
        <p:spPr>
          <a:xfrm>
            <a:off x="1200354" y="545081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6234D94-0D2B-AE69-DD6B-8B184BCED196}"/>
              </a:ext>
            </a:extLst>
          </p:cNvPr>
          <p:cNvSpPr/>
          <p:nvPr/>
        </p:nvSpPr>
        <p:spPr>
          <a:xfrm>
            <a:off x="1203464" y="62998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6F7B38-E740-8267-1889-D81A65A3D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5594" y="448405"/>
            <a:ext cx="4321234" cy="59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0531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76290-1213-1832-89E3-E803339B1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8" y="430481"/>
            <a:ext cx="9054352" cy="5997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910B60-B2F3-08E1-BD04-1DCE31F24480}"/>
              </a:ext>
            </a:extLst>
          </p:cNvPr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958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400" y="1394172"/>
            <a:ext cx="1159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Itonation</a:t>
            </a:r>
            <a:r>
              <a:rPr lang="en-US" sz="3600">
                <a:solidFill>
                  <a:srgbClr val="0070C0"/>
                </a:solidFill>
              </a:rPr>
              <a:t>: Falling intonation.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 didn't go to the river. I went to the beach.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44716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532" y="2081693"/>
            <a:ext cx="3051705" cy="216689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5818" y="2081693"/>
            <a:ext cx="3056864" cy="216689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852" y="2081693"/>
            <a:ext cx="2933860" cy="2102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 which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5817" y="2081693"/>
            <a:ext cx="3056864" cy="21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285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2269800"/>
            <a:ext cx="2925649" cy="20947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66" y="2172688"/>
            <a:ext cx="2933860" cy="210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 which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757" y="2016300"/>
            <a:ext cx="3171684" cy="2252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757" y="2029433"/>
            <a:ext cx="3171684" cy="22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68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2269800"/>
            <a:ext cx="2925649" cy="20947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852" y="2078317"/>
            <a:ext cx="3316180" cy="2383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 which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172063"/>
            <a:ext cx="3196004" cy="2290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172063"/>
            <a:ext cx="3196004" cy="22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906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0214" y="2098623"/>
            <a:ext cx="2925649" cy="207738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1635" y="2176063"/>
            <a:ext cx="2933860" cy="2102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 which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160" y="2274271"/>
            <a:ext cx="3037115" cy="2183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108" y="2274271"/>
            <a:ext cx="3037115" cy="21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107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1417" y="2129666"/>
            <a:ext cx="2841182" cy="2034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 which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2217312"/>
            <a:ext cx="2879155" cy="2040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999" y="2217312"/>
            <a:ext cx="2779033" cy="19914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077" y="2129666"/>
            <a:ext cx="2841182" cy="20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063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492" y="2174175"/>
            <a:ext cx="3329496" cy="2364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 which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637" y="2220289"/>
            <a:ext cx="3173117" cy="2271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212" y="2174174"/>
            <a:ext cx="3109687" cy="2235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492" y="2174174"/>
            <a:ext cx="3329496" cy="23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443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196</Words>
  <Application>Microsoft Macintosh PowerPoint</Application>
  <PresentationFormat>Widescreen</PresentationFormat>
  <Paragraphs>52</Paragraphs>
  <Slides>20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59</cp:revision>
  <dcterms:created xsi:type="dcterms:W3CDTF">2023-01-31T08:21:18Z</dcterms:created>
  <dcterms:modified xsi:type="dcterms:W3CDTF">2025-05-13T01:05:53Z</dcterms:modified>
</cp:coreProperties>
</file>