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3" r:id="rId2"/>
    <p:sldId id="304" r:id="rId3"/>
    <p:sldId id="305" r:id="rId4"/>
    <p:sldId id="306" r:id="rId5"/>
    <p:sldId id="277" r:id="rId6"/>
    <p:sldId id="263" r:id="rId7"/>
    <p:sldId id="385" r:id="rId8"/>
    <p:sldId id="396" r:id="rId9"/>
    <p:sldId id="394" r:id="rId10"/>
    <p:sldId id="395" r:id="rId11"/>
    <p:sldId id="317" r:id="rId12"/>
    <p:sldId id="318" r:id="rId13"/>
    <p:sldId id="319" r:id="rId14"/>
    <p:sldId id="320" r:id="rId15"/>
    <p:sldId id="321" r:id="rId16"/>
    <p:sldId id="375" r:id="rId17"/>
    <p:sldId id="397" r:id="rId18"/>
    <p:sldId id="398" r:id="rId19"/>
    <p:sldId id="399" r:id="rId20"/>
    <p:sldId id="400" r:id="rId21"/>
    <p:sldId id="327" r:id="rId22"/>
    <p:sldId id="32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6" autoAdjust="0"/>
    <p:restoredTop sz="95345" autoAdjust="0"/>
  </p:normalViewPr>
  <p:slideViewPr>
    <p:cSldViewPr snapToGrid="0">
      <p:cViewPr varScale="1">
        <p:scale>
          <a:sx n="128" d="100"/>
          <a:sy n="128" d="100"/>
        </p:scale>
        <p:origin x="2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n Van Rieu (Hugo)" userId="032e726b-b6b7-45df-b0ca-e82fb010a48a" providerId="ADAL" clId="{C8B079D9-55C1-4605-9F30-3E5341710A42}"/>
    <pc:docChg chg="custSel modSld">
      <pc:chgData name="Phan Van Rieu (Hugo)" userId="032e726b-b6b7-45df-b0ca-e82fb010a48a" providerId="ADAL" clId="{C8B079D9-55C1-4605-9F30-3E5341710A42}" dt="2024-05-26T09:44:11.641" v="74" actId="20577"/>
      <pc:docMkLst>
        <pc:docMk/>
      </pc:docMkLst>
      <pc:sldChg chg="modSp mod">
        <pc:chgData name="Phan Van Rieu (Hugo)" userId="032e726b-b6b7-45df-b0ca-e82fb010a48a" providerId="ADAL" clId="{C8B079D9-55C1-4605-9F30-3E5341710A42}" dt="2024-05-26T09:20:47.365" v="1" actId="14861"/>
        <pc:sldMkLst>
          <pc:docMk/>
          <pc:sldMk cId="2984877134" sldId="304"/>
        </pc:sldMkLst>
        <pc:picChg chg="mod">
          <ac:chgData name="Phan Van Rieu (Hugo)" userId="032e726b-b6b7-45df-b0ca-e82fb010a48a" providerId="ADAL" clId="{C8B079D9-55C1-4605-9F30-3E5341710A42}" dt="2024-05-26T09:20:47.365" v="1" actId="14861"/>
          <ac:picMkLst>
            <pc:docMk/>
            <pc:sldMk cId="2984877134" sldId="304"/>
            <ac:picMk id="4" creationId="{0D51AD39-6A4B-7481-CB9E-DCE45E94F233}"/>
          </ac:picMkLst>
        </pc:picChg>
      </pc:sldChg>
      <pc:sldChg chg="modSp mod">
        <pc:chgData name="Phan Van Rieu (Hugo)" userId="032e726b-b6b7-45df-b0ca-e82fb010a48a" providerId="ADAL" clId="{C8B079D9-55C1-4605-9F30-3E5341710A42}" dt="2024-05-26T09:44:11.641" v="74" actId="20577"/>
        <pc:sldMkLst>
          <pc:docMk/>
          <pc:sldMk cId="3553067512" sldId="306"/>
        </pc:sldMkLst>
        <pc:spChg chg="mod">
          <ac:chgData name="Phan Van Rieu (Hugo)" userId="032e726b-b6b7-45df-b0ca-e82fb010a48a" providerId="ADAL" clId="{C8B079D9-55C1-4605-9F30-3E5341710A42}" dt="2024-05-26T09:44:11.641" v="74" actId="20577"/>
          <ac:spMkLst>
            <pc:docMk/>
            <pc:sldMk cId="3553067512" sldId="306"/>
            <ac:spMk id="7" creationId="{BA386DE9-345A-400C-B2BB-B32B155C2C38}"/>
          </ac:spMkLst>
        </pc:spChg>
      </pc:sldChg>
      <pc:sldChg chg="modAnim">
        <pc:chgData name="Phan Van Rieu (Hugo)" userId="032e726b-b6b7-45df-b0ca-e82fb010a48a" providerId="ADAL" clId="{C8B079D9-55C1-4605-9F30-3E5341710A42}" dt="2024-05-26T09:21:29.228" v="3"/>
        <pc:sldMkLst>
          <pc:docMk/>
          <pc:sldMk cId="2948640966" sldId="321"/>
        </pc:sldMkLst>
      </pc:sldChg>
      <pc:sldChg chg="addSp delSp modSp mod">
        <pc:chgData name="Phan Van Rieu (Hugo)" userId="032e726b-b6b7-45df-b0ca-e82fb010a48a" providerId="ADAL" clId="{C8B079D9-55C1-4605-9F30-3E5341710A42}" dt="2024-05-26T09:23:36.395" v="24"/>
        <pc:sldMkLst>
          <pc:docMk/>
          <pc:sldMk cId="4091223360" sldId="329"/>
        </pc:sldMkLst>
        <pc:spChg chg="del">
          <ac:chgData name="Phan Van Rieu (Hugo)" userId="032e726b-b6b7-45df-b0ca-e82fb010a48a" providerId="ADAL" clId="{C8B079D9-55C1-4605-9F30-3E5341710A42}" dt="2024-05-26T09:23:34.913" v="23" actId="478"/>
          <ac:spMkLst>
            <pc:docMk/>
            <pc:sldMk cId="4091223360" sldId="329"/>
            <ac:spMk id="11" creationId="{00000000-0000-0000-0000-000000000000}"/>
          </ac:spMkLst>
        </pc:spChg>
        <pc:spChg chg="add mod">
          <ac:chgData name="Phan Van Rieu (Hugo)" userId="032e726b-b6b7-45df-b0ca-e82fb010a48a" providerId="ADAL" clId="{C8B079D9-55C1-4605-9F30-3E5341710A42}" dt="2024-05-26T09:23:36.395" v="24"/>
          <ac:spMkLst>
            <pc:docMk/>
            <pc:sldMk cId="4091223360" sldId="329"/>
            <ac:spMk id="17" creationId="{D48872DB-57D1-4B87-9B98-08CB06167609}"/>
          </ac:spMkLst>
        </pc:spChg>
      </pc:sldChg>
      <pc:sldChg chg="modSp mod">
        <pc:chgData name="Phan Van Rieu (Hugo)" userId="032e726b-b6b7-45df-b0ca-e82fb010a48a" providerId="ADAL" clId="{C8B079D9-55C1-4605-9F30-3E5341710A42}" dt="2024-05-26T09:24:56.673" v="43" actId="1076"/>
        <pc:sldMkLst>
          <pc:docMk/>
          <pc:sldMk cId="924732891" sldId="338"/>
        </pc:sldMkLst>
        <pc:picChg chg="mod">
          <ac:chgData name="Phan Van Rieu (Hugo)" userId="032e726b-b6b7-45df-b0ca-e82fb010a48a" providerId="ADAL" clId="{C8B079D9-55C1-4605-9F30-3E5341710A42}" dt="2024-05-26T09:24:13.526" v="32" actId="14100"/>
          <ac:picMkLst>
            <pc:docMk/>
            <pc:sldMk cId="924732891" sldId="338"/>
            <ac:picMk id="7" creationId="{8AA115E5-351D-AF19-B1B0-3ABFC41BDB49}"/>
          </ac:picMkLst>
        </pc:picChg>
        <pc:picChg chg="mod">
          <ac:chgData name="Phan Van Rieu (Hugo)" userId="032e726b-b6b7-45df-b0ca-e82fb010a48a" providerId="ADAL" clId="{C8B079D9-55C1-4605-9F30-3E5341710A42}" dt="2024-05-26T09:24:15.529" v="33" actId="1076"/>
          <ac:picMkLst>
            <pc:docMk/>
            <pc:sldMk cId="924732891" sldId="338"/>
            <ac:picMk id="10" creationId="{D7C00D54-D773-CE69-F13A-0D263EE5015F}"/>
          </ac:picMkLst>
        </pc:picChg>
        <pc:cxnChg chg="mod">
          <ac:chgData name="Phan Van Rieu (Hugo)" userId="032e726b-b6b7-45df-b0ca-e82fb010a48a" providerId="ADAL" clId="{C8B079D9-55C1-4605-9F30-3E5341710A42}" dt="2024-05-26T09:24:53.824" v="42" actId="1076"/>
          <ac:cxnSpMkLst>
            <pc:docMk/>
            <pc:sldMk cId="924732891" sldId="338"/>
            <ac:cxnSpMk id="2" creationId="{34DC116E-8BEB-4F6A-9614-CE751BBC2947}"/>
          </ac:cxnSpMkLst>
        </pc:cxnChg>
        <pc:cxnChg chg="mod">
          <ac:chgData name="Phan Van Rieu (Hugo)" userId="032e726b-b6b7-45df-b0ca-e82fb010a48a" providerId="ADAL" clId="{C8B079D9-55C1-4605-9F30-3E5341710A42}" dt="2024-05-26T09:24:43.340" v="39" actId="14100"/>
          <ac:cxnSpMkLst>
            <pc:docMk/>
            <pc:sldMk cId="924732891" sldId="338"/>
            <ac:cxnSpMk id="3" creationId="{B97D07A5-125A-1638-30B5-249B1BE9E249}"/>
          </ac:cxnSpMkLst>
        </pc:cxnChg>
        <pc:cxnChg chg="mod">
          <ac:chgData name="Phan Van Rieu (Hugo)" userId="032e726b-b6b7-45df-b0ca-e82fb010a48a" providerId="ADAL" clId="{C8B079D9-55C1-4605-9F30-3E5341710A42}" dt="2024-05-26T09:24:56.673" v="43" actId="1076"/>
          <ac:cxnSpMkLst>
            <pc:docMk/>
            <pc:sldMk cId="924732891" sldId="338"/>
            <ac:cxnSpMk id="5" creationId="{7C6547CF-7086-5160-5BAE-D007EA282D2A}"/>
          </ac:cxnSpMkLst>
        </pc:cxnChg>
      </pc:sldChg>
      <pc:sldChg chg="modSp mod">
        <pc:chgData name="Phan Van Rieu (Hugo)" userId="032e726b-b6b7-45df-b0ca-e82fb010a48a" providerId="ADAL" clId="{C8B079D9-55C1-4605-9F30-3E5341710A42}" dt="2024-05-26T09:27:27.656" v="72" actId="2711"/>
        <pc:sldMkLst>
          <pc:docMk/>
          <pc:sldMk cId="1561148267" sldId="347"/>
        </pc:sldMkLst>
        <pc:spChg chg="mod">
          <ac:chgData name="Phan Van Rieu (Hugo)" userId="032e726b-b6b7-45df-b0ca-e82fb010a48a" providerId="ADAL" clId="{C8B079D9-55C1-4605-9F30-3E5341710A42}" dt="2024-05-26T09:27:27.656" v="72" actId="2711"/>
          <ac:spMkLst>
            <pc:docMk/>
            <pc:sldMk cId="1561148267" sldId="347"/>
            <ac:spMk id="5" creationId="{00000000-0000-0000-0000-000000000000}"/>
          </ac:spMkLst>
        </pc:spChg>
      </pc:sldChg>
      <pc:sldChg chg="modSp mod">
        <pc:chgData name="Phan Van Rieu (Hugo)" userId="032e726b-b6b7-45df-b0ca-e82fb010a48a" providerId="ADAL" clId="{C8B079D9-55C1-4605-9F30-3E5341710A42}" dt="2024-05-26T09:25:27.774" v="49" actId="14100"/>
        <pc:sldMkLst>
          <pc:docMk/>
          <pc:sldMk cId="3421192610" sldId="350"/>
        </pc:sldMkLst>
        <pc:picChg chg="mod">
          <ac:chgData name="Phan Van Rieu (Hugo)" userId="032e726b-b6b7-45df-b0ca-e82fb010a48a" providerId="ADAL" clId="{C8B079D9-55C1-4605-9F30-3E5341710A42}" dt="2024-05-26T09:25:24.034" v="48" actId="1076"/>
          <ac:picMkLst>
            <pc:docMk/>
            <pc:sldMk cId="3421192610" sldId="350"/>
            <ac:picMk id="5" creationId="{A592C8F7-851B-8F0F-790C-79A5D1DA20AE}"/>
          </ac:picMkLst>
        </pc:picChg>
        <pc:picChg chg="mod">
          <ac:chgData name="Phan Van Rieu (Hugo)" userId="032e726b-b6b7-45df-b0ca-e82fb010a48a" providerId="ADAL" clId="{C8B079D9-55C1-4605-9F30-3E5341710A42}" dt="2024-05-26T09:25:27.774" v="49" actId="14100"/>
          <ac:picMkLst>
            <pc:docMk/>
            <pc:sldMk cId="3421192610" sldId="350"/>
            <ac:picMk id="11" creationId="{9671FEB2-D85E-3445-813F-BB845CBD8CD2}"/>
          </ac:picMkLst>
        </pc:picChg>
        <pc:picChg chg="mod">
          <ac:chgData name="Phan Van Rieu (Hugo)" userId="032e726b-b6b7-45df-b0ca-e82fb010a48a" providerId="ADAL" clId="{C8B079D9-55C1-4605-9F30-3E5341710A42}" dt="2024-05-26T09:25:16.866" v="45" actId="1076"/>
          <ac:picMkLst>
            <pc:docMk/>
            <pc:sldMk cId="3421192610" sldId="350"/>
            <ac:picMk id="13" creationId="{95BAA01D-20CE-5E28-0637-D4C780143542}"/>
          </ac:picMkLst>
        </pc:picChg>
      </pc:sldChg>
      <pc:sldChg chg="modAnim">
        <pc:chgData name="Phan Van Rieu (Hugo)" userId="032e726b-b6b7-45df-b0ca-e82fb010a48a" providerId="ADAL" clId="{C8B079D9-55C1-4605-9F30-3E5341710A42}" dt="2024-05-26T09:21:55.684" v="5"/>
        <pc:sldMkLst>
          <pc:docMk/>
          <pc:sldMk cId="2530757713" sldId="375"/>
        </pc:sldMkLst>
      </pc:sldChg>
      <pc:sldChg chg="modSp mod">
        <pc:chgData name="Phan Van Rieu (Hugo)" userId="032e726b-b6b7-45df-b0ca-e82fb010a48a" providerId="ADAL" clId="{C8B079D9-55C1-4605-9F30-3E5341710A42}" dt="2024-05-26T09:25:44.831" v="52" actId="1076"/>
        <pc:sldMkLst>
          <pc:docMk/>
          <pc:sldMk cId="4201911337" sldId="388"/>
        </pc:sldMkLst>
        <pc:spChg chg="mod">
          <ac:chgData name="Phan Van Rieu (Hugo)" userId="032e726b-b6b7-45df-b0ca-e82fb010a48a" providerId="ADAL" clId="{C8B079D9-55C1-4605-9F30-3E5341710A42}" dt="2024-05-26T09:25:44.831" v="52" actId="1076"/>
          <ac:spMkLst>
            <pc:docMk/>
            <pc:sldMk cId="4201911337" sldId="388"/>
            <ac:spMk id="6" creationId="{C9C5CCF2-D17E-4A2E-89AC-C0DF7DD4653E}"/>
          </ac:spMkLst>
        </pc:spChg>
        <pc:picChg chg="mod">
          <ac:chgData name="Phan Van Rieu (Hugo)" userId="032e726b-b6b7-45df-b0ca-e82fb010a48a" providerId="ADAL" clId="{C8B079D9-55C1-4605-9F30-3E5341710A42}" dt="2024-05-26T09:25:42.542" v="51" actId="1076"/>
          <ac:picMkLst>
            <pc:docMk/>
            <pc:sldMk cId="4201911337" sldId="388"/>
            <ac:picMk id="7" creationId="{C1BF56D1-33AE-A8AD-55DD-47537657DB83}"/>
          </ac:picMkLst>
        </pc:picChg>
      </pc:sldChg>
      <pc:sldChg chg="modSp mod">
        <pc:chgData name="Phan Van Rieu (Hugo)" userId="032e726b-b6b7-45df-b0ca-e82fb010a48a" providerId="ADAL" clId="{C8B079D9-55C1-4605-9F30-3E5341710A42}" dt="2024-05-26T09:25:52.148" v="54" actId="1076"/>
        <pc:sldMkLst>
          <pc:docMk/>
          <pc:sldMk cId="299305295" sldId="389"/>
        </pc:sldMkLst>
        <pc:spChg chg="mod">
          <ac:chgData name="Phan Van Rieu (Hugo)" userId="032e726b-b6b7-45df-b0ca-e82fb010a48a" providerId="ADAL" clId="{C8B079D9-55C1-4605-9F30-3E5341710A42}" dt="2024-05-26T09:25:52.148" v="54" actId="1076"/>
          <ac:spMkLst>
            <pc:docMk/>
            <pc:sldMk cId="299305295" sldId="389"/>
            <ac:spMk id="6" creationId="{C9C5CCF2-D17E-4A2E-89AC-C0DF7DD4653E}"/>
          </ac:spMkLst>
        </pc:spChg>
        <pc:picChg chg="mod">
          <ac:chgData name="Phan Van Rieu (Hugo)" userId="032e726b-b6b7-45df-b0ca-e82fb010a48a" providerId="ADAL" clId="{C8B079D9-55C1-4605-9F30-3E5341710A42}" dt="2024-05-26T09:25:49.010" v="53" actId="14100"/>
          <ac:picMkLst>
            <pc:docMk/>
            <pc:sldMk cId="299305295" sldId="389"/>
            <ac:picMk id="9" creationId="{62C31A13-59FB-3222-2DDD-311928B55EA9}"/>
          </ac:picMkLst>
        </pc:picChg>
      </pc:sldChg>
      <pc:sldChg chg="modSp mod">
        <pc:chgData name="Phan Van Rieu (Hugo)" userId="032e726b-b6b7-45df-b0ca-e82fb010a48a" providerId="ADAL" clId="{C8B079D9-55C1-4605-9F30-3E5341710A42}" dt="2024-05-26T09:27:00.983" v="71" actId="1076"/>
        <pc:sldMkLst>
          <pc:docMk/>
          <pc:sldMk cId="1273344686" sldId="390"/>
        </pc:sldMkLst>
        <pc:spChg chg="mod">
          <ac:chgData name="Phan Van Rieu (Hugo)" userId="032e726b-b6b7-45df-b0ca-e82fb010a48a" providerId="ADAL" clId="{C8B079D9-55C1-4605-9F30-3E5341710A42}" dt="2024-05-26T09:27:00.983" v="71" actId="1076"/>
          <ac:spMkLst>
            <pc:docMk/>
            <pc:sldMk cId="1273344686" sldId="390"/>
            <ac:spMk id="4" creationId="{6010BBD3-2FEA-7BD2-2588-131D3B698449}"/>
          </ac:spMkLst>
        </pc:spChg>
        <pc:spChg chg="mod">
          <ac:chgData name="Phan Van Rieu (Hugo)" userId="032e726b-b6b7-45df-b0ca-e82fb010a48a" providerId="ADAL" clId="{C8B079D9-55C1-4605-9F30-3E5341710A42}" dt="2024-05-26T09:26:56.269" v="70" actId="1076"/>
          <ac:spMkLst>
            <pc:docMk/>
            <pc:sldMk cId="1273344686" sldId="390"/>
            <ac:spMk id="6" creationId="{C9C5CCF2-D17E-4A2E-89AC-C0DF7DD4653E}"/>
          </ac:spMkLst>
        </pc:spChg>
        <pc:picChg chg="mod">
          <ac:chgData name="Phan Van Rieu (Hugo)" userId="032e726b-b6b7-45df-b0ca-e82fb010a48a" providerId="ADAL" clId="{C8B079D9-55C1-4605-9F30-3E5341710A42}" dt="2024-05-26T09:26:40.710" v="65" actId="1076"/>
          <ac:picMkLst>
            <pc:docMk/>
            <pc:sldMk cId="1273344686" sldId="390"/>
            <ac:picMk id="3" creationId="{2FA576BA-B748-C7AE-D09D-EFF596EE7929}"/>
          </ac:picMkLst>
        </pc:picChg>
        <pc:picChg chg="mod">
          <ac:chgData name="Phan Van Rieu (Hugo)" userId="032e726b-b6b7-45df-b0ca-e82fb010a48a" providerId="ADAL" clId="{C8B079D9-55C1-4605-9F30-3E5341710A42}" dt="2024-05-26T09:26:51.170" v="69" actId="1076"/>
          <ac:picMkLst>
            <pc:docMk/>
            <pc:sldMk cId="1273344686" sldId="390"/>
            <ac:picMk id="11" creationId="{4FC4926F-291F-E478-5A26-BE1F38017B75}"/>
          </ac:picMkLst>
        </pc:picChg>
      </pc:sldChg>
      <pc:sldChg chg="modSp mod">
        <pc:chgData name="Phan Van Rieu (Hugo)" userId="032e726b-b6b7-45df-b0ca-e82fb010a48a" providerId="ADAL" clId="{C8B079D9-55C1-4605-9F30-3E5341710A42}" dt="2024-05-26T09:26:10.504" v="58" actId="1076"/>
        <pc:sldMkLst>
          <pc:docMk/>
          <pc:sldMk cId="12569233" sldId="391"/>
        </pc:sldMkLst>
        <pc:spChg chg="mod">
          <ac:chgData name="Phan Van Rieu (Hugo)" userId="032e726b-b6b7-45df-b0ca-e82fb010a48a" providerId="ADAL" clId="{C8B079D9-55C1-4605-9F30-3E5341710A42}" dt="2024-05-26T09:26:07.003" v="57" actId="1076"/>
          <ac:spMkLst>
            <pc:docMk/>
            <pc:sldMk cId="12569233" sldId="391"/>
            <ac:spMk id="3" creationId="{6C50CBA6-4B7C-6F88-CFD1-06747E745FFF}"/>
          </ac:spMkLst>
        </pc:spChg>
        <pc:spChg chg="mod">
          <ac:chgData name="Phan Van Rieu (Hugo)" userId="032e726b-b6b7-45df-b0ca-e82fb010a48a" providerId="ADAL" clId="{C8B079D9-55C1-4605-9F30-3E5341710A42}" dt="2024-05-26T09:26:10.504" v="58" actId="1076"/>
          <ac:spMkLst>
            <pc:docMk/>
            <pc:sldMk cId="12569233" sldId="391"/>
            <ac:spMk id="6" creationId="{C9C5CCF2-D17E-4A2E-89AC-C0DF7DD4653E}"/>
          </ac:spMkLst>
        </pc:spChg>
        <pc:picChg chg="mod">
          <ac:chgData name="Phan Van Rieu (Hugo)" userId="032e726b-b6b7-45df-b0ca-e82fb010a48a" providerId="ADAL" clId="{C8B079D9-55C1-4605-9F30-3E5341710A42}" dt="2024-05-26T09:26:03.052" v="56" actId="1076"/>
          <ac:picMkLst>
            <pc:docMk/>
            <pc:sldMk cId="12569233" sldId="391"/>
            <ac:picMk id="9" creationId="{62C31A13-59FB-3222-2DDD-311928B55EA9}"/>
          </ac:picMkLst>
        </pc:picChg>
      </pc:sldChg>
      <pc:sldChg chg="modSp mod">
        <pc:chgData name="Phan Van Rieu (Hugo)" userId="032e726b-b6b7-45df-b0ca-e82fb010a48a" providerId="ADAL" clId="{C8B079D9-55C1-4605-9F30-3E5341710A42}" dt="2024-05-26T09:26:32.997" v="64" actId="1076"/>
        <pc:sldMkLst>
          <pc:docMk/>
          <pc:sldMk cId="2984274395" sldId="392"/>
        </pc:sldMkLst>
        <pc:spChg chg="mod">
          <ac:chgData name="Phan Van Rieu (Hugo)" userId="032e726b-b6b7-45df-b0ca-e82fb010a48a" providerId="ADAL" clId="{C8B079D9-55C1-4605-9F30-3E5341710A42}" dt="2024-05-26T09:26:32.997" v="64" actId="1076"/>
          <ac:spMkLst>
            <pc:docMk/>
            <pc:sldMk cId="2984274395" sldId="392"/>
            <ac:spMk id="3" creationId="{B8D5CAE3-8C20-AC92-9A33-4BF2656B9F80}"/>
          </ac:spMkLst>
        </pc:spChg>
        <pc:spChg chg="mod">
          <ac:chgData name="Phan Van Rieu (Hugo)" userId="032e726b-b6b7-45df-b0ca-e82fb010a48a" providerId="ADAL" clId="{C8B079D9-55C1-4605-9F30-3E5341710A42}" dt="2024-05-26T09:26:27.728" v="63" actId="1076"/>
          <ac:spMkLst>
            <pc:docMk/>
            <pc:sldMk cId="2984274395" sldId="392"/>
            <ac:spMk id="6" creationId="{C9C5CCF2-D17E-4A2E-89AC-C0DF7DD4653E}"/>
          </ac:spMkLst>
        </pc:spChg>
        <pc:picChg chg="mod">
          <ac:chgData name="Phan Van Rieu (Hugo)" userId="032e726b-b6b7-45df-b0ca-e82fb010a48a" providerId="ADAL" clId="{C8B079D9-55C1-4605-9F30-3E5341710A42}" dt="2024-05-26T09:26:24.279" v="62" actId="1076"/>
          <ac:picMkLst>
            <pc:docMk/>
            <pc:sldMk cId="2984274395" sldId="392"/>
            <ac:picMk id="4" creationId="{E5B93546-804B-16C7-934C-001F862519C9}"/>
          </ac:picMkLst>
        </pc:picChg>
      </pc:sldChg>
      <pc:sldChg chg="modAnim">
        <pc:chgData name="Phan Van Rieu (Hugo)" userId="032e726b-b6b7-45df-b0ca-e82fb010a48a" providerId="ADAL" clId="{C8B079D9-55C1-4605-9F30-3E5341710A42}" dt="2024-05-26T09:22:06.009" v="6"/>
        <pc:sldMkLst>
          <pc:docMk/>
          <pc:sldMk cId="338438181" sldId="397"/>
        </pc:sldMkLst>
      </pc:sldChg>
      <pc:sldChg chg="modAnim">
        <pc:chgData name="Phan Van Rieu (Hugo)" userId="032e726b-b6b7-45df-b0ca-e82fb010a48a" providerId="ADAL" clId="{C8B079D9-55C1-4605-9F30-3E5341710A42}" dt="2024-05-26T09:22:16.455" v="7"/>
        <pc:sldMkLst>
          <pc:docMk/>
          <pc:sldMk cId="2384329919" sldId="398"/>
        </pc:sldMkLst>
      </pc:sldChg>
      <pc:sldChg chg="modAnim">
        <pc:chgData name="Phan Van Rieu (Hugo)" userId="032e726b-b6b7-45df-b0ca-e82fb010a48a" providerId="ADAL" clId="{C8B079D9-55C1-4605-9F30-3E5341710A42}" dt="2024-05-26T09:22:27.061" v="8"/>
        <pc:sldMkLst>
          <pc:docMk/>
          <pc:sldMk cId="1994814677" sldId="399"/>
        </pc:sldMkLst>
      </pc:sldChg>
      <pc:sldChg chg="modAnim">
        <pc:chgData name="Phan Van Rieu (Hugo)" userId="032e726b-b6b7-45df-b0ca-e82fb010a48a" providerId="ADAL" clId="{C8B079D9-55C1-4605-9F30-3E5341710A42}" dt="2024-05-26T09:22:37.425" v="9"/>
        <pc:sldMkLst>
          <pc:docMk/>
          <pc:sldMk cId="564721368" sldId="400"/>
        </pc:sldMkLst>
      </pc:sldChg>
      <pc:sldChg chg="addSp delSp modSp mod">
        <pc:chgData name="Phan Van Rieu (Hugo)" userId="032e726b-b6b7-45df-b0ca-e82fb010a48a" providerId="ADAL" clId="{C8B079D9-55C1-4605-9F30-3E5341710A42}" dt="2024-05-26T09:23:28.956" v="22"/>
        <pc:sldMkLst>
          <pc:docMk/>
          <pc:sldMk cId="1682805261" sldId="401"/>
        </pc:sldMkLst>
        <pc:spChg chg="del">
          <ac:chgData name="Phan Van Rieu (Hugo)" userId="032e726b-b6b7-45df-b0ca-e82fb010a48a" providerId="ADAL" clId="{C8B079D9-55C1-4605-9F30-3E5341710A42}" dt="2024-05-26T09:23:27.361" v="21" actId="478"/>
          <ac:spMkLst>
            <pc:docMk/>
            <pc:sldMk cId="1682805261" sldId="401"/>
            <ac:spMk id="11" creationId="{00000000-0000-0000-0000-000000000000}"/>
          </ac:spMkLst>
        </pc:spChg>
        <pc:spChg chg="add mod">
          <ac:chgData name="Phan Van Rieu (Hugo)" userId="032e726b-b6b7-45df-b0ca-e82fb010a48a" providerId="ADAL" clId="{C8B079D9-55C1-4605-9F30-3E5341710A42}" dt="2024-05-26T09:23:28.956" v="22"/>
          <ac:spMkLst>
            <pc:docMk/>
            <pc:sldMk cId="1682805261" sldId="401"/>
            <ac:spMk id="17" creationId="{15494DD7-87FE-4C33-BC1F-F5F80C13A8B2}"/>
          </ac:spMkLst>
        </pc:spChg>
      </pc:sldChg>
      <pc:sldChg chg="addSp delSp modSp mod">
        <pc:chgData name="Phan Van Rieu (Hugo)" userId="032e726b-b6b7-45df-b0ca-e82fb010a48a" providerId="ADAL" clId="{C8B079D9-55C1-4605-9F30-3E5341710A42}" dt="2024-05-26T09:23:41.823" v="26"/>
        <pc:sldMkLst>
          <pc:docMk/>
          <pc:sldMk cId="1460973491" sldId="402"/>
        </pc:sldMkLst>
        <pc:spChg chg="del">
          <ac:chgData name="Phan Van Rieu (Hugo)" userId="032e726b-b6b7-45df-b0ca-e82fb010a48a" providerId="ADAL" clId="{C8B079D9-55C1-4605-9F30-3E5341710A42}" dt="2024-05-26T09:23:40.405" v="25" actId="478"/>
          <ac:spMkLst>
            <pc:docMk/>
            <pc:sldMk cId="1460973491" sldId="402"/>
            <ac:spMk id="11" creationId="{00000000-0000-0000-0000-000000000000}"/>
          </ac:spMkLst>
        </pc:spChg>
        <pc:spChg chg="add mod">
          <ac:chgData name="Phan Van Rieu (Hugo)" userId="032e726b-b6b7-45df-b0ca-e82fb010a48a" providerId="ADAL" clId="{C8B079D9-55C1-4605-9F30-3E5341710A42}" dt="2024-05-26T09:23:41.823" v="26"/>
          <ac:spMkLst>
            <pc:docMk/>
            <pc:sldMk cId="1460973491" sldId="402"/>
            <ac:spMk id="17" creationId="{8C1DE815-4564-4986-B5BC-8B8969575187}"/>
          </ac:spMkLst>
        </pc:spChg>
      </pc:sldChg>
      <pc:sldChg chg="modSp mod">
        <pc:chgData name="Phan Van Rieu (Hugo)" userId="032e726b-b6b7-45df-b0ca-e82fb010a48a" providerId="ADAL" clId="{C8B079D9-55C1-4605-9F30-3E5341710A42}" dt="2024-05-26T09:23:15.569" v="20" actId="20577"/>
        <pc:sldMkLst>
          <pc:docMk/>
          <pc:sldMk cId="4244720399" sldId="403"/>
        </pc:sldMkLst>
        <pc:spChg chg="mod">
          <ac:chgData name="Phan Van Rieu (Hugo)" userId="032e726b-b6b7-45df-b0ca-e82fb010a48a" providerId="ADAL" clId="{C8B079D9-55C1-4605-9F30-3E5341710A42}" dt="2024-05-26T09:23:15.569" v="20" actId="20577"/>
          <ac:spMkLst>
            <pc:docMk/>
            <pc:sldMk cId="4244720399" sldId="403"/>
            <ac:spMk id="1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5/12/25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94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90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82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E98B0938-1B21-9C35-B6D8-C8FB13C5F3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A. 1. Listen and point. Repeat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audio full </a:t>
            </a:r>
            <a:r>
              <a:rPr lang="en-US" dirty="0" err="1"/>
              <a:t>chạy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3730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07F8F64-9179-4DA7-B3B0-B193FFF9A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665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07F8F64-9179-4DA7-B3B0-B193FFF9A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8859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07F8F64-9179-4DA7-B3B0-B193FFF9A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8632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07F8F64-9179-4DA7-B3B0-B193FFF9A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1001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07F8F64-9179-4DA7-B3B0-B193FFF9A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3399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07F8F64-9179-4DA7-B3B0-B193FFF9A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5984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27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137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31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84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61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2613937B-F859-D8C6-A35B-FEF32956B0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DDFB99C-A1F0-4447-BC58-52EEC0CC6320}" type="slidenum">
              <a:rPr lang="hu-HU" altLang="en-VN"/>
              <a:pPr eaLnBrk="1" hangingPunct="1"/>
              <a:t>5</a:t>
            </a:fld>
            <a:endParaRPr lang="hu-HU" altLang="en-VN"/>
          </a:p>
        </p:txBody>
      </p:sp>
      <p:sp>
        <p:nvSpPr>
          <p:cNvPr id="19459" name="1 Marcador de imagen de diapositiva">
            <a:extLst>
              <a:ext uri="{FF2B5EF4-FFF2-40B4-BE49-F238E27FC236}">
                <a16:creationId xmlns:a16="http://schemas.microsoft.com/office/drawing/2014/main" id="{E0DFCF0D-CB25-91E0-095E-8743834277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60" name="2 Marcador de notas">
            <a:extLst>
              <a:ext uri="{FF2B5EF4-FFF2-40B4-BE49-F238E27FC236}">
                <a16:creationId xmlns:a16="http://schemas.microsoft.com/office/drawing/2014/main" id="{E1061ACB-2561-5971-EC43-5FFCD03C1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altLang="en-VN">
              <a:latin typeface="Arial" panose="020B0604020202020204" pitchFamily="34" charset="0"/>
            </a:endParaRPr>
          </a:p>
        </p:txBody>
      </p:sp>
      <p:sp>
        <p:nvSpPr>
          <p:cNvPr id="19461" name="3 Marcador de número de diapositiva">
            <a:extLst>
              <a:ext uri="{FF2B5EF4-FFF2-40B4-BE49-F238E27FC236}">
                <a16:creationId xmlns:a16="http://schemas.microsoft.com/office/drawing/2014/main" id="{AB951FCF-FD90-BE9E-BF0F-04C0429B114D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AC197FBD-6B17-984B-809B-67B93CA8B108}" type="slidenum">
              <a:rPr lang="es-MX" altLang="en-VN" sz="1200">
                <a:latin typeface="Calibri" panose="020F0502020204030204" pitchFamily="34" charset="0"/>
              </a:rPr>
              <a:pPr algn="r" eaLnBrk="1" hangingPunct="1"/>
              <a:t>5</a:t>
            </a:fld>
            <a:endParaRPr lang="es-MX" altLang="en-VN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FA408BFD-63D1-E6FC-7DBD-2A9A30D3A1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214EBE2-8D9D-C64F-B613-9431F4302C9C}" type="slidenum">
              <a:rPr lang="hu-HU" altLang="en-VN"/>
              <a:pPr eaLnBrk="1" hangingPunct="1"/>
              <a:t>6</a:t>
            </a:fld>
            <a:endParaRPr lang="hu-HU" altLang="en-VN"/>
          </a:p>
        </p:txBody>
      </p:sp>
      <p:sp>
        <p:nvSpPr>
          <p:cNvPr id="21507" name="1 Marcador de imagen de diapositiva">
            <a:extLst>
              <a:ext uri="{FF2B5EF4-FFF2-40B4-BE49-F238E27FC236}">
                <a16:creationId xmlns:a16="http://schemas.microsoft.com/office/drawing/2014/main" id="{DE6051DE-EE6E-4D59-5C71-C6E2DAFF24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8" name="2 Marcador de notas">
            <a:extLst>
              <a:ext uri="{FF2B5EF4-FFF2-40B4-BE49-F238E27FC236}">
                <a16:creationId xmlns:a16="http://schemas.microsoft.com/office/drawing/2014/main" id="{8B3FDCE8-A0AE-7979-66AC-D354C594A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altLang="en-VN">
              <a:latin typeface="Arial" panose="020B0604020202020204" pitchFamily="34" charset="0"/>
            </a:endParaRPr>
          </a:p>
        </p:txBody>
      </p:sp>
      <p:sp>
        <p:nvSpPr>
          <p:cNvPr id="21509" name="3 Marcador de número de diapositiva">
            <a:extLst>
              <a:ext uri="{FF2B5EF4-FFF2-40B4-BE49-F238E27FC236}">
                <a16:creationId xmlns:a16="http://schemas.microsoft.com/office/drawing/2014/main" id="{60BDABFD-3A74-F3B3-DBD6-7D33EF76100A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AF1DC91D-30A4-8D4A-AC99-D9DC2E0F1944}" type="slidenum">
              <a:rPr lang="es-MX" altLang="en-VN" sz="1200">
                <a:latin typeface="Calibri" panose="020F0502020204030204" pitchFamily="34" charset="0"/>
              </a:rPr>
              <a:pPr algn="r" eaLnBrk="1" hangingPunct="1"/>
              <a:t>6</a:t>
            </a:fld>
            <a:endParaRPr lang="es-MX" altLang="en-VN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FA408BFD-63D1-E6FC-7DBD-2A9A30D3A1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214EBE2-8D9D-C64F-B613-9431F4302C9C}" type="slidenum">
              <a:rPr lang="hu-HU" altLang="en-VN"/>
              <a:pPr eaLnBrk="1" hangingPunct="1"/>
              <a:t>8</a:t>
            </a:fld>
            <a:endParaRPr lang="hu-HU" altLang="en-VN"/>
          </a:p>
        </p:txBody>
      </p:sp>
      <p:sp>
        <p:nvSpPr>
          <p:cNvPr id="21507" name="1 Marcador de imagen de diapositiva">
            <a:extLst>
              <a:ext uri="{FF2B5EF4-FFF2-40B4-BE49-F238E27FC236}">
                <a16:creationId xmlns:a16="http://schemas.microsoft.com/office/drawing/2014/main" id="{DE6051DE-EE6E-4D59-5C71-C6E2DAFF24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8" name="2 Marcador de notas">
            <a:extLst>
              <a:ext uri="{FF2B5EF4-FFF2-40B4-BE49-F238E27FC236}">
                <a16:creationId xmlns:a16="http://schemas.microsoft.com/office/drawing/2014/main" id="{8B3FDCE8-A0AE-7979-66AC-D354C594A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altLang="en-VN">
              <a:latin typeface="Arial" panose="020B0604020202020204" pitchFamily="34" charset="0"/>
            </a:endParaRPr>
          </a:p>
        </p:txBody>
      </p:sp>
      <p:sp>
        <p:nvSpPr>
          <p:cNvPr id="21509" name="3 Marcador de número de diapositiva">
            <a:extLst>
              <a:ext uri="{FF2B5EF4-FFF2-40B4-BE49-F238E27FC236}">
                <a16:creationId xmlns:a16="http://schemas.microsoft.com/office/drawing/2014/main" id="{60BDABFD-3A74-F3B3-DBD6-7D33EF76100A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AF1DC91D-30A4-8D4A-AC99-D9DC2E0F1944}" type="slidenum">
              <a:rPr lang="es-MX" altLang="en-VN" sz="1200">
                <a:latin typeface="Calibri" panose="020F0502020204030204" pitchFamily="34" charset="0"/>
              </a:rPr>
              <a:pPr algn="r" eaLnBrk="1" hangingPunct="1"/>
              <a:t>8</a:t>
            </a:fld>
            <a:endParaRPr lang="es-MX" altLang="en-VN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691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FA408BFD-63D1-E6FC-7DBD-2A9A30D3A1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214EBE2-8D9D-C64F-B613-9431F4302C9C}" type="slidenum">
              <a:rPr lang="hu-HU" altLang="en-VN"/>
              <a:pPr eaLnBrk="1" hangingPunct="1"/>
              <a:t>9</a:t>
            </a:fld>
            <a:endParaRPr lang="hu-HU" altLang="en-VN"/>
          </a:p>
        </p:txBody>
      </p:sp>
      <p:sp>
        <p:nvSpPr>
          <p:cNvPr id="21507" name="1 Marcador de imagen de diapositiva">
            <a:extLst>
              <a:ext uri="{FF2B5EF4-FFF2-40B4-BE49-F238E27FC236}">
                <a16:creationId xmlns:a16="http://schemas.microsoft.com/office/drawing/2014/main" id="{DE6051DE-EE6E-4D59-5C71-C6E2DAFF24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8" name="2 Marcador de notas">
            <a:extLst>
              <a:ext uri="{FF2B5EF4-FFF2-40B4-BE49-F238E27FC236}">
                <a16:creationId xmlns:a16="http://schemas.microsoft.com/office/drawing/2014/main" id="{8B3FDCE8-A0AE-7979-66AC-D354C594A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altLang="en-VN">
              <a:latin typeface="Arial" panose="020B0604020202020204" pitchFamily="34" charset="0"/>
            </a:endParaRPr>
          </a:p>
        </p:txBody>
      </p:sp>
      <p:sp>
        <p:nvSpPr>
          <p:cNvPr id="21509" name="3 Marcador de número de diapositiva">
            <a:extLst>
              <a:ext uri="{FF2B5EF4-FFF2-40B4-BE49-F238E27FC236}">
                <a16:creationId xmlns:a16="http://schemas.microsoft.com/office/drawing/2014/main" id="{60BDABFD-3A74-F3B3-DBD6-7D33EF76100A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AF1DC91D-30A4-8D4A-AC99-D9DC2E0F1944}" type="slidenum">
              <a:rPr lang="es-MX" altLang="en-VN" sz="1200">
                <a:latin typeface="Calibri" panose="020F0502020204030204" pitchFamily="34" charset="0"/>
              </a:rPr>
              <a:pPr algn="r" eaLnBrk="1" hangingPunct="1"/>
              <a:t>9</a:t>
            </a:fld>
            <a:endParaRPr lang="es-MX" altLang="en-VN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98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64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015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131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80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355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B9C4683-FE19-4FFA-A3BF-4E54F97C26C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6491555"/>
            <a:ext cx="12167087" cy="3962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B3CAC0-DB73-4BB1-87B5-4607202EF9B8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24911" y="0"/>
            <a:ext cx="12167087" cy="3962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5/12/25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1885" y="0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Unit 3:</a:t>
            </a:r>
            <a:r>
              <a:rPr lang="en-US" baseline="0" dirty="0">
                <a:solidFill>
                  <a:schemeClr val="bg1"/>
                </a:solidFill>
              </a:rPr>
              <a:t> My friends and I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-22412"/>
            <a:ext cx="133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2.1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31885" y="648938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Anh 5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</a:t>
            </a:r>
            <a:r>
              <a:rPr lang="en-US" baseline="0" dirty="0">
                <a:solidFill>
                  <a:schemeClr val="bg1"/>
                </a:solidFill>
              </a:rPr>
              <a:t>DTP Education Solutions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EBFE12-0284-4ADF-B7C8-9B4BF7449CC7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425" y="6505025"/>
            <a:ext cx="705149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9" r:id="rId13"/>
    <p:sldLayoutId id="2147483670" r:id="rId14"/>
    <p:sldLayoutId id="2147483671" r:id="rId15"/>
    <p:sldLayoutId id="2147483672" r:id="rId16"/>
    <p:sldLayoutId id="214748367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6.wdp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6" Type="http://schemas.microsoft.com/office/2007/relationships/hdphoto" Target="../media/hdphoto7.wdp"/><Relationship Id="rId1" Type="http://schemas.openxmlformats.org/officeDocument/2006/relationships/slideLayout" Target="../slideLayouts/slideLayout8.xml"/><Relationship Id="rId6" Type="http://schemas.openxmlformats.org/officeDocument/2006/relationships/audio" Target="../media/audio5.wav"/><Relationship Id="rId11" Type="http://schemas.openxmlformats.org/officeDocument/2006/relationships/image" Target="../media/image12.gif"/><Relationship Id="rId5" Type="http://schemas.openxmlformats.org/officeDocument/2006/relationships/audio" Target="../media/audio4.wav"/><Relationship Id="rId15" Type="http://schemas.openxmlformats.org/officeDocument/2006/relationships/image" Target="../media/image14.png"/><Relationship Id="rId10" Type="http://schemas.microsoft.com/office/2007/relationships/hdphoto" Target="../media/hdphoto5.wdp"/><Relationship Id="rId4" Type="http://schemas.openxmlformats.org/officeDocument/2006/relationships/audio" Target="../media/audio3.wav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0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0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0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0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0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2.gif"/><Relationship Id="rId17" Type="http://schemas.microsoft.com/office/2007/relationships/hdphoto" Target="../media/hdphoto7.wdp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audio" Target="../media/audio4.wav"/><Relationship Id="rId11" Type="http://schemas.microsoft.com/office/2007/relationships/hdphoto" Target="../media/hdphoto5.wdp"/><Relationship Id="rId5" Type="http://schemas.openxmlformats.org/officeDocument/2006/relationships/audio" Target="../media/audio3.wav"/><Relationship Id="rId1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microsoft.com/office/2007/relationships/hdphoto" Target="../media/hdphoto4.wdp"/><Relationship Id="rId1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6.wdp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6" Type="http://schemas.microsoft.com/office/2007/relationships/hdphoto" Target="../media/hdphoto7.wdp"/><Relationship Id="rId1" Type="http://schemas.openxmlformats.org/officeDocument/2006/relationships/slideLayout" Target="../slideLayouts/slideLayout8.xml"/><Relationship Id="rId6" Type="http://schemas.openxmlformats.org/officeDocument/2006/relationships/audio" Target="../media/audio5.wav"/><Relationship Id="rId11" Type="http://schemas.openxmlformats.org/officeDocument/2006/relationships/image" Target="../media/image12.gif"/><Relationship Id="rId5" Type="http://schemas.openxmlformats.org/officeDocument/2006/relationships/audio" Target="../media/audio4.wav"/><Relationship Id="rId15" Type="http://schemas.openxmlformats.org/officeDocument/2006/relationships/image" Target="../media/image14.png"/><Relationship Id="rId10" Type="http://schemas.microsoft.com/office/2007/relationships/hdphoto" Target="../media/hdphoto5.wdp"/><Relationship Id="rId4" Type="http://schemas.openxmlformats.org/officeDocument/2006/relationships/audio" Target="../media/audio3.wav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2.gif"/><Relationship Id="rId17" Type="http://schemas.microsoft.com/office/2007/relationships/hdphoto" Target="../media/hdphoto7.wdp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audio" Target="../media/audio4.wav"/><Relationship Id="rId11" Type="http://schemas.microsoft.com/office/2007/relationships/hdphoto" Target="../media/hdphoto5.wdp"/><Relationship Id="rId5" Type="http://schemas.openxmlformats.org/officeDocument/2006/relationships/audio" Target="../media/audio3.wav"/><Relationship Id="rId1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microsoft.com/office/2007/relationships/hdphoto" Target="../media/hdphoto4.wdp"/><Relationship Id="rId1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2.gif"/><Relationship Id="rId17" Type="http://schemas.microsoft.com/office/2007/relationships/hdphoto" Target="../media/hdphoto7.wdp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audio" Target="../media/audio4.wav"/><Relationship Id="rId11" Type="http://schemas.microsoft.com/office/2007/relationships/hdphoto" Target="../media/hdphoto5.wdp"/><Relationship Id="rId5" Type="http://schemas.openxmlformats.org/officeDocument/2006/relationships/audio" Target="../media/audio3.wav"/><Relationship Id="rId1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microsoft.com/office/2007/relationships/hdphoto" Target="../media/hdphoto4.wdp"/><Relationship Id="rId1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6274" y="-60663"/>
            <a:ext cx="12298274" cy="69177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D14A8-B85F-AEB8-223B-FB02B672C119}"/>
              </a:ext>
            </a:extLst>
          </p:cNvPr>
          <p:cNvSpPr txBox="1"/>
          <p:nvPr/>
        </p:nvSpPr>
        <p:spPr>
          <a:xfrm>
            <a:off x="5704953" y="3186375"/>
            <a:ext cx="57166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FF0000"/>
                </a:solidFill>
              </a:rPr>
              <a:t>Unit 3: </a:t>
            </a:r>
            <a:r>
              <a:rPr lang="en-US" sz="4000" b="1" dirty="0">
                <a:solidFill>
                  <a:srgbClr val="FF0000"/>
                </a:solidFill>
              </a:rPr>
              <a:t>MY FRIENDS AND I</a:t>
            </a:r>
            <a:endParaRPr lang="en-VN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77E83-4AEF-7A26-2100-2566192AE7BC}"/>
              </a:ext>
            </a:extLst>
          </p:cNvPr>
          <p:cNvSpPr txBox="1"/>
          <p:nvPr/>
        </p:nvSpPr>
        <p:spPr>
          <a:xfrm>
            <a:off x="7508470" y="3796994"/>
            <a:ext cx="2392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00B050"/>
                </a:solidFill>
              </a:rPr>
              <a:t>Lesson 2.1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7E4D6-283F-76EC-D1D8-E1E8510B24AC}"/>
              </a:ext>
            </a:extLst>
          </p:cNvPr>
          <p:cNvSpPr txBox="1"/>
          <p:nvPr/>
        </p:nvSpPr>
        <p:spPr>
          <a:xfrm>
            <a:off x="7918581" y="4407613"/>
            <a:ext cx="1831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P</a:t>
            </a:r>
            <a:r>
              <a:rPr lang="en-VN" sz="4000" b="1" dirty="0">
                <a:solidFill>
                  <a:srgbClr val="0070C0"/>
                </a:solidFill>
              </a:rPr>
              <a:t>age </a:t>
            </a:r>
            <a:r>
              <a:rPr lang="en-US" sz="4000" b="1" dirty="0">
                <a:solidFill>
                  <a:srgbClr val="0070C0"/>
                </a:solidFill>
              </a:rPr>
              <a:t>37</a:t>
            </a:r>
            <a:endParaRPr lang="en-VN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404817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8 CuadroTexto">
            <a:extLst>
              <a:ext uri="{FF2B5EF4-FFF2-40B4-BE49-F238E27FC236}">
                <a16:creationId xmlns:a16="http://schemas.microsoft.com/office/drawing/2014/main" id="{C603795B-1043-0164-4E45-2E705C84D648}"/>
              </a:ext>
            </a:extLst>
          </p:cNvPr>
          <p:cNvSpPr txBox="1"/>
          <p:nvPr/>
        </p:nvSpPr>
        <p:spPr>
          <a:xfrm>
            <a:off x="277671" y="625883"/>
            <a:ext cx="6251206" cy="1323439"/>
          </a:xfrm>
          <a:prstGeom prst="rect">
            <a:avLst/>
          </a:prstGeom>
          <a:noFill/>
          <a:ln>
            <a:solidFill>
              <a:srgbClr val="009193"/>
            </a:solidFill>
          </a:ln>
          <a:effectLst/>
        </p:spPr>
        <p:txBody>
          <a:bodyPr wrap="square" rtlCol="0" anchor="ctr">
            <a:spAutoFit/>
          </a:bodyPr>
          <a:lstStyle/>
          <a:p>
            <a:r>
              <a:rPr lang="es-ES_tradnl" sz="4000" b="1" dirty="0">
                <a:ln w="28575">
                  <a:noFill/>
                </a:ln>
                <a:solidFill>
                  <a:schemeClr val="accent2"/>
                </a:solidFill>
                <a:latin typeface="+mj-lt"/>
              </a:rPr>
              <a:t>I </a:t>
            </a:r>
            <a:r>
              <a:rPr lang="es-ES_tradnl" sz="4000" b="1" dirty="0" err="1">
                <a:ln w="28575">
                  <a:noFill/>
                </a:ln>
                <a:solidFill>
                  <a:schemeClr val="accent2"/>
                </a:solidFill>
                <a:latin typeface="+mj-lt"/>
              </a:rPr>
              <a:t>don’t</a:t>
            </a:r>
            <a:r>
              <a:rPr lang="es-ES_tradnl" sz="4000" b="1" dirty="0">
                <a:ln w="28575">
                  <a:noFill/>
                </a:ln>
                <a:solidFill>
                  <a:schemeClr val="accent2"/>
                </a:solidFill>
                <a:latin typeface="+mj-lt"/>
              </a:rPr>
              <a:t> </a:t>
            </a:r>
            <a:r>
              <a:rPr lang="es-ES_tradnl" sz="4000" b="1" dirty="0" err="1">
                <a:ln w="28575">
                  <a:noFill/>
                </a:ln>
                <a:solidFill>
                  <a:schemeClr val="accent2"/>
                </a:solidFill>
                <a:latin typeface="+mj-lt"/>
              </a:rPr>
              <a:t>want</a:t>
            </a:r>
            <a:r>
              <a:rPr lang="es-ES_tradnl" sz="4000" b="1" dirty="0">
                <a:ln w="28575">
                  <a:noFill/>
                </a:ln>
                <a:solidFill>
                  <a:schemeClr val="accent2"/>
                </a:solidFill>
                <a:latin typeface="+mj-lt"/>
              </a:rPr>
              <a:t> to </a:t>
            </a:r>
            <a:r>
              <a:rPr lang="es-ES_tradnl" sz="4000" b="1" dirty="0" err="1">
                <a:ln w="28575">
                  <a:noFill/>
                </a:ln>
                <a:solidFill>
                  <a:schemeClr val="accent2"/>
                </a:solidFill>
                <a:latin typeface="+mj-lt"/>
              </a:rPr>
              <a:t>go</a:t>
            </a:r>
            <a:r>
              <a:rPr lang="es-ES_tradnl" sz="4000" b="1" dirty="0">
                <a:ln w="28575">
                  <a:noFill/>
                </a:ln>
                <a:solidFill>
                  <a:schemeClr val="accent2"/>
                </a:solidFill>
                <a:latin typeface="+mj-lt"/>
              </a:rPr>
              <a:t> </a:t>
            </a:r>
            <a:r>
              <a:rPr lang="es-ES_tradnl" sz="4000" b="1" dirty="0" err="1">
                <a:ln w="28575">
                  <a:noFill/>
                </a:ln>
                <a:solidFill>
                  <a:schemeClr val="accent2"/>
                </a:solidFill>
                <a:latin typeface="+mj-lt"/>
              </a:rPr>
              <a:t>with</a:t>
            </a:r>
            <a:r>
              <a:rPr lang="es-ES_tradnl" sz="4000" b="1" dirty="0">
                <a:ln w="28575">
                  <a:noFill/>
                </a:ln>
                <a:solidFill>
                  <a:schemeClr val="accent2"/>
                </a:solidFill>
                <a:latin typeface="+mj-lt"/>
              </a:rPr>
              <a:t> </a:t>
            </a:r>
            <a:r>
              <a:rPr lang="es-ES_tradnl" sz="4000" b="1" dirty="0" err="1">
                <a:ln w="28575">
                  <a:noFill/>
                </a:ln>
                <a:solidFill>
                  <a:schemeClr val="accent2"/>
                </a:solidFill>
                <a:latin typeface="+mj-lt"/>
              </a:rPr>
              <a:t>him</a:t>
            </a:r>
            <a:r>
              <a:rPr lang="es-ES_tradnl" sz="4000" b="1" dirty="0">
                <a:ln w="28575">
                  <a:noFill/>
                </a:ln>
                <a:solidFill>
                  <a:schemeClr val="accent2"/>
                </a:solidFill>
                <a:latin typeface="+mj-lt"/>
              </a:rPr>
              <a:t>. </a:t>
            </a:r>
          </a:p>
          <a:p>
            <a:r>
              <a:rPr lang="es-ES_tradnl" sz="4000" b="1" dirty="0">
                <a:ln w="28575">
                  <a:noFill/>
                </a:ln>
                <a:solidFill>
                  <a:schemeClr val="accent2"/>
                </a:solidFill>
                <a:latin typeface="+mj-lt"/>
              </a:rPr>
              <a:t>He drives </a:t>
            </a:r>
            <a:r>
              <a:rPr lang="es-ES_tradnl" sz="4000" b="1" dirty="0" err="1">
                <a:ln w="28575">
                  <a:noFill/>
                </a:ln>
                <a:solidFill>
                  <a:schemeClr val="accent2"/>
                </a:solidFill>
                <a:latin typeface="+mj-lt"/>
              </a:rPr>
              <a:t>too</a:t>
            </a:r>
            <a:r>
              <a:rPr lang="es-ES_tradnl" sz="4000" b="1" dirty="0">
                <a:ln w="28575">
                  <a:noFill/>
                </a:ln>
                <a:solidFill>
                  <a:schemeClr val="accent2"/>
                </a:solidFill>
                <a:latin typeface="+mj-lt"/>
              </a:rPr>
              <a:t> ________ .</a:t>
            </a:r>
          </a:p>
        </p:txBody>
      </p:sp>
      <p:grpSp>
        <p:nvGrpSpPr>
          <p:cNvPr id="4" name="17 Grupo">
            <a:extLst>
              <a:ext uri="{FF2B5EF4-FFF2-40B4-BE49-F238E27FC236}">
                <a16:creationId xmlns:a16="http://schemas.microsoft.com/office/drawing/2014/main" id="{6722D6D4-FA9E-D1D2-80BB-7F0630066459}"/>
              </a:ext>
            </a:extLst>
          </p:cNvPr>
          <p:cNvGrpSpPr/>
          <p:nvPr/>
        </p:nvGrpSpPr>
        <p:grpSpPr>
          <a:xfrm>
            <a:off x="6398994" y="1862079"/>
            <a:ext cx="2667378" cy="3907213"/>
            <a:chOff x="5823480" y="1970059"/>
            <a:chExt cx="2667378" cy="3907213"/>
          </a:xfrm>
        </p:grpSpPr>
        <p:pic>
          <p:nvPicPr>
            <p:cNvPr id="5" name="16 Imagen">
              <a:extLst>
                <a:ext uri="{FF2B5EF4-FFF2-40B4-BE49-F238E27FC236}">
                  <a16:creationId xmlns:a16="http://schemas.microsoft.com/office/drawing/2014/main" id="{51CCCF96-16F9-AFD7-763B-D077F45818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098"/>
            <a:stretch/>
          </p:blipFill>
          <p:spPr>
            <a:xfrm>
              <a:off x="5860178" y="1970059"/>
              <a:ext cx="2630680" cy="3907213"/>
            </a:xfrm>
            <a:prstGeom prst="rect">
              <a:avLst/>
            </a:prstGeom>
          </p:spPr>
        </p:pic>
        <p:pic>
          <p:nvPicPr>
            <p:cNvPr id="6" name="Picture 12" descr="http://cdn.graphicsfactory.com/clip-art/image_files/tn_image/6/1354006-tn_fish-bones-v7.jpg">
              <a:extLst>
                <a:ext uri="{FF2B5EF4-FFF2-40B4-BE49-F238E27FC236}">
                  <a16:creationId xmlns:a16="http://schemas.microsoft.com/office/drawing/2014/main" id="{C53A45C1-CF1E-0D6D-F18B-6DADB2CACD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574623">
              <a:off x="5823480" y="4923985"/>
              <a:ext cx="840241" cy="840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2" descr="http://www.thefinalharvest.org/images/hiolsilver.gif">
            <a:extLst>
              <a:ext uri="{FF2B5EF4-FFF2-40B4-BE49-F238E27FC236}">
                <a16:creationId xmlns:a16="http://schemas.microsoft.com/office/drawing/2014/main" id="{8CEC55EF-07A2-A6EE-F0D2-1D1E2F8D7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494" y="5335477"/>
            <a:ext cx="961306" cy="989089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://sr.photos3.fotosearch.com/bthumb/CSP/CSP991/k11664879.jpg">
            <a:extLst>
              <a:ext uri="{FF2B5EF4-FFF2-40B4-BE49-F238E27FC236}">
                <a16:creationId xmlns:a16="http://schemas.microsoft.com/office/drawing/2014/main" id="{F323DB73-79D2-6232-83F5-E187B84DC1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4615" l="2353" r="98824">
                        <a14:backgroundMark x1="16471" y1="13077" x2="31176" y2="6923"/>
                        <a14:backgroundMark x1="41176" y1="37692" x2="47647" y2="34615"/>
                        <a14:backgroundMark x1="75882" y1="19231" x2="85882" y2="2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534"/>
          <a:stretch/>
        </p:blipFill>
        <p:spPr bwMode="auto">
          <a:xfrm>
            <a:off x="5494336" y="5475395"/>
            <a:ext cx="1214070" cy="849171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5 Imagen">
            <a:extLst>
              <a:ext uri="{FF2B5EF4-FFF2-40B4-BE49-F238E27FC236}">
                <a16:creationId xmlns:a16="http://schemas.microsoft.com/office/drawing/2014/main" id="{8A6DE8CA-2F65-5134-F786-406D689CF50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40987" y="4880390"/>
            <a:ext cx="2108440" cy="163392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" name="Picture 14" descr="http://www.wpclipart.com/animals/cats/cartoon_cats/happy_dancing_cat.png">
            <a:extLst>
              <a:ext uri="{FF2B5EF4-FFF2-40B4-BE49-F238E27FC236}">
                <a16:creationId xmlns:a16="http://schemas.microsoft.com/office/drawing/2014/main" id="{C439FDDB-DBCD-13EC-7E82-57ADB3048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54" b="100000" l="0" r="100000"/>
                    </a14:imgEffect>
                    <a14:imgEffect>
                      <a14:saturation sat="6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587" y="5232513"/>
            <a:ext cx="1213213" cy="1195015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 CuadroTexto">
            <a:extLst>
              <a:ext uri="{FF2B5EF4-FFF2-40B4-BE49-F238E27FC236}">
                <a16:creationId xmlns:a16="http://schemas.microsoft.com/office/drawing/2014/main" id="{73418F3A-BF1C-AFD7-F2F6-FE33AFE7D1CC}"/>
              </a:ext>
            </a:extLst>
          </p:cNvPr>
          <p:cNvSpPr txBox="1"/>
          <p:nvPr/>
        </p:nvSpPr>
        <p:spPr>
          <a:xfrm rot="21204297">
            <a:off x="1828425" y="4190580"/>
            <a:ext cx="1392346" cy="624423"/>
          </a:xfrm>
          <a:prstGeom prst="foldedCorner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>
                <a:ln w="28575">
                  <a:noFill/>
                </a:ln>
                <a:latin typeface="Comic Sans MS" panose="030F0702030302020204" pitchFamily="66" charset="0"/>
              </a:rPr>
              <a:t>slow</a:t>
            </a:r>
            <a:endParaRPr lang="es-ES_tradnl" sz="2800" b="1" dirty="0">
              <a:ln w="28575">
                <a:noFill/>
              </a:ln>
              <a:latin typeface="Comic Sans MS" panose="030F0702030302020204" pitchFamily="66" charset="0"/>
            </a:endParaRPr>
          </a:p>
        </p:txBody>
      </p:sp>
      <p:sp>
        <p:nvSpPr>
          <p:cNvPr id="12" name="18 Llamada ovalada">
            <a:extLst>
              <a:ext uri="{FF2B5EF4-FFF2-40B4-BE49-F238E27FC236}">
                <a16:creationId xmlns:a16="http://schemas.microsoft.com/office/drawing/2014/main" id="{6C9A7585-224F-9D48-1FBE-101EF1D32AF0}"/>
              </a:ext>
            </a:extLst>
          </p:cNvPr>
          <p:cNvSpPr/>
          <p:nvPr/>
        </p:nvSpPr>
        <p:spPr>
          <a:xfrm>
            <a:off x="5871791" y="1390565"/>
            <a:ext cx="1412679" cy="1224136"/>
          </a:xfrm>
          <a:prstGeom prst="wedgeEllipseCallout">
            <a:avLst>
              <a:gd name="adj1" fmla="val 50947"/>
              <a:gd name="adj2" fmla="val 73064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>
                <a:solidFill>
                  <a:schemeClr val="tx1"/>
                </a:solidFill>
              </a:rPr>
              <a:t>You</a:t>
            </a:r>
            <a:r>
              <a:rPr lang="es-ES_tradnl" sz="2400" b="1" dirty="0">
                <a:solidFill>
                  <a:schemeClr val="tx1"/>
                </a:solidFill>
              </a:rPr>
              <a:t> </a:t>
            </a:r>
            <a:r>
              <a:rPr lang="es-ES_tradnl" sz="2400" b="1" dirty="0" err="1">
                <a:solidFill>
                  <a:schemeClr val="tx1"/>
                </a:solidFill>
              </a:rPr>
              <a:t>got</a:t>
            </a:r>
            <a:r>
              <a:rPr lang="es-ES_tradnl" sz="2400" b="1" dirty="0">
                <a:solidFill>
                  <a:schemeClr val="tx1"/>
                </a:solidFill>
              </a:rPr>
              <a:t> </a:t>
            </a:r>
            <a:r>
              <a:rPr lang="es-ES_tradnl" sz="2400" b="1" dirty="0" err="1">
                <a:solidFill>
                  <a:schemeClr val="tx1"/>
                </a:solidFill>
              </a:rPr>
              <a:t>it!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3" name="10 CuadroTexto">
            <a:extLst>
              <a:ext uri="{FF2B5EF4-FFF2-40B4-BE49-F238E27FC236}">
                <a16:creationId xmlns:a16="http://schemas.microsoft.com/office/drawing/2014/main" id="{EF04612A-A341-BD8E-4122-59F4FAD4610A}"/>
              </a:ext>
            </a:extLst>
          </p:cNvPr>
          <p:cNvSpPr txBox="1"/>
          <p:nvPr/>
        </p:nvSpPr>
        <p:spPr>
          <a:xfrm rot="322244">
            <a:off x="3902719" y="4019968"/>
            <a:ext cx="1379615" cy="624423"/>
          </a:xfrm>
          <a:prstGeom prst="foldedCorner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>
                <a:ln w="28575">
                  <a:noFill/>
                </a:ln>
                <a:latin typeface="Comic Sans MS" panose="030F0702030302020204" pitchFamily="66" charset="0"/>
              </a:rPr>
              <a:t>fast</a:t>
            </a:r>
            <a:endParaRPr lang="es-ES_tradnl" sz="2000" b="1" dirty="0">
              <a:ln w="28575">
                <a:noFill/>
              </a:ln>
              <a:latin typeface="Comic Sans MS" panose="030F0702030302020204" pitchFamily="66" charset="0"/>
            </a:endParaRPr>
          </a:p>
        </p:txBody>
      </p:sp>
      <p:sp>
        <p:nvSpPr>
          <p:cNvPr id="14" name="15 Pentágono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10B757F-2F3F-A99E-2136-25AA7C17238D}"/>
              </a:ext>
            </a:extLst>
          </p:cNvPr>
          <p:cNvSpPr/>
          <p:nvPr/>
        </p:nvSpPr>
        <p:spPr>
          <a:xfrm>
            <a:off x="10386206" y="5697353"/>
            <a:ext cx="1054077" cy="494546"/>
          </a:xfrm>
          <a:prstGeom prst="homePlat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/>
              <a:t>END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62693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-0.00468 -0.35532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177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ou-got-it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t-me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-0.00468 -0.35532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" presetClass="exit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3" grpId="0" animBg="1"/>
      <p:bldP spid="13" grpId="1" animBg="1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3650156410"/>
      </p:ext>
    </p:extLst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4D597B0-DB5D-52BA-7C21-7490F11AA110}"/>
              </a:ext>
            </a:extLst>
          </p:cNvPr>
          <p:cNvGrpSpPr/>
          <p:nvPr/>
        </p:nvGrpSpPr>
        <p:grpSpPr>
          <a:xfrm>
            <a:off x="1625600" y="417871"/>
            <a:ext cx="9209314" cy="5974367"/>
            <a:chOff x="1625600" y="292421"/>
            <a:chExt cx="9209314" cy="609981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8E2254A-97AE-565A-1557-286FE4C11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5600" y="292421"/>
              <a:ext cx="9209314" cy="6099817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870567D-1C2E-6E15-4873-0A84B9FDB817}"/>
                </a:ext>
              </a:extLst>
            </p:cNvPr>
            <p:cNvSpPr/>
            <p:nvPr/>
          </p:nvSpPr>
          <p:spPr>
            <a:xfrm>
              <a:off x="3229428" y="649032"/>
              <a:ext cx="5675085" cy="54354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DDD318E-1D48-09A9-BB6F-893F94294EE4}"/>
                </a:ext>
              </a:extLst>
            </p:cNvPr>
            <p:cNvSpPr txBox="1"/>
            <p:nvPr/>
          </p:nvSpPr>
          <p:spPr>
            <a:xfrm>
              <a:off x="3678318" y="1182814"/>
              <a:ext cx="4835362" cy="47450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New words</a:t>
              </a:r>
            </a:p>
            <a:p>
              <a:pPr algn="ctr"/>
              <a:r>
                <a:rPr lang="en-VN" sz="3600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noisy, </a:t>
              </a:r>
            </a:p>
            <a:p>
              <a:pPr algn="ctr"/>
              <a:r>
                <a:rPr lang="en-VN" sz="3600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quiet, </a:t>
              </a:r>
            </a:p>
            <a:p>
              <a:pPr algn="ctr"/>
              <a:r>
                <a:rPr lang="en-VN" sz="3600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busy, </a:t>
              </a:r>
            </a:p>
            <a:p>
              <a:pPr algn="ctr"/>
              <a:r>
                <a:rPr lang="en-VN" sz="3600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delicious, </a:t>
              </a:r>
            </a:p>
            <a:p>
              <a:pPr algn="ctr"/>
              <a:r>
                <a:rPr lang="en-VN" sz="3600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yucky, </a:t>
              </a:r>
            </a:p>
            <a:p>
              <a:pPr algn="ctr"/>
              <a:r>
                <a:rPr lang="en-VN" sz="3600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scary</a:t>
              </a:r>
              <a:r>
                <a:rPr lang="en-US" sz="3600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r>
                <a:rPr lang="en-VN" sz="3600" dirty="0">
                  <a:solidFill>
                    <a:schemeClr val="bg1"/>
                  </a:solidFill>
                  <a:effectLst/>
                </a:rPr>
                <a:t> </a:t>
              </a:r>
              <a:endParaRPr lang="en-US" sz="3600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4250881"/>
      </p:ext>
    </p:extLst>
  </p:cSld>
  <p:clrMapOvr>
    <a:masterClrMapping/>
  </p:clrMapOvr>
  <p:transition spd="slow"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398365"/>
            <a:ext cx="9039225" cy="6026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481" y="405765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dirty="0">
                <a:solidFill>
                  <a:schemeClr val="bg1"/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25356542"/>
      </p:ext>
    </p:extLst>
  </p:cSld>
  <p:clrMapOvr>
    <a:masterClrMapping/>
  </p:clrMapOvr>
  <p:transition spd="slow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A80C04-020C-D9FF-5A13-D8595687CD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5" y="614493"/>
            <a:ext cx="6159500" cy="660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 close up of a picture&#10;&#10;Description automatically generated">
            <a:extLst>
              <a:ext uri="{FF2B5EF4-FFF2-40B4-BE49-F238E27FC236}">
                <a16:creationId xmlns:a16="http://schemas.microsoft.com/office/drawing/2014/main" id="{090B47EC-2069-09AA-206C-D516C94DAF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4" y="1696137"/>
            <a:ext cx="12046865" cy="2685857"/>
          </a:xfrm>
          <a:prstGeom prst="rect">
            <a:avLst/>
          </a:prstGeom>
        </p:spPr>
      </p:pic>
      <p:pic>
        <p:nvPicPr>
          <p:cNvPr id="2" name="CD1 TRACK 58.mp3">
            <a:hlinkClick r:id="" action="ppaction://media"/>
            <a:extLst>
              <a:ext uri="{FF2B5EF4-FFF2-40B4-BE49-F238E27FC236}">
                <a16:creationId xmlns:a16="http://schemas.microsoft.com/office/drawing/2014/main" id="{FE911D09-B40C-949F-FB70-FA3FA5A16E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19636" y="538293"/>
            <a:ext cx="812800" cy="812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854434-F24C-D2F2-9AA9-C962AF556E90}"/>
              </a:ext>
            </a:extLst>
          </p:cNvPr>
          <p:cNvSpPr txBox="1"/>
          <p:nvPr/>
        </p:nvSpPr>
        <p:spPr>
          <a:xfrm>
            <a:off x="42404" y="4561698"/>
            <a:ext cx="176792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/ˈ</a:t>
            </a:r>
            <a:r>
              <a:rPr lang="en-US" sz="3600" dirty="0" err="1">
                <a:solidFill>
                  <a:srgbClr val="FF0000"/>
                </a:solidFill>
              </a:rPr>
              <a:t>nɔɪzi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ồn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ào</a:t>
            </a:r>
            <a:endParaRPr lang="en-US" sz="3600" dirty="0">
              <a:solidFill>
                <a:srgbClr val="FF0000"/>
              </a:solidFill>
            </a:endParaRPr>
          </a:p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E91DC8-67BA-29E6-0F6D-5ABDF399E3EA}"/>
              </a:ext>
            </a:extLst>
          </p:cNvPr>
          <p:cNvSpPr txBox="1"/>
          <p:nvPr/>
        </p:nvSpPr>
        <p:spPr>
          <a:xfrm>
            <a:off x="2127967" y="4561698"/>
            <a:ext cx="20369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/ˈ</a:t>
            </a:r>
            <a:r>
              <a:rPr lang="en-US" sz="3600" dirty="0" err="1">
                <a:solidFill>
                  <a:srgbClr val="FF0000"/>
                </a:solidFill>
              </a:rPr>
              <a:t>kwaɪət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yên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lặng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218BBF-5AB2-442D-891A-738A7D2FE9E2}"/>
              </a:ext>
            </a:extLst>
          </p:cNvPr>
          <p:cNvSpPr txBox="1"/>
          <p:nvPr/>
        </p:nvSpPr>
        <p:spPr>
          <a:xfrm>
            <a:off x="4011145" y="4454819"/>
            <a:ext cx="235461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/ˈ</a:t>
            </a:r>
            <a:r>
              <a:rPr lang="en-US" sz="3600" dirty="0" err="1">
                <a:solidFill>
                  <a:srgbClr val="FF0000"/>
                </a:solidFill>
              </a:rPr>
              <a:t>bɪzi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bận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rộn</a:t>
            </a:r>
            <a:r>
              <a:rPr lang="en-US" sz="3600" dirty="0">
                <a:solidFill>
                  <a:srgbClr val="FF0000"/>
                </a:solidFill>
              </a:rPr>
              <a:t>,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nhộn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nhịp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BA1217-E55F-3F13-121F-94D74F5510FE}"/>
              </a:ext>
            </a:extLst>
          </p:cNvPr>
          <p:cNvSpPr txBox="1"/>
          <p:nvPr/>
        </p:nvSpPr>
        <p:spPr>
          <a:xfrm>
            <a:off x="6201905" y="4586765"/>
            <a:ext cx="20243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/</a:t>
            </a:r>
            <a:r>
              <a:rPr lang="en-US" sz="3600" dirty="0" err="1">
                <a:solidFill>
                  <a:srgbClr val="FF0000"/>
                </a:solidFill>
              </a:rPr>
              <a:t>dɪˈlɪʃəs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ngon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A48DA2-BEE1-1CE1-A8C0-C10FBC5742A9}"/>
              </a:ext>
            </a:extLst>
          </p:cNvPr>
          <p:cNvSpPr txBox="1"/>
          <p:nvPr/>
        </p:nvSpPr>
        <p:spPr>
          <a:xfrm>
            <a:off x="7928205" y="4549676"/>
            <a:ext cx="216844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/ˈ</a:t>
            </a:r>
            <a:r>
              <a:rPr lang="en-US" sz="3600" dirty="0" err="1">
                <a:solidFill>
                  <a:srgbClr val="FF0000"/>
                </a:solidFill>
              </a:rPr>
              <a:t>jʌki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dở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 err="1">
                <a:solidFill>
                  <a:srgbClr val="FF0000"/>
                </a:solidFill>
              </a:rPr>
              <a:t>kinh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tởm</a:t>
            </a:r>
            <a:endParaRPr lang="en-US" sz="3600" dirty="0">
              <a:solidFill>
                <a:srgbClr val="FF0000"/>
              </a:solidFill>
            </a:endParaRP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5D0D07-10E8-52E6-B9CE-4C60FA787C6F}"/>
              </a:ext>
            </a:extLst>
          </p:cNvPr>
          <p:cNvSpPr txBox="1"/>
          <p:nvPr/>
        </p:nvSpPr>
        <p:spPr>
          <a:xfrm>
            <a:off x="10043992" y="4586765"/>
            <a:ext cx="17679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/ˈ</a:t>
            </a:r>
            <a:r>
              <a:rPr lang="en-US" sz="3600" dirty="0" err="1">
                <a:solidFill>
                  <a:srgbClr val="FF0000"/>
                </a:solidFill>
              </a:rPr>
              <a:t>skeri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đáng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sợ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94067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/>
      <p:bldP spid="6" grpId="0"/>
      <p:bldP spid="7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DFF13BA-1F80-F354-64CA-361F0F6D3833}"/>
              </a:ext>
            </a:extLst>
          </p:cNvPr>
          <p:cNvSpPr txBox="1"/>
          <p:nvPr/>
        </p:nvSpPr>
        <p:spPr>
          <a:xfrm>
            <a:off x="6280428" y="3643755"/>
            <a:ext cx="19816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/ˈ</a:t>
            </a:r>
            <a:r>
              <a:rPr lang="en-US" sz="3600" dirty="0" err="1">
                <a:solidFill>
                  <a:srgbClr val="FF0000"/>
                </a:solidFill>
              </a:rPr>
              <a:t>nɔɪzi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ồn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ào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37B7F3-DCC7-0DC7-E6C6-CF379BA44612}"/>
              </a:ext>
            </a:extLst>
          </p:cNvPr>
          <p:cNvSpPr txBox="1"/>
          <p:nvPr/>
        </p:nvSpPr>
        <p:spPr>
          <a:xfrm>
            <a:off x="6280428" y="2198583"/>
            <a:ext cx="18593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noisy</a:t>
            </a:r>
            <a:endParaRPr lang="en-VN" sz="6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1FC348-92B3-6A3B-B9F4-BC4C220D72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5" y="614493"/>
            <a:ext cx="6159500" cy="660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 descr="A close up of a picture&#10;&#10;Description automatically generated">
            <a:extLst>
              <a:ext uri="{FF2B5EF4-FFF2-40B4-BE49-F238E27FC236}">
                <a16:creationId xmlns:a16="http://schemas.microsoft.com/office/drawing/2014/main" id="{5D5F6685-EB8F-D86B-1CD1-B5B997BDF50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6" r="83360" b="22230"/>
          <a:stretch/>
        </p:blipFill>
        <p:spPr>
          <a:xfrm>
            <a:off x="1673198" y="1790723"/>
            <a:ext cx="3540069" cy="3706063"/>
          </a:xfrm>
          <a:prstGeom prst="rect">
            <a:avLst/>
          </a:prstGeom>
        </p:spPr>
      </p:pic>
      <p:pic>
        <p:nvPicPr>
          <p:cNvPr id="5" name="noisy.mp3">
            <a:hlinkClick r:id="" action="ppaction://media"/>
            <a:extLst>
              <a:ext uri="{FF2B5EF4-FFF2-40B4-BE49-F238E27FC236}">
                <a16:creationId xmlns:a16="http://schemas.microsoft.com/office/drawing/2014/main" id="{FD67F522-6355-9137-20FE-DE8D1BBCFC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03705" y="61449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4096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37B7F3-DCC7-0DC7-E6C6-CF379BA44612}"/>
              </a:ext>
            </a:extLst>
          </p:cNvPr>
          <p:cNvSpPr txBox="1"/>
          <p:nvPr/>
        </p:nvSpPr>
        <p:spPr>
          <a:xfrm>
            <a:off x="6009489" y="2184728"/>
            <a:ext cx="18497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quiet</a:t>
            </a:r>
            <a:endParaRPr lang="en-VN" sz="6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3AE83B-3EB9-0DA0-BFC6-2F1A264ACDF5}"/>
              </a:ext>
            </a:extLst>
          </p:cNvPr>
          <p:cNvSpPr txBox="1"/>
          <p:nvPr/>
        </p:nvSpPr>
        <p:spPr>
          <a:xfrm>
            <a:off x="5527882" y="3764478"/>
            <a:ext cx="28129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/ˈ</a:t>
            </a:r>
            <a:r>
              <a:rPr lang="en-US" sz="3600" dirty="0" err="1">
                <a:solidFill>
                  <a:srgbClr val="FF0000"/>
                </a:solidFill>
              </a:rPr>
              <a:t>kwaɪət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yên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lặng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812524-94B0-333D-E5BE-0D92CC41C8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5" y="614493"/>
            <a:ext cx="6159500" cy="660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 descr="A close up of a picture&#10;&#10;Description automatically generated">
            <a:extLst>
              <a:ext uri="{FF2B5EF4-FFF2-40B4-BE49-F238E27FC236}">
                <a16:creationId xmlns:a16="http://schemas.microsoft.com/office/drawing/2014/main" id="{B8673B6B-82DC-D9D6-65F4-0F611FC1F66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9" t="960" r="66639" b="22992"/>
          <a:stretch/>
        </p:blipFill>
        <p:spPr>
          <a:xfrm>
            <a:off x="2078182" y="1721922"/>
            <a:ext cx="3343732" cy="3443844"/>
          </a:xfrm>
          <a:prstGeom prst="rect">
            <a:avLst/>
          </a:prstGeom>
        </p:spPr>
      </p:pic>
      <p:pic>
        <p:nvPicPr>
          <p:cNvPr id="4" name="quiet.mp3">
            <a:hlinkClick r:id="" action="ppaction://media"/>
            <a:extLst>
              <a:ext uri="{FF2B5EF4-FFF2-40B4-BE49-F238E27FC236}">
                <a16:creationId xmlns:a16="http://schemas.microsoft.com/office/drawing/2014/main" id="{CC506027-75C8-0280-88F4-3259E4B24C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34356" y="5751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5771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37B7F3-DCC7-0DC7-E6C6-CF379BA44612}"/>
              </a:ext>
            </a:extLst>
          </p:cNvPr>
          <p:cNvSpPr txBox="1"/>
          <p:nvPr/>
        </p:nvSpPr>
        <p:spPr>
          <a:xfrm>
            <a:off x="8396429" y="2184728"/>
            <a:ext cx="16702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busy</a:t>
            </a:r>
            <a:endParaRPr lang="en-VN" sz="6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3AE83B-3EB9-0DA0-BFC6-2F1A264ACDF5}"/>
              </a:ext>
            </a:extLst>
          </p:cNvPr>
          <p:cNvSpPr txBox="1"/>
          <p:nvPr/>
        </p:nvSpPr>
        <p:spPr>
          <a:xfrm>
            <a:off x="6627934" y="3890859"/>
            <a:ext cx="497673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/ˈ</a:t>
            </a:r>
            <a:r>
              <a:rPr lang="en-US" sz="3600" dirty="0" err="1">
                <a:solidFill>
                  <a:srgbClr val="FF0000"/>
                </a:solidFill>
              </a:rPr>
              <a:t>bɪzi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bận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rộn</a:t>
            </a:r>
            <a:r>
              <a:rPr lang="en-US" sz="3600" dirty="0">
                <a:solidFill>
                  <a:srgbClr val="FF0000"/>
                </a:solidFill>
              </a:rPr>
              <a:t>,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nhộn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nhịp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812524-94B0-333D-E5BE-0D92CC41C8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5" y="614493"/>
            <a:ext cx="6159500" cy="660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 descr="A close up of a picture&#10;&#10;Description automatically generated">
            <a:extLst>
              <a:ext uri="{FF2B5EF4-FFF2-40B4-BE49-F238E27FC236}">
                <a16:creationId xmlns:a16="http://schemas.microsoft.com/office/drawing/2014/main" id="{B8673B6B-82DC-D9D6-65F4-0F611FC1F66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2" t="953" r="49979" b="23434"/>
          <a:stretch/>
        </p:blipFill>
        <p:spPr>
          <a:xfrm>
            <a:off x="1923803" y="1611322"/>
            <a:ext cx="4037609" cy="4061628"/>
          </a:xfrm>
          <a:prstGeom prst="rect">
            <a:avLst/>
          </a:prstGeom>
        </p:spPr>
      </p:pic>
      <p:pic>
        <p:nvPicPr>
          <p:cNvPr id="4" name="busy.mp3">
            <a:hlinkClick r:id="" action="ppaction://media"/>
            <a:extLst>
              <a:ext uri="{FF2B5EF4-FFF2-40B4-BE49-F238E27FC236}">
                <a16:creationId xmlns:a16="http://schemas.microsoft.com/office/drawing/2014/main" id="{8B115805-A6E0-46BD-DFC0-B1619DC3CF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95886" y="61449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3818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37B7F3-DCC7-0DC7-E6C6-CF379BA44612}"/>
              </a:ext>
            </a:extLst>
          </p:cNvPr>
          <p:cNvSpPr txBox="1"/>
          <p:nvPr/>
        </p:nvSpPr>
        <p:spPr>
          <a:xfrm>
            <a:off x="6009489" y="2184728"/>
            <a:ext cx="30091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delicious</a:t>
            </a:r>
            <a:endParaRPr lang="en-VN" sz="6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3AE83B-3EB9-0DA0-BFC6-2F1A264ACDF5}"/>
              </a:ext>
            </a:extLst>
          </p:cNvPr>
          <p:cNvSpPr txBox="1"/>
          <p:nvPr/>
        </p:nvSpPr>
        <p:spPr>
          <a:xfrm>
            <a:off x="6367038" y="3576862"/>
            <a:ext cx="26516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/</a:t>
            </a:r>
            <a:r>
              <a:rPr lang="en-US" sz="3600" dirty="0" err="1">
                <a:solidFill>
                  <a:srgbClr val="FF0000"/>
                </a:solidFill>
              </a:rPr>
              <a:t>dɪˈlɪʃəs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ngon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812524-94B0-333D-E5BE-0D92CC41C8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5" y="614493"/>
            <a:ext cx="6159500" cy="660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 descr="A close up of a picture&#10;&#10;Description automatically generated">
            <a:extLst>
              <a:ext uri="{FF2B5EF4-FFF2-40B4-BE49-F238E27FC236}">
                <a16:creationId xmlns:a16="http://schemas.microsoft.com/office/drawing/2014/main" id="{B8673B6B-82DC-D9D6-65F4-0F611FC1F66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2" t="519" r="33813" b="22990"/>
          <a:stretch/>
        </p:blipFill>
        <p:spPr>
          <a:xfrm>
            <a:off x="1376783" y="1605311"/>
            <a:ext cx="3682105" cy="3770335"/>
          </a:xfrm>
          <a:prstGeom prst="rect">
            <a:avLst/>
          </a:prstGeom>
        </p:spPr>
      </p:pic>
      <p:pic>
        <p:nvPicPr>
          <p:cNvPr id="4" name="delicious.mp3">
            <a:hlinkClick r:id="" action="ppaction://media"/>
            <a:extLst>
              <a:ext uri="{FF2B5EF4-FFF2-40B4-BE49-F238E27FC236}">
                <a16:creationId xmlns:a16="http://schemas.microsoft.com/office/drawing/2014/main" id="{DD91928E-4BEA-B866-9D1D-59C86C77F5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80042" y="61449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32991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1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37B7F3-DCC7-0DC7-E6C6-CF379BA44612}"/>
              </a:ext>
            </a:extLst>
          </p:cNvPr>
          <p:cNvSpPr txBox="1"/>
          <p:nvPr/>
        </p:nvSpPr>
        <p:spPr>
          <a:xfrm>
            <a:off x="6009489" y="2184728"/>
            <a:ext cx="20168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yucky</a:t>
            </a:r>
            <a:endParaRPr lang="en-VN" sz="6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3AE83B-3EB9-0DA0-BFC6-2F1A264ACDF5}"/>
              </a:ext>
            </a:extLst>
          </p:cNvPr>
          <p:cNvSpPr txBox="1"/>
          <p:nvPr/>
        </p:nvSpPr>
        <p:spPr>
          <a:xfrm>
            <a:off x="4529571" y="3783981"/>
            <a:ext cx="49767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/ˈ</a:t>
            </a:r>
            <a:r>
              <a:rPr lang="en-US" sz="3600" dirty="0" err="1">
                <a:solidFill>
                  <a:srgbClr val="FF0000"/>
                </a:solidFill>
              </a:rPr>
              <a:t>jʌki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dở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 err="1">
                <a:solidFill>
                  <a:srgbClr val="FF0000"/>
                </a:solidFill>
              </a:rPr>
              <a:t>kinh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tởm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812524-94B0-333D-E5BE-0D92CC41C8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5" y="614493"/>
            <a:ext cx="6159500" cy="660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 descr="A close up of a picture&#10;&#10;Description automatically generated">
            <a:extLst>
              <a:ext uri="{FF2B5EF4-FFF2-40B4-BE49-F238E27FC236}">
                <a16:creationId xmlns:a16="http://schemas.microsoft.com/office/drawing/2014/main" id="{B8673B6B-82DC-D9D6-65F4-0F611FC1F66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66" t="76" r="17055" b="23433"/>
          <a:stretch/>
        </p:blipFill>
        <p:spPr>
          <a:xfrm>
            <a:off x="1531153" y="2173175"/>
            <a:ext cx="3361480" cy="3336976"/>
          </a:xfrm>
          <a:prstGeom prst="rect">
            <a:avLst/>
          </a:prstGeom>
        </p:spPr>
      </p:pic>
      <p:pic>
        <p:nvPicPr>
          <p:cNvPr id="4" name="yucky.mp3">
            <a:hlinkClick r:id="" action="ppaction://media"/>
            <a:extLst>
              <a:ext uri="{FF2B5EF4-FFF2-40B4-BE49-F238E27FC236}">
                <a16:creationId xmlns:a16="http://schemas.microsoft.com/office/drawing/2014/main" id="{C31C10BB-7C37-DFEE-9E8E-CEF5E3FB53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34629" y="51061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1467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4" name="Picture 3" descr="A poster with images of people and text&#10;&#10;Description automatically generated with medium confidence">
            <a:extLst>
              <a:ext uri="{FF2B5EF4-FFF2-40B4-BE49-F238E27FC236}">
                <a16:creationId xmlns:a16="http://schemas.microsoft.com/office/drawing/2014/main" id="{0D51AD39-6A4B-7481-CB9E-DCE45E94F2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877" y="448718"/>
            <a:ext cx="4268399" cy="59605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4877134"/>
      </p:ext>
    </p:extLst>
  </p:cSld>
  <p:clrMapOvr>
    <a:masterClrMapping/>
  </p:clrMapOvr>
  <p:transition spd="slow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37B7F3-DCC7-0DC7-E6C6-CF379BA44612}"/>
              </a:ext>
            </a:extLst>
          </p:cNvPr>
          <p:cNvSpPr txBox="1"/>
          <p:nvPr/>
        </p:nvSpPr>
        <p:spPr>
          <a:xfrm>
            <a:off x="6615131" y="2413337"/>
            <a:ext cx="18298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scary</a:t>
            </a:r>
            <a:endParaRPr lang="en-VN" sz="6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3AE83B-3EB9-0DA0-BFC6-2F1A264ACDF5}"/>
              </a:ext>
            </a:extLst>
          </p:cNvPr>
          <p:cNvSpPr txBox="1"/>
          <p:nvPr/>
        </p:nvSpPr>
        <p:spPr>
          <a:xfrm>
            <a:off x="6201905" y="3655595"/>
            <a:ext cx="23973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/ˈ</a:t>
            </a:r>
            <a:r>
              <a:rPr lang="en-US" sz="3600" dirty="0" err="1">
                <a:solidFill>
                  <a:srgbClr val="FF0000"/>
                </a:solidFill>
              </a:rPr>
              <a:t>skeri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</a:rPr>
              <a:t>đáng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sợ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812524-94B0-333D-E5BE-0D92CC41C8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5" y="614493"/>
            <a:ext cx="6159500" cy="660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 descr="A close up of a picture&#10;&#10;Description automatically generated">
            <a:extLst>
              <a:ext uri="{FF2B5EF4-FFF2-40B4-BE49-F238E27FC236}">
                <a16:creationId xmlns:a16="http://schemas.microsoft.com/office/drawing/2014/main" id="{B8673B6B-82DC-D9D6-65F4-0F611FC1F66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9" t="-366" b="22548"/>
          <a:stretch/>
        </p:blipFill>
        <p:spPr>
          <a:xfrm>
            <a:off x="949653" y="1900052"/>
            <a:ext cx="4097359" cy="4096987"/>
          </a:xfrm>
          <a:prstGeom prst="rect">
            <a:avLst/>
          </a:prstGeom>
        </p:spPr>
      </p:pic>
      <p:pic>
        <p:nvPicPr>
          <p:cNvPr id="4" name="scary.mp3">
            <a:hlinkClick r:id="" action="ppaction://media"/>
            <a:extLst>
              <a:ext uri="{FF2B5EF4-FFF2-40B4-BE49-F238E27FC236}">
                <a16:creationId xmlns:a16="http://schemas.microsoft.com/office/drawing/2014/main" id="{FFA7CACD-4ED6-D2D3-2933-170209FEB6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26549" y="61449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2136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1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398365"/>
            <a:ext cx="9039225" cy="6026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481" y="405765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dirty="0">
                <a:solidFill>
                  <a:schemeClr val="bg1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1349317174"/>
      </p:ext>
    </p:extLst>
  </p:cSld>
  <p:clrMapOvr>
    <a:masterClrMapping/>
  </p:clrMapOvr>
  <p:transition spd="slow">
    <p:comb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0">
            <a:extLst>
              <a:ext uri="{FF2B5EF4-FFF2-40B4-BE49-F238E27FC236}">
                <a16:creationId xmlns:a16="http://schemas.microsoft.com/office/drawing/2014/main" id="{07FC9C67-0467-5EC9-85E9-CDE36EBB9E1C}"/>
              </a:ext>
            </a:extLst>
          </p:cNvPr>
          <p:cNvSpPr/>
          <p:nvPr/>
        </p:nvSpPr>
        <p:spPr>
          <a:xfrm>
            <a:off x="1816925" y="1928359"/>
            <a:ext cx="8354016" cy="2207542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normalizeH="0" baseline="0" noProof="0" dirty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Listen and choose. Then say.</a:t>
            </a:r>
          </a:p>
        </p:txBody>
      </p:sp>
    </p:spTree>
    <p:extLst>
      <p:ext uri="{BB962C8B-B14F-4D97-AF65-F5344CB8AC3E}">
        <p14:creationId xmlns:p14="http://schemas.microsoft.com/office/powerpoint/2010/main" val="804929242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4671" y="1381472"/>
            <a:ext cx="113825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identify different adjectives</a:t>
            </a:r>
            <a:r>
              <a:rPr lang="en-VN" sz="3600" dirty="0">
                <a:solidFill>
                  <a:srgbClr val="FF0000"/>
                </a:solidFill>
                <a:effectLst/>
              </a:rPr>
              <a:t>.</a:t>
            </a:r>
            <a:endParaRPr lang="en-US" sz="36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endParaRPr lang="en-US" sz="3600" b="1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VN" sz="36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noisy, quiet, busy, delicious, yucky, scary</a:t>
            </a:r>
            <a:r>
              <a:rPr lang="en-US" sz="36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lang="en-VN" sz="3600" dirty="0">
                <a:solidFill>
                  <a:srgbClr val="0070C0"/>
                </a:solidFill>
                <a:effectLst/>
              </a:rPr>
              <a:t> 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VN" sz="36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Where were you last night? </a:t>
            </a:r>
            <a:endParaRPr lang="en-VN" sz="3600" dirty="0"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  <a:p>
            <a:pPr marL="228600"/>
            <a:r>
              <a:rPr lang="en-VN" sz="36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	</a:t>
            </a:r>
            <a:r>
              <a:rPr lang="en-VN" sz="3600" i="1" dirty="0">
                <a:solidFill>
                  <a:srgbClr val="0070C0"/>
                </a:solidFill>
                <a:ea typeface="Times New Roman" panose="02020603050405020304" pitchFamily="18" charset="0"/>
              </a:rPr>
              <a:t>           </a:t>
            </a:r>
            <a:r>
              <a:rPr lang="en-VN" sz="36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I was at the movie theater. The movie was scary</a:t>
            </a:r>
            <a:r>
              <a:rPr lang="en-US" sz="36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VN" sz="3600" dirty="0"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717069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9" y="471792"/>
            <a:ext cx="8684576" cy="5921302"/>
          </a:xfrm>
          <a:prstGeom prst="rect">
            <a:avLst/>
          </a:prstGeom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accent6">
                    <a:lumMod val="75000"/>
                  </a:schemeClr>
                </a:solidFill>
              </a:rPr>
              <a:t>WARM-UP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067512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AD59F96-61D5-4ABB-F7EE-926AE9FD4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07637" y="5592246"/>
            <a:ext cx="720725" cy="611312"/>
          </a:xfrm>
          <a:prstGeom prst="stripedRightArrow">
            <a:avLst/>
          </a:prstGeom>
          <a:solidFill>
            <a:srgbClr val="009193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hu-HU">
              <a:solidFill>
                <a:srgbClr val="009193"/>
              </a:solidFill>
              <a:latin typeface="Calibri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EBEE994-3A96-C26E-19CF-08905B406ADC}"/>
              </a:ext>
            </a:extLst>
          </p:cNvPr>
          <p:cNvSpPr txBox="1"/>
          <p:nvPr/>
        </p:nvSpPr>
        <p:spPr>
          <a:xfrm>
            <a:off x="8524117" y="3059213"/>
            <a:ext cx="273023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sz="7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GAME</a:t>
            </a:r>
          </a:p>
        </p:txBody>
      </p:sp>
      <p:pic>
        <p:nvPicPr>
          <p:cNvPr id="2" name="Picture 2" descr="http://joshuastanleyimages.files.wordpress.com/2013/04/cartooncatwithknifeandfork.png">
            <a:extLst>
              <a:ext uri="{FF2B5EF4-FFF2-40B4-BE49-F238E27FC236}">
                <a16:creationId xmlns:a16="http://schemas.microsoft.com/office/drawing/2014/main" id="{E4889AC3-6E41-A73A-5BCF-893561F714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200" r="97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97" r="7070" b="1926"/>
          <a:stretch/>
        </p:blipFill>
        <p:spPr bwMode="auto">
          <a:xfrm>
            <a:off x="5724128" y="2173814"/>
            <a:ext cx="1943377" cy="2276210"/>
          </a:xfrm>
          <a:prstGeom prst="rect">
            <a:avLst/>
          </a:prstGeom>
          <a:noFill/>
          <a:effectLst>
            <a:outerShdw blurRad="76200" dist="50800" dir="18900000" sy="23000" kx="-1200000" algn="b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19 Imagen">
            <a:extLst>
              <a:ext uri="{FF2B5EF4-FFF2-40B4-BE49-F238E27FC236}">
                <a16:creationId xmlns:a16="http://schemas.microsoft.com/office/drawing/2014/main" id="{17DAC109-8C0D-074A-B3E7-2BB39D710F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276872"/>
            <a:ext cx="2901212" cy="221509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" name="6 Imagen">
            <a:extLst>
              <a:ext uri="{FF2B5EF4-FFF2-40B4-BE49-F238E27FC236}">
                <a16:creationId xmlns:a16="http://schemas.microsoft.com/office/drawing/2014/main" id="{8BE6306D-2C44-17DC-A18E-B6DDF9FB19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71" y="764704"/>
            <a:ext cx="6961057" cy="1109380"/>
          </a:xfrm>
          <a:prstGeom prst="rect">
            <a:avLst/>
          </a:prstGeom>
          <a:effectLst>
            <a:outerShdw blurRad="330200" dist="38100" dir="2700000" algn="tl" rotWithShape="0">
              <a:prstClr val="black">
                <a:alpha val="90000"/>
              </a:prstClr>
            </a:outerShdw>
          </a:effectLst>
        </p:spPr>
      </p:pic>
      <p:pic>
        <p:nvPicPr>
          <p:cNvPr id="5" name="21 Imagen">
            <a:extLst>
              <a:ext uri="{FF2B5EF4-FFF2-40B4-BE49-F238E27FC236}">
                <a16:creationId xmlns:a16="http://schemas.microsoft.com/office/drawing/2014/main" id="{E608BC30-CA5D-C7BB-E975-87A08F6E7B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70" y="4653136"/>
            <a:ext cx="6961057" cy="1045306"/>
          </a:xfrm>
          <a:prstGeom prst="rect">
            <a:avLst/>
          </a:prstGeom>
          <a:effectLst>
            <a:outerShdw blurRad="330200" dist="38100" dir="2700000" algn="tl" rotWithShape="0">
              <a:prstClr val="black">
                <a:alpha val="90000"/>
              </a:prstClr>
            </a:outerShdw>
          </a:effectLst>
        </p:spPr>
      </p:pic>
      <p:sp>
        <p:nvSpPr>
          <p:cNvPr id="6" name="7 CuadroTexto">
            <a:extLst>
              <a:ext uri="{FF2B5EF4-FFF2-40B4-BE49-F238E27FC236}">
                <a16:creationId xmlns:a16="http://schemas.microsoft.com/office/drawing/2014/main" id="{B481A809-911A-B3FC-B761-1CB1EC75F556}"/>
              </a:ext>
            </a:extLst>
          </p:cNvPr>
          <p:cNvSpPr txBox="1"/>
          <p:nvPr/>
        </p:nvSpPr>
        <p:spPr>
          <a:xfrm>
            <a:off x="899592" y="5805264"/>
            <a:ext cx="5136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FF4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 ON ADVERBS OF MANNER</a:t>
            </a:r>
            <a:endParaRPr lang="es-ES" sz="2800" b="1" dirty="0">
              <a:solidFill>
                <a:srgbClr val="FF4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8 CuadroTexto">
            <a:extLst>
              <a:ext uri="{FF2B5EF4-FFF2-40B4-BE49-F238E27FC236}">
                <a16:creationId xmlns:a16="http://schemas.microsoft.com/office/drawing/2014/main" id="{2B399A01-84FB-D20A-A7D7-3CBCDFC054C4}"/>
              </a:ext>
            </a:extLst>
          </p:cNvPr>
          <p:cNvSpPr txBox="1"/>
          <p:nvPr/>
        </p:nvSpPr>
        <p:spPr>
          <a:xfrm>
            <a:off x="161014" y="1031942"/>
            <a:ext cx="5416591" cy="707886"/>
          </a:xfrm>
          <a:prstGeom prst="rect">
            <a:avLst/>
          </a:prstGeom>
          <a:noFill/>
          <a:ln>
            <a:solidFill>
              <a:srgbClr val="009193"/>
            </a:solidFill>
          </a:ln>
          <a:effectLst/>
        </p:spPr>
        <p:txBody>
          <a:bodyPr wrap="square" rtlCol="0" anchor="ctr">
            <a:spAutoFit/>
          </a:bodyPr>
          <a:lstStyle/>
          <a:p>
            <a:r>
              <a:rPr lang="en-US" sz="4000" b="1" dirty="0">
                <a:ln w="28575">
                  <a:noFill/>
                </a:ln>
                <a:solidFill>
                  <a:srgbClr val="00B0F0"/>
                </a:solidFill>
                <a:latin typeface="+mj-lt"/>
              </a:rPr>
              <a:t>He sings ____________</a:t>
            </a:r>
            <a:r>
              <a:rPr lang="es-ES_tradnl" sz="4000" b="1" dirty="0">
                <a:ln w="28575">
                  <a:noFill/>
                </a:ln>
                <a:solidFill>
                  <a:srgbClr val="00B0F0"/>
                </a:solidFill>
                <a:latin typeface="+mj-lt"/>
              </a:rPr>
              <a:t>.</a:t>
            </a:r>
          </a:p>
        </p:txBody>
      </p:sp>
      <p:grpSp>
        <p:nvGrpSpPr>
          <p:cNvPr id="5" name="17 Grupo">
            <a:extLst>
              <a:ext uri="{FF2B5EF4-FFF2-40B4-BE49-F238E27FC236}">
                <a16:creationId xmlns:a16="http://schemas.microsoft.com/office/drawing/2014/main" id="{9313636F-D9EB-99C6-9FBD-B21969E7497A}"/>
              </a:ext>
            </a:extLst>
          </p:cNvPr>
          <p:cNvGrpSpPr/>
          <p:nvPr/>
        </p:nvGrpSpPr>
        <p:grpSpPr>
          <a:xfrm>
            <a:off x="6620486" y="1583561"/>
            <a:ext cx="2667378" cy="3907213"/>
            <a:chOff x="5823480" y="1970059"/>
            <a:chExt cx="2667378" cy="3907213"/>
          </a:xfrm>
        </p:grpSpPr>
        <p:pic>
          <p:nvPicPr>
            <p:cNvPr id="6" name="16 Imagen">
              <a:extLst>
                <a:ext uri="{FF2B5EF4-FFF2-40B4-BE49-F238E27FC236}">
                  <a16:creationId xmlns:a16="http://schemas.microsoft.com/office/drawing/2014/main" id="{80424256-0A28-4C80-7759-B7AC0D8852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098"/>
            <a:stretch/>
          </p:blipFill>
          <p:spPr>
            <a:xfrm>
              <a:off x="5860178" y="1970059"/>
              <a:ext cx="2630680" cy="3907213"/>
            </a:xfrm>
            <a:prstGeom prst="rect">
              <a:avLst/>
            </a:prstGeom>
          </p:spPr>
        </p:pic>
        <p:pic>
          <p:nvPicPr>
            <p:cNvPr id="7" name="Picture 12" descr="http://cdn.graphicsfactory.com/clip-art/image_files/tn_image/6/1354006-tn_fish-bones-v7.jpg">
              <a:extLst>
                <a:ext uri="{FF2B5EF4-FFF2-40B4-BE49-F238E27FC236}">
                  <a16:creationId xmlns:a16="http://schemas.microsoft.com/office/drawing/2014/main" id="{A4E57DBF-C721-F8E7-1497-B682509564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574623">
              <a:off x="5823480" y="4923985"/>
              <a:ext cx="840241" cy="840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2" descr="http://www.thefinalharvest.org/images/hiolsilver.gif">
            <a:extLst>
              <a:ext uri="{FF2B5EF4-FFF2-40B4-BE49-F238E27FC236}">
                <a16:creationId xmlns:a16="http://schemas.microsoft.com/office/drawing/2014/main" id="{185F3821-7BCE-2939-D07D-22C7B7F15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559" y="5475926"/>
            <a:ext cx="961306" cy="989089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sr.photos3.fotosearch.com/bthumb/CSP/CSP991/k11664879.jpg">
            <a:extLst>
              <a:ext uri="{FF2B5EF4-FFF2-40B4-BE49-F238E27FC236}">
                <a16:creationId xmlns:a16="http://schemas.microsoft.com/office/drawing/2014/main" id="{8A6E7810-B7CC-27DA-D6B4-EE64D0B460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4615" l="2353" r="98824">
                        <a14:backgroundMark x1="16471" y1="13077" x2="31176" y2="6923"/>
                        <a14:backgroundMark x1="41176" y1="37692" x2="47647" y2="34615"/>
                        <a14:backgroundMark x1="75882" y1="19231" x2="85882" y2="2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534"/>
          <a:stretch/>
        </p:blipFill>
        <p:spPr bwMode="auto">
          <a:xfrm>
            <a:off x="5086122" y="5583010"/>
            <a:ext cx="1214070" cy="849171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5 Imagen">
            <a:extLst>
              <a:ext uri="{FF2B5EF4-FFF2-40B4-BE49-F238E27FC236}">
                <a16:creationId xmlns:a16="http://schemas.microsoft.com/office/drawing/2014/main" id="{CB67959A-2883-C228-EAAA-C2C5132A0E1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3084" y="4890546"/>
            <a:ext cx="2108440" cy="163392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1" name="Picture 14" descr="http://www.wpclipart.com/animals/cats/cartoon_cats/happy_dancing_cat.png">
            <a:extLst>
              <a:ext uri="{FF2B5EF4-FFF2-40B4-BE49-F238E27FC236}">
                <a16:creationId xmlns:a16="http://schemas.microsoft.com/office/drawing/2014/main" id="{053D4006-80CD-0F66-7C56-B98090719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54" b="100000" l="0" r="100000"/>
                    </a14:imgEffect>
                    <a14:imgEffect>
                      <a14:saturation sat="6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667" y="5118172"/>
            <a:ext cx="1213213" cy="1195015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 CuadroTexto">
            <a:extLst>
              <a:ext uri="{FF2B5EF4-FFF2-40B4-BE49-F238E27FC236}">
                <a16:creationId xmlns:a16="http://schemas.microsoft.com/office/drawing/2014/main" id="{06A19BCA-CF17-464A-A668-EEF3B1F5D212}"/>
              </a:ext>
            </a:extLst>
          </p:cNvPr>
          <p:cNvSpPr txBox="1"/>
          <p:nvPr/>
        </p:nvSpPr>
        <p:spPr>
          <a:xfrm rot="21204297">
            <a:off x="1074890" y="4512421"/>
            <a:ext cx="1594319" cy="624423"/>
          </a:xfrm>
          <a:prstGeom prst="foldedCorner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>
                <a:ln w="28575">
                  <a:noFill/>
                </a:ln>
                <a:latin typeface="Comic Sans MS" panose="030F0702030302020204" pitchFamily="66" charset="0"/>
              </a:rPr>
              <a:t>bad</a:t>
            </a:r>
            <a:endParaRPr lang="es-ES_tradnl" sz="2800" b="1" dirty="0">
              <a:ln w="28575">
                <a:noFill/>
              </a:ln>
              <a:latin typeface="Comic Sans MS" panose="030F0702030302020204" pitchFamily="66" charset="0"/>
            </a:endParaRPr>
          </a:p>
        </p:txBody>
      </p:sp>
      <p:sp>
        <p:nvSpPr>
          <p:cNvPr id="13" name="18 Llamada ovalada">
            <a:extLst>
              <a:ext uri="{FF2B5EF4-FFF2-40B4-BE49-F238E27FC236}">
                <a16:creationId xmlns:a16="http://schemas.microsoft.com/office/drawing/2014/main" id="{DDF7F623-2D20-2B77-2A30-DF9F6FB0165A}"/>
              </a:ext>
            </a:extLst>
          </p:cNvPr>
          <p:cNvSpPr/>
          <p:nvPr/>
        </p:nvSpPr>
        <p:spPr>
          <a:xfrm>
            <a:off x="5463577" y="1700808"/>
            <a:ext cx="1412679" cy="1224136"/>
          </a:xfrm>
          <a:prstGeom prst="wedgeEllipseCallout">
            <a:avLst>
              <a:gd name="adj1" fmla="val 50947"/>
              <a:gd name="adj2" fmla="val 73064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>
                <a:solidFill>
                  <a:schemeClr val="tx1"/>
                </a:solidFill>
              </a:rPr>
              <a:t>You</a:t>
            </a:r>
            <a:r>
              <a:rPr lang="es-ES_tradnl" sz="2400" b="1" dirty="0">
                <a:solidFill>
                  <a:schemeClr val="tx1"/>
                </a:solidFill>
              </a:rPr>
              <a:t> </a:t>
            </a:r>
            <a:r>
              <a:rPr lang="es-ES_tradnl" sz="2400" b="1" dirty="0" err="1">
                <a:solidFill>
                  <a:schemeClr val="tx1"/>
                </a:solidFill>
              </a:rPr>
              <a:t>got</a:t>
            </a:r>
            <a:r>
              <a:rPr lang="es-ES_tradnl" sz="2400" b="1" dirty="0">
                <a:solidFill>
                  <a:schemeClr val="tx1"/>
                </a:solidFill>
              </a:rPr>
              <a:t> </a:t>
            </a:r>
            <a:r>
              <a:rPr lang="es-ES_tradnl" sz="2400" b="1" dirty="0" err="1">
                <a:solidFill>
                  <a:schemeClr val="tx1"/>
                </a:solidFill>
              </a:rPr>
              <a:t>it!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4" name="10 CuadroTexto">
            <a:extLst>
              <a:ext uri="{FF2B5EF4-FFF2-40B4-BE49-F238E27FC236}">
                <a16:creationId xmlns:a16="http://schemas.microsoft.com/office/drawing/2014/main" id="{B654D3C7-63CF-CB28-FB45-5CA4216D079B}"/>
              </a:ext>
            </a:extLst>
          </p:cNvPr>
          <p:cNvSpPr txBox="1"/>
          <p:nvPr/>
        </p:nvSpPr>
        <p:spPr>
          <a:xfrm rot="322244">
            <a:off x="2909836" y="4295578"/>
            <a:ext cx="1812157" cy="624423"/>
          </a:xfrm>
          <a:prstGeom prst="foldedCorner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>
                <a:ln w="28575">
                  <a:noFill/>
                </a:ln>
                <a:latin typeface="Comic Sans MS" panose="030F0702030302020204" pitchFamily="66" charset="0"/>
              </a:rPr>
              <a:t>badly</a:t>
            </a:r>
            <a:endParaRPr lang="es-ES_tradnl" sz="2000" b="1" dirty="0">
              <a:ln w="28575">
                <a:noFill/>
              </a:ln>
              <a:latin typeface="Comic Sans MS" panose="030F0702030302020204" pitchFamily="66" charset="0"/>
            </a:endParaRPr>
          </a:p>
        </p:txBody>
      </p:sp>
      <p:sp>
        <p:nvSpPr>
          <p:cNvPr id="15" name="15 Pentágono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B5C1A74-3069-1589-0F89-D3E52B8E2EB8}"/>
              </a:ext>
            </a:extLst>
          </p:cNvPr>
          <p:cNvSpPr/>
          <p:nvPr/>
        </p:nvSpPr>
        <p:spPr>
          <a:xfrm>
            <a:off x="10464988" y="5520858"/>
            <a:ext cx="1054077" cy="494546"/>
          </a:xfrm>
          <a:prstGeom prst="homePlat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/>
              <a:t>NEXT</a:t>
            </a:r>
            <a:endParaRPr lang="es-ES" sz="24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0.0276 -0.45532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" y="-227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ou-got-it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t-me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0.0276 -0.45532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" y="-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" presetClass="exit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8 CuadroTexto">
            <a:extLst>
              <a:ext uri="{FF2B5EF4-FFF2-40B4-BE49-F238E27FC236}">
                <a16:creationId xmlns:a16="http://schemas.microsoft.com/office/drawing/2014/main" id="{202F5109-73E7-94AA-99A0-470696A3B8CE}"/>
              </a:ext>
            </a:extLst>
          </p:cNvPr>
          <p:cNvSpPr txBox="1"/>
          <p:nvPr/>
        </p:nvSpPr>
        <p:spPr>
          <a:xfrm>
            <a:off x="230738" y="716478"/>
            <a:ext cx="6068290" cy="1323439"/>
          </a:xfrm>
          <a:prstGeom prst="rect">
            <a:avLst/>
          </a:prstGeom>
          <a:noFill/>
          <a:ln>
            <a:solidFill>
              <a:srgbClr val="009193"/>
            </a:solidFill>
          </a:ln>
          <a:effectLst/>
        </p:spPr>
        <p:txBody>
          <a:bodyPr wrap="square" rtlCol="0" anchor="ctr">
            <a:spAutoFit/>
          </a:bodyPr>
          <a:lstStyle/>
          <a:p>
            <a:r>
              <a:rPr lang="es-ES_tradnl" sz="4000" b="1" dirty="0" err="1">
                <a:ln w="28575">
                  <a:noFill/>
                </a:ln>
                <a:solidFill>
                  <a:srgbClr val="00B050"/>
                </a:solidFill>
                <a:latin typeface="+mj-lt"/>
              </a:rPr>
              <a:t>She</a:t>
            </a:r>
            <a:r>
              <a:rPr lang="es-ES_tradnl" sz="4000" b="1" dirty="0">
                <a:ln w="28575">
                  <a:noFill/>
                </a:ln>
                <a:solidFill>
                  <a:srgbClr val="00B050"/>
                </a:solidFill>
                <a:latin typeface="+mj-lt"/>
              </a:rPr>
              <a:t> </a:t>
            </a:r>
            <a:r>
              <a:rPr lang="es-ES_tradnl" sz="4000" b="1" dirty="0" err="1">
                <a:ln w="28575">
                  <a:noFill/>
                </a:ln>
                <a:solidFill>
                  <a:srgbClr val="00B050"/>
                </a:solidFill>
                <a:latin typeface="+mj-lt"/>
              </a:rPr>
              <a:t>sings</a:t>
            </a:r>
            <a:r>
              <a:rPr lang="es-ES_tradnl" sz="4000" b="1" dirty="0">
                <a:ln w="28575">
                  <a:noFill/>
                </a:ln>
                <a:solidFill>
                  <a:srgbClr val="00B050"/>
                </a:solidFill>
                <a:latin typeface="+mj-lt"/>
              </a:rPr>
              <a:t> </a:t>
            </a:r>
            <a:r>
              <a:rPr lang="es-ES_tradnl" sz="4000" b="1" dirty="0" err="1">
                <a:ln w="28575">
                  <a:noFill/>
                </a:ln>
                <a:solidFill>
                  <a:srgbClr val="00B050"/>
                </a:solidFill>
                <a:latin typeface="+mj-lt"/>
              </a:rPr>
              <a:t>beautifully</a:t>
            </a:r>
            <a:r>
              <a:rPr lang="es-ES_tradnl" sz="4000" b="1" dirty="0">
                <a:ln w="28575">
                  <a:noFill/>
                </a:ln>
                <a:solidFill>
                  <a:srgbClr val="00B050"/>
                </a:solidFill>
                <a:latin typeface="+mj-lt"/>
              </a:rPr>
              <a:t>.</a:t>
            </a:r>
          </a:p>
          <a:p>
            <a:r>
              <a:rPr lang="es-ES_tradnl" sz="4000" b="1" dirty="0" err="1">
                <a:ln w="28575">
                  <a:noFill/>
                </a:ln>
                <a:solidFill>
                  <a:srgbClr val="00B050"/>
                </a:solidFill>
                <a:latin typeface="+mj-lt"/>
              </a:rPr>
              <a:t>She</a:t>
            </a:r>
            <a:r>
              <a:rPr lang="es-ES_tradnl" sz="4000" b="1" dirty="0">
                <a:ln w="28575">
                  <a:noFill/>
                </a:ln>
                <a:solidFill>
                  <a:srgbClr val="00B050"/>
                </a:solidFill>
                <a:latin typeface="+mj-lt"/>
              </a:rPr>
              <a:t> </a:t>
            </a:r>
            <a:r>
              <a:rPr lang="es-ES_tradnl" sz="4000" b="1" dirty="0" err="1">
                <a:ln w="28575">
                  <a:noFill/>
                </a:ln>
                <a:solidFill>
                  <a:srgbClr val="00B050"/>
                </a:solidFill>
                <a:latin typeface="+mj-lt"/>
              </a:rPr>
              <a:t>is</a:t>
            </a:r>
            <a:r>
              <a:rPr lang="es-ES_tradnl" sz="4000" b="1" dirty="0">
                <a:ln w="28575">
                  <a:noFill/>
                </a:ln>
                <a:solidFill>
                  <a:srgbClr val="00B050"/>
                </a:solidFill>
                <a:latin typeface="+mj-lt"/>
              </a:rPr>
              <a:t> a _________ </a:t>
            </a:r>
            <a:r>
              <a:rPr lang="es-ES_tradnl" sz="4000" b="1" dirty="0" err="1">
                <a:ln w="28575">
                  <a:noFill/>
                </a:ln>
                <a:solidFill>
                  <a:srgbClr val="00B050"/>
                </a:solidFill>
                <a:latin typeface="+mj-lt"/>
              </a:rPr>
              <a:t>singer</a:t>
            </a:r>
            <a:r>
              <a:rPr lang="es-ES_tradnl" sz="4000" b="1" dirty="0">
                <a:ln w="28575">
                  <a:noFill/>
                </a:ln>
                <a:solidFill>
                  <a:srgbClr val="00B050"/>
                </a:solidFill>
                <a:latin typeface="+mj-lt"/>
              </a:rPr>
              <a:t>.</a:t>
            </a:r>
          </a:p>
        </p:txBody>
      </p:sp>
      <p:grpSp>
        <p:nvGrpSpPr>
          <p:cNvPr id="4" name="17 Grupo">
            <a:extLst>
              <a:ext uri="{FF2B5EF4-FFF2-40B4-BE49-F238E27FC236}">
                <a16:creationId xmlns:a16="http://schemas.microsoft.com/office/drawing/2014/main" id="{190E069A-B569-9EB5-FF7E-009BCEBA741D}"/>
              </a:ext>
            </a:extLst>
          </p:cNvPr>
          <p:cNvGrpSpPr/>
          <p:nvPr/>
        </p:nvGrpSpPr>
        <p:grpSpPr>
          <a:xfrm>
            <a:off x="6157035" y="1816063"/>
            <a:ext cx="2667378" cy="3907213"/>
            <a:chOff x="5823480" y="1970059"/>
            <a:chExt cx="2667378" cy="3907213"/>
          </a:xfrm>
        </p:grpSpPr>
        <p:pic>
          <p:nvPicPr>
            <p:cNvPr id="5" name="16 Imagen">
              <a:extLst>
                <a:ext uri="{FF2B5EF4-FFF2-40B4-BE49-F238E27FC236}">
                  <a16:creationId xmlns:a16="http://schemas.microsoft.com/office/drawing/2014/main" id="{180AA221-A341-EAB3-CD9A-BE28D3AC48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098"/>
            <a:stretch/>
          </p:blipFill>
          <p:spPr>
            <a:xfrm>
              <a:off x="5860178" y="1970059"/>
              <a:ext cx="2630680" cy="3907213"/>
            </a:xfrm>
            <a:prstGeom prst="rect">
              <a:avLst/>
            </a:prstGeom>
          </p:spPr>
        </p:pic>
        <p:pic>
          <p:nvPicPr>
            <p:cNvPr id="6" name="Picture 12" descr="http://cdn.graphicsfactory.com/clip-art/image_files/tn_image/6/1354006-tn_fish-bones-v7.jpg">
              <a:extLst>
                <a:ext uri="{FF2B5EF4-FFF2-40B4-BE49-F238E27FC236}">
                  <a16:creationId xmlns:a16="http://schemas.microsoft.com/office/drawing/2014/main" id="{4C7EA530-7C4C-6F30-23BE-D73C580774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574623">
              <a:off x="5823480" y="4923985"/>
              <a:ext cx="840241" cy="840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2" descr="http://www.thefinalharvest.org/images/hiolsilver.gif">
            <a:extLst>
              <a:ext uri="{FF2B5EF4-FFF2-40B4-BE49-F238E27FC236}">
                <a16:creationId xmlns:a16="http://schemas.microsoft.com/office/drawing/2014/main" id="{61D49FA0-E9FC-D1CC-F278-85E3320E1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535" y="5289461"/>
            <a:ext cx="961306" cy="989089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://sr.photos3.fotosearch.com/bthumb/CSP/CSP991/k11664879.jpg">
            <a:extLst>
              <a:ext uri="{FF2B5EF4-FFF2-40B4-BE49-F238E27FC236}">
                <a16:creationId xmlns:a16="http://schemas.microsoft.com/office/drawing/2014/main" id="{CBC88650-457D-0EA5-717D-D6DAF7CFB9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4615" l="2353" r="98824">
                        <a14:backgroundMark x1="16471" y1="13077" x2="31176" y2="6923"/>
                        <a14:backgroundMark x1="41176" y1="37692" x2="47647" y2="34615"/>
                        <a14:backgroundMark x1="75882" y1="19231" x2="85882" y2="2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534"/>
          <a:stretch/>
        </p:blipFill>
        <p:spPr bwMode="auto">
          <a:xfrm>
            <a:off x="5252377" y="5429379"/>
            <a:ext cx="1214070" cy="849171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5 Imagen">
            <a:extLst>
              <a:ext uri="{FF2B5EF4-FFF2-40B4-BE49-F238E27FC236}">
                <a16:creationId xmlns:a16="http://schemas.microsoft.com/office/drawing/2014/main" id="{203FBF2D-8013-5828-1966-89EE329B269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99028" y="4834374"/>
            <a:ext cx="2108440" cy="163392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" name="Picture 14" descr="http://www.wpclipart.com/animals/cats/cartoon_cats/happy_dancing_cat.png">
            <a:extLst>
              <a:ext uri="{FF2B5EF4-FFF2-40B4-BE49-F238E27FC236}">
                <a16:creationId xmlns:a16="http://schemas.microsoft.com/office/drawing/2014/main" id="{92ADE856-CCCA-7286-939E-473DD0D47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54" b="100000" l="0" r="100000"/>
                    </a14:imgEffect>
                    <a14:imgEffect>
                      <a14:saturation sat="6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28" y="5186497"/>
            <a:ext cx="1213213" cy="1195015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 CuadroTexto">
            <a:extLst>
              <a:ext uri="{FF2B5EF4-FFF2-40B4-BE49-F238E27FC236}">
                <a16:creationId xmlns:a16="http://schemas.microsoft.com/office/drawing/2014/main" id="{2162D992-759D-17AA-D0EC-FB99A17BC282}"/>
              </a:ext>
            </a:extLst>
          </p:cNvPr>
          <p:cNvSpPr txBox="1"/>
          <p:nvPr/>
        </p:nvSpPr>
        <p:spPr>
          <a:xfrm rot="279662">
            <a:off x="3556195" y="4126434"/>
            <a:ext cx="1490315" cy="624423"/>
          </a:xfrm>
          <a:prstGeom prst="foldedCorner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>
                <a:ln w="28575">
                  <a:noFill/>
                </a:ln>
                <a:latin typeface="Comic Sans MS" panose="030F0702030302020204" pitchFamily="66" charset="0"/>
              </a:rPr>
              <a:t>well</a:t>
            </a:r>
            <a:endParaRPr lang="es-ES_tradnl" sz="2800" b="1" dirty="0">
              <a:ln w="28575">
                <a:noFill/>
              </a:ln>
              <a:latin typeface="Comic Sans MS" panose="030F0702030302020204" pitchFamily="66" charset="0"/>
            </a:endParaRPr>
          </a:p>
        </p:txBody>
      </p:sp>
      <p:sp>
        <p:nvSpPr>
          <p:cNvPr id="12" name="18 Llamada ovalada">
            <a:extLst>
              <a:ext uri="{FF2B5EF4-FFF2-40B4-BE49-F238E27FC236}">
                <a16:creationId xmlns:a16="http://schemas.microsoft.com/office/drawing/2014/main" id="{D7A5E12B-482A-1A2A-53BF-7D1E9F371B20}"/>
              </a:ext>
            </a:extLst>
          </p:cNvPr>
          <p:cNvSpPr/>
          <p:nvPr/>
        </p:nvSpPr>
        <p:spPr>
          <a:xfrm>
            <a:off x="5755958" y="1675700"/>
            <a:ext cx="1412679" cy="1224136"/>
          </a:xfrm>
          <a:prstGeom prst="wedgeEllipseCallout">
            <a:avLst>
              <a:gd name="adj1" fmla="val 50947"/>
              <a:gd name="adj2" fmla="val 73064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>
                <a:solidFill>
                  <a:schemeClr val="tx1"/>
                </a:solidFill>
              </a:rPr>
              <a:t>You</a:t>
            </a:r>
            <a:r>
              <a:rPr lang="es-ES_tradnl" sz="2400" b="1" dirty="0">
                <a:solidFill>
                  <a:schemeClr val="tx1"/>
                </a:solidFill>
              </a:rPr>
              <a:t> </a:t>
            </a:r>
            <a:r>
              <a:rPr lang="es-ES_tradnl" sz="2400" b="1" dirty="0" err="1">
                <a:solidFill>
                  <a:schemeClr val="tx1"/>
                </a:solidFill>
              </a:rPr>
              <a:t>got</a:t>
            </a:r>
            <a:r>
              <a:rPr lang="es-ES_tradnl" sz="2400" b="1" dirty="0">
                <a:solidFill>
                  <a:schemeClr val="tx1"/>
                </a:solidFill>
              </a:rPr>
              <a:t> </a:t>
            </a:r>
            <a:r>
              <a:rPr lang="es-ES_tradnl" sz="2400" b="1" dirty="0" err="1">
                <a:solidFill>
                  <a:schemeClr val="tx1"/>
                </a:solidFill>
              </a:rPr>
              <a:t>it!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3" name="10 CuadroTexto">
            <a:extLst>
              <a:ext uri="{FF2B5EF4-FFF2-40B4-BE49-F238E27FC236}">
                <a16:creationId xmlns:a16="http://schemas.microsoft.com/office/drawing/2014/main" id="{865076A5-3395-128C-AE2B-046452A24A4B}"/>
              </a:ext>
            </a:extLst>
          </p:cNvPr>
          <p:cNvSpPr txBox="1"/>
          <p:nvPr/>
        </p:nvSpPr>
        <p:spPr>
          <a:xfrm rot="21028058">
            <a:off x="1534920" y="3840972"/>
            <a:ext cx="1552850" cy="624423"/>
          </a:xfrm>
          <a:prstGeom prst="foldedCorner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>
                <a:ln w="28575">
                  <a:noFill/>
                </a:ln>
                <a:latin typeface="Comic Sans MS" panose="030F0702030302020204" pitchFamily="66" charset="0"/>
              </a:rPr>
              <a:t>good</a:t>
            </a:r>
            <a:endParaRPr lang="es-ES_tradnl" sz="2000" b="1" dirty="0">
              <a:ln w="28575">
                <a:noFill/>
              </a:ln>
              <a:latin typeface="Comic Sans MS" panose="030F0702030302020204" pitchFamily="66" charset="0"/>
            </a:endParaRPr>
          </a:p>
        </p:txBody>
      </p:sp>
      <p:sp>
        <p:nvSpPr>
          <p:cNvPr id="14" name="15 Pentágono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49795A1-245F-9A3F-DBB3-478E9FBDB970}"/>
              </a:ext>
            </a:extLst>
          </p:cNvPr>
          <p:cNvSpPr/>
          <p:nvPr/>
        </p:nvSpPr>
        <p:spPr>
          <a:xfrm>
            <a:off x="10233617" y="5104810"/>
            <a:ext cx="1054077" cy="494546"/>
          </a:xfrm>
          <a:prstGeom prst="homePlat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/>
              <a:t>NEXT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27264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38 -0.0463 L 0.10026 -0.36112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-157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ou-got-it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t-me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" presetClass="exit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3" grpId="0" animBg="1"/>
      <p:bldP spid="14" grpId="0" animBg="1"/>
      <p:bldP spid="1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8 CuadroTexto">
            <a:extLst>
              <a:ext uri="{FF2B5EF4-FFF2-40B4-BE49-F238E27FC236}">
                <a16:creationId xmlns:a16="http://schemas.microsoft.com/office/drawing/2014/main" id="{0E476A53-75A6-0F34-EA27-C989CF917722}"/>
              </a:ext>
            </a:extLst>
          </p:cNvPr>
          <p:cNvSpPr txBox="1"/>
          <p:nvPr/>
        </p:nvSpPr>
        <p:spPr>
          <a:xfrm>
            <a:off x="767443" y="956639"/>
            <a:ext cx="5762667" cy="1323439"/>
          </a:xfrm>
          <a:prstGeom prst="rect">
            <a:avLst/>
          </a:prstGeom>
          <a:noFill/>
          <a:ln>
            <a:solidFill>
              <a:srgbClr val="009193"/>
            </a:solidFill>
          </a:ln>
          <a:effectLst/>
        </p:spPr>
        <p:txBody>
          <a:bodyPr wrap="square" rtlCol="0" anchor="ctr">
            <a:spAutoFit/>
          </a:bodyPr>
          <a:lstStyle/>
          <a:p>
            <a:r>
              <a:rPr lang="es-ES_tradnl" sz="4000" b="1" dirty="0" err="1">
                <a:ln w="28575">
                  <a:noFill/>
                </a:ln>
                <a:solidFill>
                  <a:srgbClr val="C00000"/>
                </a:solidFill>
                <a:latin typeface="+mj-lt"/>
              </a:rPr>
              <a:t>This</a:t>
            </a:r>
            <a:r>
              <a:rPr lang="es-ES_tradnl" sz="4000" b="1" dirty="0">
                <a:ln w="28575">
                  <a:noFill/>
                </a:ln>
                <a:solidFill>
                  <a:srgbClr val="C00000"/>
                </a:solidFill>
                <a:latin typeface="+mj-lt"/>
              </a:rPr>
              <a:t> bus </a:t>
            </a:r>
            <a:r>
              <a:rPr lang="es-ES_tradnl" sz="4000" b="1" dirty="0" err="1">
                <a:ln w="28575">
                  <a:noFill/>
                </a:ln>
                <a:solidFill>
                  <a:srgbClr val="C00000"/>
                </a:solidFill>
                <a:latin typeface="+mj-lt"/>
              </a:rPr>
              <a:t>is</a:t>
            </a:r>
            <a:r>
              <a:rPr lang="es-ES_tradnl" sz="4000" b="1" dirty="0">
                <a:ln w="28575">
                  <a:noFill/>
                </a:ln>
                <a:solidFill>
                  <a:srgbClr val="C00000"/>
                </a:solidFill>
                <a:latin typeface="+mj-lt"/>
              </a:rPr>
              <a:t> </a:t>
            </a:r>
            <a:r>
              <a:rPr lang="es-ES_tradnl" sz="4000" b="1" dirty="0" err="1">
                <a:ln w="28575">
                  <a:noFill/>
                </a:ln>
                <a:solidFill>
                  <a:srgbClr val="C00000"/>
                </a:solidFill>
                <a:latin typeface="+mj-lt"/>
              </a:rPr>
              <a:t>too</a:t>
            </a:r>
            <a:r>
              <a:rPr lang="es-ES_tradnl" sz="4000" b="1" dirty="0">
                <a:ln w="28575">
                  <a:noFill/>
                </a:ln>
                <a:solidFill>
                  <a:srgbClr val="C00000"/>
                </a:solidFill>
                <a:latin typeface="+mj-lt"/>
              </a:rPr>
              <a:t> _______ .</a:t>
            </a:r>
          </a:p>
          <a:p>
            <a:r>
              <a:rPr lang="es-ES_tradnl" sz="4000" b="1" dirty="0" err="1">
                <a:ln w="28575">
                  <a:noFill/>
                </a:ln>
                <a:solidFill>
                  <a:srgbClr val="C00000"/>
                </a:solidFill>
                <a:latin typeface="+mj-lt"/>
              </a:rPr>
              <a:t>We</a:t>
            </a:r>
            <a:r>
              <a:rPr lang="es-ES_tradnl" sz="4000" b="1" dirty="0">
                <a:ln w="28575">
                  <a:noFill/>
                </a:ln>
                <a:solidFill>
                  <a:srgbClr val="C00000"/>
                </a:solidFill>
                <a:latin typeface="+mj-lt"/>
              </a:rPr>
              <a:t> </a:t>
            </a:r>
            <a:r>
              <a:rPr lang="es-ES_tradnl" sz="4000" b="1" dirty="0" err="1">
                <a:ln w="28575">
                  <a:noFill/>
                </a:ln>
                <a:solidFill>
                  <a:srgbClr val="C00000"/>
                </a:solidFill>
                <a:latin typeface="+mj-lt"/>
              </a:rPr>
              <a:t>will</a:t>
            </a:r>
            <a:r>
              <a:rPr lang="es-ES_tradnl" sz="4000" b="1" dirty="0">
                <a:ln w="28575">
                  <a:noFill/>
                </a:ln>
                <a:solidFill>
                  <a:srgbClr val="C00000"/>
                </a:solidFill>
                <a:latin typeface="+mj-lt"/>
              </a:rPr>
              <a:t> be late </a:t>
            </a:r>
            <a:r>
              <a:rPr lang="es-ES_tradnl" sz="4000" b="1" dirty="0" err="1">
                <a:ln w="28575">
                  <a:noFill/>
                </a:ln>
                <a:solidFill>
                  <a:srgbClr val="C00000"/>
                </a:solidFill>
                <a:latin typeface="+mj-lt"/>
              </a:rPr>
              <a:t>for</a:t>
            </a:r>
            <a:r>
              <a:rPr lang="es-ES_tradnl" sz="4000" b="1" dirty="0">
                <a:ln w="28575">
                  <a:noFill/>
                </a:ln>
                <a:solidFill>
                  <a:srgbClr val="C00000"/>
                </a:solidFill>
                <a:latin typeface="+mj-lt"/>
              </a:rPr>
              <a:t> </a:t>
            </a:r>
            <a:r>
              <a:rPr lang="es-ES_tradnl" sz="4000" b="1" dirty="0" err="1">
                <a:ln w="28575">
                  <a:noFill/>
                </a:ln>
                <a:solidFill>
                  <a:srgbClr val="C00000"/>
                </a:solidFill>
                <a:latin typeface="+mj-lt"/>
              </a:rPr>
              <a:t>school</a:t>
            </a:r>
            <a:r>
              <a:rPr lang="es-ES_tradnl" sz="4000" b="1" dirty="0">
                <a:ln w="28575">
                  <a:noFill/>
                </a:ln>
                <a:solidFill>
                  <a:srgbClr val="C00000"/>
                </a:solidFill>
                <a:latin typeface="+mj-lt"/>
              </a:rPr>
              <a:t>.</a:t>
            </a:r>
          </a:p>
        </p:txBody>
      </p:sp>
      <p:grpSp>
        <p:nvGrpSpPr>
          <p:cNvPr id="4" name="17 Grupo">
            <a:extLst>
              <a:ext uri="{FF2B5EF4-FFF2-40B4-BE49-F238E27FC236}">
                <a16:creationId xmlns:a16="http://schemas.microsoft.com/office/drawing/2014/main" id="{6AF5AFC7-057B-269D-D99B-74C551DACE4F}"/>
              </a:ext>
            </a:extLst>
          </p:cNvPr>
          <p:cNvGrpSpPr/>
          <p:nvPr/>
        </p:nvGrpSpPr>
        <p:grpSpPr>
          <a:xfrm>
            <a:off x="7084794" y="1829422"/>
            <a:ext cx="2667378" cy="3907213"/>
            <a:chOff x="5823480" y="1970059"/>
            <a:chExt cx="2667378" cy="3907213"/>
          </a:xfrm>
        </p:grpSpPr>
        <p:pic>
          <p:nvPicPr>
            <p:cNvPr id="5" name="16 Imagen">
              <a:extLst>
                <a:ext uri="{FF2B5EF4-FFF2-40B4-BE49-F238E27FC236}">
                  <a16:creationId xmlns:a16="http://schemas.microsoft.com/office/drawing/2014/main" id="{B5CDBC08-4482-FE1A-A3CD-6579A57604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098"/>
            <a:stretch/>
          </p:blipFill>
          <p:spPr>
            <a:xfrm>
              <a:off x="5860178" y="1970059"/>
              <a:ext cx="2630680" cy="3907213"/>
            </a:xfrm>
            <a:prstGeom prst="rect">
              <a:avLst/>
            </a:prstGeom>
          </p:spPr>
        </p:pic>
        <p:pic>
          <p:nvPicPr>
            <p:cNvPr id="6" name="Picture 12" descr="http://cdn.graphicsfactory.com/clip-art/image_files/tn_image/6/1354006-tn_fish-bones-v7.jpg">
              <a:extLst>
                <a:ext uri="{FF2B5EF4-FFF2-40B4-BE49-F238E27FC236}">
                  <a16:creationId xmlns:a16="http://schemas.microsoft.com/office/drawing/2014/main" id="{D123CAB4-2051-0B4F-69A0-1E13761379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574623">
              <a:off x="5823480" y="4923985"/>
              <a:ext cx="840241" cy="840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2" descr="http://www.thefinalharvest.org/images/hiolsilver.gif">
            <a:extLst>
              <a:ext uri="{FF2B5EF4-FFF2-40B4-BE49-F238E27FC236}">
                <a16:creationId xmlns:a16="http://schemas.microsoft.com/office/drawing/2014/main" id="{8D59B3A5-BA29-80C2-B9CE-2479E04A1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294" y="5302820"/>
            <a:ext cx="961306" cy="989089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://sr.photos3.fotosearch.com/bthumb/CSP/CSP991/k11664879.jpg">
            <a:extLst>
              <a:ext uri="{FF2B5EF4-FFF2-40B4-BE49-F238E27FC236}">
                <a16:creationId xmlns:a16="http://schemas.microsoft.com/office/drawing/2014/main" id="{924A3043-A255-D24B-B72F-1765897148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4615" l="2353" r="98824">
                        <a14:backgroundMark x1="16471" y1="13077" x2="31176" y2="6923"/>
                        <a14:backgroundMark x1="41176" y1="37692" x2="47647" y2="34615"/>
                        <a14:backgroundMark x1="75882" y1="19231" x2="85882" y2="2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534"/>
          <a:stretch/>
        </p:blipFill>
        <p:spPr bwMode="auto">
          <a:xfrm>
            <a:off x="6180136" y="5442738"/>
            <a:ext cx="1214070" cy="849171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5 Imagen">
            <a:extLst>
              <a:ext uri="{FF2B5EF4-FFF2-40B4-BE49-F238E27FC236}">
                <a16:creationId xmlns:a16="http://schemas.microsoft.com/office/drawing/2014/main" id="{43D64DA1-18B0-0210-1388-6A894945D72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26787" y="4847733"/>
            <a:ext cx="2108440" cy="163392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" name="Picture 14" descr="http://www.wpclipart.com/animals/cats/cartoon_cats/happy_dancing_cat.png">
            <a:extLst>
              <a:ext uri="{FF2B5EF4-FFF2-40B4-BE49-F238E27FC236}">
                <a16:creationId xmlns:a16="http://schemas.microsoft.com/office/drawing/2014/main" id="{47174FE4-6BB2-30BB-C861-3F49E08A7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54" b="100000" l="0" r="100000"/>
                    </a14:imgEffect>
                    <a14:imgEffect>
                      <a14:saturation sat="6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387" y="5199856"/>
            <a:ext cx="1213213" cy="1195015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 CuadroTexto">
            <a:extLst>
              <a:ext uri="{FF2B5EF4-FFF2-40B4-BE49-F238E27FC236}">
                <a16:creationId xmlns:a16="http://schemas.microsoft.com/office/drawing/2014/main" id="{FD774AA3-8AE0-152F-A8BF-3071F8A3854A}"/>
              </a:ext>
            </a:extLst>
          </p:cNvPr>
          <p:cNvSpPr txBox="1"/>
          <p:nvPr/>
        </p:nvSpPr>
        <p:spPr>
          <a:xfrm rot="279662">
            <a:off x="4483954" y="4139793"/>
            <a:ext cx="1490315" cy="624423"/>
          </a:xfrm>
          <a:prstGeom prst="foldedCorner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>
                <a:ln w="28575">
                  <a:noFill/>
                </a:ln>
                <a:latin typeface="Comic Sans MS" panose="030F0702030302020204" pitchFamily="66" charset="0"/>
              </a:rPr>
              <a:t>slowly</a:t>
            </a:r>
            <a:endParaRPr lang="es-ES_tradnl" sz="2800" b="1" dirty="0">
              <a:ln w="28575">
                <a:noFill/>
              </a:ln>
              <a:latin typeface="Comic Sans MS" panose="030F0702030302020204" pitchFamily="66" charset="0"/>
            </a:endParaRPr>
          </a:p>
        </p:txBody>
      </p:sp>
      <p:sp>
        <p:nvSpPr>
          <p:cNvPr id="12" name="18 Llamada ovalada">
            <a:extLst>
              <a:ext uri="{FF2B5EF4-FFF2-40B4-BE49-F238E27FC236}">
                <a16:creationId xmlns:a16="http://schemas.microsoft.com/office/drawing/2014/main" id="{41821A05-0D10-8B8D-541E-3F3A1366E028}"/>
              </a:ext>
            </a:extLst>
          </p:cNvPr>
          <p:cNvSpPr/>
          <p:nvPr/>
        </p:nvSpPr>
        <p:spPr>
          <a:xfrm>
            <a:off x="6557591" y="1357908"/>
            <a:ext cx="1412679" cy="1224136"/>
          </a:xfrm>
          <a:prstGeom prst="wedgeEllipseCallout">
            <a:avLst>
              <a:gd name="adj1" fmla="val 50947"/>
              <a:gd name="adj2" fmla="val 73064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>
                <a:solidFill>
                  <a:schemeClr val="tx1"/>
                </a:solidFill>
              </a:rPr>
              <a:t>You</a:t>
            </a:r>
            <a:r>
              <a:rPr lang="es-ES_tradnl" sz="2400" b="1" dirty="0">
                <a:solidFill>
                  <a:schemeClr val="tx1"/>
                </a:solidFill>
              </a:rPr>
              <a:t> </a:t>
            </a:r>
            <a:r>
              <a:rPr lang="es-ES_tradnl" sz="2400" b="1" dirty="0" err="1">
                <a:solidFill>
                  <a:schemeClr val="tx1"/>
                </a:solidFill>
              </a:rPr>
              <a:t>got</a:t>
            </a:r>
            <a:r>
              <a:rPr lang="es-ES_tradnl" sz="2400" b="1" dirty="0">
                <a:solidFill>
                  <a:schemeClr val="tx1"/>
                </a:solidFill>
              </a:rPr>
              <a:t> </a:t>
            </a:r>
            <a:r>
              <a:rPr lang="es-ES_tradnl" sz="2400" b="1" dirty="0" err="1">
                <a:solidFill>
                  <a:schemeClr val="tx1"/>
                </a:solidFill>
              </a:rPr>
              <a:t>it!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3" name="10 CuadroTexto">
            <a:extLst>
              <a:ext uri="{FF2B5EF4-FFF2-40B4-BE49-F238E27FC236}">
                <a16:creationId xmlns:a16="http://schemas.microsoft.com/office/drawing/2014/main" id="{B735E734-4944-E390-6E40-77ED5DDD7C45}"/>
              </a:ext>
            </a:extLst>
          </p:cNvPr>
          <p:cNvSpPr txBox="1"/>
          <p:nvPr/>
        </p:nvSpPr>
        <p:spPr>
          <a:xfrm rot="21028058">
            <a:off x="2462679" y="3854331"/>
            <a:ext cx="1552850" cy="624423"/>
          </a:xfrm>
          <a:prstGeom prst="foldedCorner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>
                <a:ln w="28575">
                  <a:noFill/>
                </a:ln>
                <a:latin typeface="Comic Sans MS" panose="030F0702030302020204" pitchFamily="66" charset="0"/>
              </a:rPr>
              <a:t>slow</a:t>
            </a:r>
            <a:endParaRPr lang="es-ES_tradnl" sz="2000" b="1" dirty="0">
              <a:ln w="28575">
                <a:noFill/>
              </a:ln>
              <a:latin typeface="Comic Sans MS" panose="030F0702030302020204" pitchFamily="66" charset="0"/>
            </a:endParaRPr>
          </a:p>
        </p:txBody>
      </p:sp>
      <p:sp>
        <p:nvSpPr>
          <p:cNvPr id="14" name="15 Pentágono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27CB8CA-4F89-5A61-67E6-A783CA922E67}"/>
              </a:ext>
            </a:extLst>
          </p:cNvPr>
          <p:cNvSpPr/>
          <p:nvPr/>
        </p:nvSpPr>
        <p:spPr>
          <a:xfrm>
            <a:off x="10634337" y="5489362"/>
            <a:ext cx="1054077" cy="494546"/>
          </a:xfrm>
          <a:prstGeom prst="homePlat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/>
              <a:t>NEXT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56791914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258 0.02083 L 0.14922 -0.40949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-215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ou-got-it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t-me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96 0.01273 L 0.14284 -0.4176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-2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" presetClass="exit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3" grpId="0" animBg="1"/>
      <p:bldP spid="13" grpId="1" animBg="1"/>
      <p:bldP spid="14" grpId="0" animBg="1"/>
      <p:bldP spid="1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8 CuadroTexto">
            <a:extLst>
              <a:ext uri="{FF2B5EF4-FFF2-40B4-BE49-F238E27FC236}">
                <a16:creationId xmlns:a16="http://schemas.microsoft.com/office/drawing/2014/main" id="{960A0B45-4455-46B3-8A06-01F442BC320C}"/>
              </a:ext>
            </a:extLst>
          </p:cNvPr>
          <p:cNvSpPr txBox="1"/>
          <p:nvPr/>
        </p:nvSpPr>
        <p:spPr>
          <a:xfrm>
            <a:off x="228600" y="627882"/>
            <a:ext cx="6484678" cy="1323439"/>
          </a:xfrm>
          <a:prstGeom prst="rect">
            <a:avLst/>
          </a:prstGeom>
          <a:noFill/>
          <a:ln>
            <a:solidFill>
              <a:srgbClr val="009193"/>
            </a:solidFill>
          </a:ln>
          <a:effectLst/>
        </p:spPr>
        <p:txBody>
          <a:bodyPr wrap="square" rtlCol="0" anchor="ctr">
            <a:spAutoFit/>
          </a:bodyPr>
          <a:lstStyle/>
          <a:p>
            <a:r>
              <a:rPr lang="en-US" sz="4000" b="1" dirty="0">
                <a:ln w="28575">
                  <a:noFill/>
                </a:ln>
                <a:solidFill>
                  <a:srgbClr val="7030A0"/>
                </a:solidFill>
                <a:latin typeface="+mj-lt"/>
              </a:rPr>
              <a:t>They are fantastic dancers</a:t>
            </a:r>
            <a:r>
              <a:rPr lang="es-ES_tradnl" sz="4000" b="1" dirty="0">
                <a:ln w="28575">
                  <a:noFill/>
                </a:ln>
                <a:solidFill>
                  <a:srgbClr val="7030A0"/>
                </a:solidFill>
                <a:latin typeface="+mj-lt"/>
              </a:rPr>
              <a:t>.</a:t>
            </a:r>
          </a:p>
          <a:p>
            <a:r>
              <a:rPr lang="es-ES_tradnl" sz="4000" b="1" dirty="0" err="1">
                <a:ln w="28575">
                  <a:noFill/>
                </a:ln>
                <a:solidFill>
                  <a:srgbClr val="7030A0"/>
                </a:solidFill>
                <a:latin typeface="+mj-lt"/>
              </a:rPr>
              <a:t>They</a:t>
            </a:r>
            <a:r>
              <a:rPr lang="es-ES_tradnl" sz="4000" b="1" dirty="0">
                <a:ln w="28575">
                  <a:noFill/>
                </a:ln>
                <a:solidFill>
                  <a:srgbClr val="7030A0"/>
                </a:solidFill>
                <a:latin typeface="+mj-lt"/>
              </a:rPr>
              <a:t> dance </a:t>
            </a:r>
            <a:r>
              <a:rPr lang="es-ES_tradnl" sz="4000" b="1" dirty="0" err="1">
                <a:ln w="28575">
                  <a:noFill/>
                </a:ln>
                <a:solidFill>
                  <a:srgbClr val="7030A0"/>
                </a:solidFill>
                <a:latin typeface="+mj-lt"/>
              </a:rPr>
              <a:t>really</a:t>
            </a:r>
            <a:r>
              <a:rPr lang="es-ES_tradnl" sz="4000" b="1" dirty="0">
                <a:ln w="28575">
                  <a:noFill/>
                </a:ln>
                <a:solidFill>
                  <a:srgbClr val="7030A0"/>
                </a:solidFill>
                <a:latin typeface="+mj-lt"/>
              </a:rPr>
              <a:t> _______.</a:t>
            </a:r>
          </a:p>
        </p:txBody>
      </p:sp>
      <p:grpSp>
        <p:nvGrpSpPr>
          <p:cNvPr id="4" name="17 Grupo">
            <a:extLst>
              <a:ext uri="{FF2B5EF4-FFF2-40B4-BE49-F238E27FC236}">
                <a16:creationId xmlns:a16="http://schemas.microsoft.com/office/drawing/2014/main" id="{D12621A1-B09E-26C9-F32F-98B8FA519F14}"/>
              </a:ext>
            </a:extLst>
          </p:cNvPr>
          <p:cNvGrpSpPr/>
          <p:nvPr/>
        </p:nvGrpSpPr>
        <p:grpSpPr>
          <a:xfrm>
            <a:off x="6676580" y="1671336"/>
            <a:ext cx="2667378" cy="3907213"/>
            <a:chOff x="5823480" y="1970059"/>
            <a:chExt cx="2667378" cy="3907213"/>
          </a:xfrm>
        </p:grpSpPr>
        <p:pic>
          <p:nvPicPr>
            <p:cNvPr id="5" name="16 Imagen">
              <a:extLst>
                <a:ext uri="{FF2B5EF4-FFF2-40B4-BE49-F238E27FC236}">
                  <a16:creationId xmlns:a16="http://schemas.microsoft.com/office/drawing/2014/main" id="{063F79E3-C480-6D95-FD8E-7AEB70C87C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098"/>
            <a:stretch/>
          </p:blipFill>
          <p:spPr>
            <a:xfrm>
              <a:off x="5860178" y="1970059"/>
              <a:ext cx="2630680" cy="3907213"/>
            </a:xfrm>
            <a:prstGeom prst="rect">
              <a:avLst/>
            </a:prstGeom>
          </p:spPr>
        </p:pic>
        <p:pic>
          <p:nvPicPr>
            <p:cNvPr id="6" name="Picture 12" descr="http://cdn.graphicsfactory.com/clip-art/image_files/tn_image/6/1354006-tn_fish-bones-v7.jpg">
              <a:extLst>
                <a:ext uri="{FF2B5EF4-FFF2-40B4-BE49-F238E27FC236}">
                  <a16:creationId xmlns:a16="http://schemas.microsoft.com/office/drawing/2014/main" id="{E7AE3DAA-56AB-A1AF-32D3-07117BBD2A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574623">
              <a:off x="5823480" y="4923985"/>
              <a:ext cx="840241" cy="840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2" descr="http://www.thefinalharvest.org/images/hiolsilver.gif">
            <a:extLst>
              <a:ext uri="{FF2B5EF4-FFF2-40B4-BE49-F238E27FC236}">
                <a16:creationId xmlns:a16="http://schemas.microsoft.com/office/drawing/2014/main" id="{EF7E08AC-06C0-54D8-877D-07E559CFF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080" y="5144734"/>
            <a:ext cx="961306" cy="989089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://sr.photos3.fotosearch.com/bthumb/CSP/CSP991/k11664879.jpg">
            <a:extLst>
              <a:ext uri="{FF2B5EF4-FFF2-40B4-BE49-F238E27FC236}">
                <a16:creationId xmlns:a16="http://schemas.microsoft.com/office/drawing/2014/main" id="{6F80D55C-E3FF-D11E-1FC6-17275A8237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4615" l="2353" r="98824">
                        <a14:backgroundMark x1="16471" y1="13077" x2="31176" y2="6923"/>
                        <a14:backgroundMark x1="41176" y1="37692" x2="47647" y2="34615"/>
                        <a14:backgroundMark x1="75882" y1="19231" x2="85882" y2="2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534"/>
          <a:stretch/>
        </p:blipFill>
        <p:spPr bwMode="auto">
          <a:xfrm>
            <a:off x="5771922" y="5284652"/>
            <a:ext cx="1214070" cy="849171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5 Imagen">
            <a:extLst>
              <a:ext uri="{FF2B5EF4-FFF2-40B4-BE49-F238E27FC236}">
                <a16:creationId xmlns:a16="http://schemas.microsoft.com/office/drawing/2014/main" id="{85CDACB4-8035-5BF8-3987-EEE4854396B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18573" y="4689647"/>
            <a:ext cx="2108440" cy="163392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" name="Picture 14" descr="http://www.wpclipart.com/animals/cats/cartoon_cats/happy_dancing_cat.png">
            <a:extLst>
              <a:ext uri="{FF2B5EF4-FFF2-40B4-BE49-F238E27FC236}">
                <a16:creationId xmlns:a16="http://schemas.microsoft.com/office/drawing/2014/main" id="{179B54A5-A1E3-463F-87BC-15CDB0899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54" b="100000" l="0" r="100000"/>
                    </a14:imgEffect>
                    <a14:imgEffect>
                      <a14:saturation sat="6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173" y="5041770"/>
            <a:ext cx="1213213" cy="1195015"/>
          </a:xfrm>
          <a:prstGeom prst="rect">
            <a:avLst/>
          </a:prstGeom>
          <a:noFill/>
          <a:effectLst>
            <a:glow rad="381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 CuadroTexto">
            <a:extLst>
              <a:ext uri="{FF2B5EF4-FFF2-40B4-BE49-F238E27FC236}">
                <a16:creationId xmlns:a16="http://schemas.microsoft.com/office/drawing/2014/main" id="{30861876-2BFC-0F45-89DB-18D9BE39CABF}"/>
              </a:ext>
            </a:extLst>
          </p:cNvPr>
          <p:cNvSpPr txBox="1"/>
          <p:nvPr/>
        </p:nvSpPr>
        <p:spPr>
          <a:xfrm rot="21204297">
            <a:off x="1760690" y="4011435"/>
            <a:ext cx="1594319" cy="624423"/>
          </a:xfrm>
          <a:prstGeom prst="foldedCorner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>
                <a:ln w="28575">
                  <a:noFill/>
                </a:ln>
                <a:latin typeface="Comic Sans MS" panose="030F0702030302020204" pitchFamily="66" charset="0"/>
              </a:rPr>
              <a:t>badly</a:t>
            </a:r>
            <a:endParaRPr lang="es-ES_tradnl" sz="2800" b="1" dirty="0">
              <a:ln w="28575">
                <a:noFill/>
              </a:ln>
              <a:latin typeface="Comic Sans MS" panose="030F0702030302020204" pitchFamily="66" charset="0"/>
            </a:endParaRPr>
          </a:p>
        </p:txBody>
      </p:sp>
      <p:sp>
        <p:nvSpPr>
          <p:cNvPr id="12" name="18 Llamada ovalada">
            <a:extLst>
              <a:ext uri="{FF2B5EF4-FFF2-40B4-BE49-F238E27FC236}">
                <a16:creationId xmlns:a16="http://schemas.microsoft.com/office/drawing/2014/main" id="{5DADB4CD-A7B6-5FEF-A22F-104526866C6C}"/>
              </a:ext>
            </a:extLst>
          </p:cNvPr>
          <p:cNvSpPr/>
          <p:nvPr/>
        </p:nvSpPr>
        <p:spPr>
          <a:xfrm>
            <a:off x="6149377" y="1199822"/>
            <a:ext cx="1412679" cy="1224136"/>
          </a:xfrm>
          <a:prstGeom prst="wedgeEllipseCallout">
            <a:avLst>
              <a:gd name="adj1" fmla="val 50947"/>
              <a:gd name="adj2" fmla="val 73064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>
                <a:solidFill>
                  <a:schemeClr val="tx1"/>
                </a:solidFill>
              </a:rPr>
              <a:t>You</a:t>
            </a:r>
            <a:r>
              <a:rPr lang="es-ES_tradnl" sz="2400" b="1" dirty="0">
                <a:solidFill>
                  <a:schemeClr val="tx1"/>
                </a:solidFill>
              </a:rPr>
              <a:t> </a:t>
            </a:r>
            <a:r>
              <a:rPr lang="es-ES_tradnl" sz="2400" b="1" dirty="0" err="1">
                <a:solidFill>
                  <a:schemeClr val="tx1"/>
                </a:solidFill>
              </a:rPr>
              <a:t>got</a:t>
            </a:r>
            <a:r>
              <a:rPr lang="es-ES_tradnl" sz="2400" b="1" dirty="0">
                <a:solidFill>
                  <a:schemeClr val="tx1"/>
                </a:solidFill>
              </a:rPr>
              <a:t> </a:t>
            </a:r>
            <a:r>
              <a:rPr lang="es-ES_tradnl" sz="2400" b="1" dirty="0" err="1">
                <a:solidFill>
                  <a:schemeClr val="tx1"/>
                </a:solidFill>
              </a:rPr>
              <a:t>it!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3" name="10 CuadroTexto">
            <a:extLst>
              <a:ext uri="{FF2B5EF4-FFF2-40B4-BE49-F238E27FC236}">
                <a16:creationId xmlns:a16="http://schemas.microsoft.com/office/drawing/2014/main" id="{C1BDA438-5851-9803-A39F-C4CCC6774C7C}"/>
              </a:ext>
            </a:extLst>
          </p:cNvPr>
          <p:cNvSpPr txBox="1"/>
          <p:nvPr/>
        </p:nvSpPr>
        <p:spPr>
          <a:xfrm rot="322244">
            <a:off x="3982289" y="3812727"/>
            <a:ext cx="1424654" cy="624423"/>
          </a:xfrm>
          <a:prstGeom prst="foldedCorner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>
                <a:ln w="28575">
                  <a:noFill/>
                </a:ln>
                <a:latin typeface="Comic Sans MS" panose="030F0702030302020204" pitchFamily="66" charset="0"/>
              </a:rPr>
              <a:t>well</a:t>
            </a:r>
            <a:endParaRPr lang="es-ES_tradnl" sz="2000" b="1" dirty="0">
              <a:ln w="28575">
                <a:noFill/>
              </a:ln>
              <a:latin typeface="Comic Sans MS" panose="030F0702030302020204" pitchFamily="66" charset="0"/>
            </a:endParaRPr>
          </a:p>
        </p:txBody>
      </p:sp>
      <p:sp>
        <p:nvSpPr>
          <p:cNvPr id="14" name="15 Pentágono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BED3484-3EA2-8605-13FC-D5616574B726}"/>
              </a:ext>
            </a:extLst>
          </p:cNvPr>
          <p:cNvSpPr/>
          <p:nvPr/>
        </p:nvSpPr>
        <p:spPr>
          <a:xfrm>
            <a:off x="10624197" y="5578549"/>
            <a:ext cx="1054077" cy="494546"/>
          </a:xfrm>
          <a:prstGeom prst="homePlat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/>
              <a:t>NEXT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197160097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83 -0.00463 L 0.03476 -0.35764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-176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ou-got-it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t-me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96 1.11111E-6 L 0.01263 -0.35301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-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" presetClass="exit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3" grpId="0" animBg="1"/>
      <p:bldP spid="13" grpId="1" animBg="1"/>
      <p:bldP spid="14" grpId="0" animBg="1"/>
      <p:bldP spid="1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322</Words>
  <Application>Microsoft Macintosh PowerPoint</Application>
  <PresentationFormat>Widescreen</PresentationFormat>
  <Paragraphs>116</Paragraphs>
  <Slides>22</Slides>
  <Notes>20</Notes>
  <HiddenSlides>0</HiddenSlides>
  <MMClips>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Comic Sans MS</vt:lpstr>
      <vt:lpstr>Showcard Gothic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Do Thi Thuy Linh</cp:lastModifiedBy>
  <cp:revision>55</cp:revision>
  <dcterms:created xsi:type="dcterms:W3CDTF">2023-01-31T08:21:18Z</dcterms:created>
  <dcterms:modified xsi:type="dcterms:W3CDTF">2025-05-12T12:28:41Z</dcterms:modified>
</cp:coreProperties>
</file>