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03" r:id="rId2"/>
    <p:sldId id="401" r:id="rId3"/>
    <p:sldId id="329" r:id="rId4"/>
    <p:sldId id="402" r:id="rId5"/>
    <p:sldId id="340" r:id="rId6"/>
    <p:sldId id="336" r:id="rId7"/>
    <p:sldId id="337" r:id="rId8"/>
    <p:sldId id="338" r:id="rId9"/>
    <p:sldId id="339" r:id="rId10"/>
    <p:sldId id="350" r:id="rId11"/>
    <p:sldId id="380" r:id="rId12"/>
    <p:sldId id="388" r:id="rId13"/>
    <p:sldId id="389" r:id="rId14"/>
    <p:sldId id="391" r:id="rId15"/>
    <p:sldId id="392" r:id="rId16"/>
    <p:sldId id="390" r:id="rId17"/>
    <p:sldId id="344" r:id="rId18"/>
    <p:sldId id="393" r:id="rId19"/>
    <p:sldId id="345" r:id="rId20"/>
    <p:sldId id="346" r:id="rId21"/>
    <p:sldId id="347" r:id="rId22"/>
    <p:sldId id="348" r:id="rId23"/>
    <p:sldId id="349" r:id="rId24"/>
    <p:sldId id="302" r:id="rId2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1"/>
    <p:restoredTop sz="96327"/>
  </p:normalViewPr>
  <p:slideViewPr>
    <p:cSldViewPr snapToGrid="0">
      <p:cViewPr varScale="1">
        <p:scale>
          <a:sx n="68" d="100"/>
          <a:sy n="68" d="100"/>
        </p:scale>
        <p:origin x="224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2386-C83D-0E4B-856F-A93FFBA75280}" type="datetimeFigureOut">
              <a:rPr lang="en-VN" smtClean="0"/>
              <a:t>12/5/25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CFA3-9417-3D4C-A140-C84A3384AC5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852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2BCA-4789-5E09-493A-01C9C42C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05F28-814A-7F76-F8B5-3C1E4EB7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AB189-53A5-E227-0481-682BC071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4713-9801-2AAB-9EEA-5DE520CF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AE0A3-8C20-062E-F5A4-DC297425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97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A85B-6882-B47E-A94E-92B896A0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17D06-C505-129C-B876-9AE7F7D9F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69869-CCFE-F312-8277-B29A660C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73EE-119C-F2B1-4BCD-1B93DC19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057D-81C3-C3E2-41FD-26261D87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59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A1760-DD9A-3B2B-1FC1-04933BC36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8BE93-1C33-F7C2-A113-94359132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F8BF-49D4-C13D-EACD-640DBE52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5CA-F813-5C2A-5700-193236D2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4036-AFB8-BA3B-CA5F-33E02E06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4701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17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8971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7315-B38D-8645-C060-F303DC7B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31EF7-C215-A385-41E1-53AF3F9E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AC17-07FA-DB76-B202-0811DDC4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9A8B-9977-A9EA-D18B-6A4897DC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F372-054C-6F1C-21CA-DCED4EFF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31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7E20-A1A4-1F7D-4CAB-BCE84F7D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832D-BD5C-6A34-337B-3EB848088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747-68F6-A195-357E-8A38ACA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5EC35-891A-A59C-5900-5BA845A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86F3C-3CB7-EF11-9FDF-2076F10B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271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FC28-F6C2-AD90-AA45-A610A1FF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D4E-CD73-132B-FD14-20C02CC33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731C8-1752-FBBF-65E9-2F047377F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0DF3D-9BD7-6B3C-9F3B-CF27D67C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6F86-CD6E-A88D-2737-F71CE2BA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26431-154A-1562-C40F-6693FC6B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220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80C9-B52D-8215-60AB-54EFA8CB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DD155-70C2-F67D-8E56-3F829745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FBA92-0B28-0738-2457-2CFC47F2F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67380-6E6D-ADFB-619C-D2F3923B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E687F-E1E9-C19C-193D-C3B998D93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3D20D-7AC9-A48E-B2C6-946C25A6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EEC20-54D4-BBA9-284D-1840FF29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ACD2C-3D10-131F-298B-A00B125B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19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F4D9-8B63-3AB8-01F5-57957FF7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F02C4-CE38-02E4-531C-B0AFCC46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3BA49-8CA1-2CD0-3663-CAADBF42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63B1F-D2FF-5C41-D43C-D7DEB0F6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069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37E13-B338-BE77-79D8-5447B815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2638D-0EC7-9155-2554-E41C2849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C09A4-7443-2334-78C0-58CF27B1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4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3D14-292B-09C5-F3D4-7D47AD37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AC8A-5CB3-B8D9-04F9-93E987621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9E3AD-D0A3-4101-5200-CE0AF54C4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7BF5F-F774-C7B9-AF49-30EE841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5A20-75B0-0C52-EB76-E2C5CB25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E7F2F-C7BE-F812-B352-B58C5EC2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649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ACA5-801A-BA62-1FF9-C764C0A8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FEEC9-343C-71B8-44AD-921FF5A1E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2FD98-5DF6-A88A-111B-B9575B6F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B2D2F-2F35-C2B2-2E8B-93BC3C6D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D2DD8-F528-C262-A0A5-0A5C0432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FD05-074B-C571-022D-ECF3CB62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298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B7097-98E3-F742-5F1B-DE457FFD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CE171-994E-71BF-D0FA-C8D92948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BFA9-D980-D30A-EBF6-182429ABE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2C71-7600-F24B-B6EA-F868381901E7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4C89-37ED-151C-C618-362008CF6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E4FB-F771-1AAA-6A8A-8F491E0A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0F4F-0409-5845-8A0F-1021B4A12AF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79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hyperlink" Target="https://pixabay.com/en/frame-gold-embossed-antique-oval-1978734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hyperlink" Target="https://pixabay.com/en/frame-gold-embossed-antique-oval-1978734/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hyperlink" Target="https://pixabay.com/en/frame-gold-embossed-antique-oval-1978734/" TargetMode="External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hyperlink" Target="https://pixabay.com/en/frame-gold-embossed-antique-oval-1978734/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542039" y="402306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1169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883898" y="402306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5496025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  <p:pic>
        <p:nvPicPr>
          <p:cNvPr id="3" name="Picture 2" descr="A close up of a picture&#10;&#10;Description automatically generated">
            <a:extLst>
              <a:ext uri="{FF2B5EF4-FFF2-40B4-BE49-F238E27FC236}">
                <a16:creationId xmlns:a16="http://schemas.microsoft.com/office/drawing/2014/main" id="{4A797B00-0111-AC02-2510-C53094EF3C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" r="83360" b="22230"/>
          <a:stretch/>
        </p:blipFill>
        <p:spPr>
          <a:xfrm>
            <a:off x="534147" y="799068"/>
            <a:ext cx="2608165" cy="3021120"/>
          </a:xfrm>
          <a:prstGeom prst="ellipse">
            <a:avLst/>
          </a:prstGeom>
        </p:spPr>
      </p:pic>
      <p:pic>
        <p:nvPicPr>
          <p:cNvPr id="5" name="Picture 4" descr="A gold oval picture frame&#10;&#10;Description automatically generated">
            <a:extLst>
              <a:ext uri="{FF2B5EF4-FFF2-40B4-BE49-F238E27FC236}">
                <a16:creationId xmlns:a16="http://schemas.microsoft.com/office/drawing/2014/main" id="{2C69A44A-8800-307B-8D86-C4FF8F816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7979" y="596191"/>
            <a:ext cx="2998514" cy="3426873"/>
          </a:xfrm>
          <a:prstGeom prst="rect">
            <a:avLst/>
          </a:prstGeom>
        </p:spPr>
      </p:pic>
      <p:pic>
        <p:nvPicPr>
          <p:cNvPr id="4" name="Picture 3" descr="A close up of a picture&#10;&#10;Description automatically generated">
            <a:extLst>
              <a:ext uri="{FF2B5EF4-FFF2-40B4-BE49-F238E27FC236}">
                <a16:creationId xmlns:a16="http://schemas.microsoft.com/office/drawing/2014/main" id="{A5299A12-1FF9-9BAD-8AF4-626715C6B2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960" r="66639" b="22992"/>
          <a:stretch/>
        </p:blipFill>
        <p:spPr>
          <a:xfrm>
            <a:off x="8964118" y="780851"/>
            <a:ext cx="2636402" cy="3037511"/>
          </a:xfrm>
          <a:prstGeom prst="ellipse">
            <a:avLst/>
          </a:prstGeom>
        </p:spPr>
      </p:pic>
      <p:pic>
        <p:nvPicPr>
          <p:cNvPr id="7" name="quiet.mp3">
            <a:hlinkClick r:id="" action="ppaction://media"/>
            <a:extLst>
              <a:ext uri="{FF2B5EF4-FFF2-40B4-BE49-F238E27FC236}">
                <a16:creationId xmlns:a16="http://schemas.microsoft.com/office/drawing/2014/main" id="{D6A12C4D-8484-6EA5-09DF-D28E63DDE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96284" y="5275820"/>
            <a:ext cx="812800" cy="81280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A gold oval picture frame&#10;&#10;Description automatically generated">
            <a:extLst>
              <a:ext uri="{FF2B5EF4-FFF2-40B4-BE49-F238E27FC236}">
                <a16:creationId xmlns:a16="http://schemas.microsoft.com/office/drawing/2014/main" id="{94859D89-049C-BEC4-55DE-EC274F77A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83062" y="493840"/>
            <a:ext cx="2998514" cy="3426873"/>
          </a:xfrm>
          <a:prstGeom prst="rect">
            <a:avLst/>
          </a:prstGeom>
        </p:spPr>
      </p:pic>
      <p:pic>
        <p:nvPicPr>
          <p:cNvPr id="9" name="Picture 8" descr="A close up of a picture&#10;&#10;Description automatically generated">
            <a:extLst>
              <a:ext uri="{FF2B5EF4-FFF2-40B4-BE49-F238E27FC236}">
                <a16:creationId xmlns:a16="http://schemas.microsoft.com/office/drawing/2014/main" id="{E8748968-8C9A-1859-113B-2277E08309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953" r="49979" b="23434"/>
          <a:stretch/>
        </p:blipFill>
        <p:spPr>
          <a:xfrm>
            <a:off x="5057255" y="826620"/>
            <a:ext cx="2953752" cy="3126393"/>
          </a:xfrm>
          <a:prstGeom prst="ellipse">
            <a:avLst/>
          </a:prstGeom>
        </p:spPr>
      </p:pic>
      <p:pic>
        <p:nvPicPr>
          <p:cNvPr id="10" name="Picture 9" descr="A gold oval picture frame&#10;&#10;Description automatically generated">
            <a:extLst>
              <a:ext uri="{FF2B5EF4-FFF2-40B4-BE49-F238E27FC236}">
                <a16:creationId xmlns:a16="http://schemas.microsoft.com/office/drawing/2014/main" id="{31B76B90-634F-C07A-2871-066F0235A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60009" y="561165"/>
            <a:ext cx="2998514" cy="34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203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D9B5AF-1462-AAD8-7203-D19DF91AD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" y="462822"/>
            <a:ext cx="51435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text message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9671FEB2-D85E-3445-813F-BB845CBD8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800142"/>
            <a:ext cx="9345942" cy="2111376"/>
          </a:xfrm>
          <a:prstGeom prst="rect">
            <a:avLst/>
          </a:prstGeom>
        </p:spPr>
      </p:pic>
      <p:pic>
        <p:nvPicPr>
          <p:cNvPr id="13" name="Picture 12" descr="A cartoon of a child and a movie theater&#10;&#10;Description automatically generated">
            <a:extLst>
              <a:ext uri="{FF2B5EF4-FFF2-40B4-BE49-F238E27FC236}">
                <a16:creationId xmlns:a16="http://schemas.microsoft.com/office/drawing/2014/main" id="{95BAA01D-20CE-5E28-0637-D4C780143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67" y="3092449"/>
            <a:ext cx="2000221" cy="1819069"/>
          </a:xfrm>
          <a:prstGeom prst="rect">
            <a:avLst/>
          </a:prstGeom>
        </p:spPr>
      </p:pic>
      <p:pic>
        <p:nvPicPr>
          <p:cNvPr id="2" name="CD1 TRACK 59.mp3">
            <a:hlinkClick r:id="" action="ppaction://media"/>
            <a:extLst>
              <a:ext uri="{FF2B5EF4-FFF2-40B4-BE49-F238E27FC236}">
                <a16:creationId xmlns:a16="http://schemas.microsoft.com/office/drawing/2014/main" id="{5C161D07-2587-D16E-32FF-4026645C3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50858" y="462822"/>
            <a:ext cx="812800" cy="812800"/>
          </a:xfrm>
          <a:prstGeom prst="rect">
            <a:avLst/>
          </a:prstGeom>
        </p:spPr>
      </p:pic>
      <p:pic>
        <p:nvPicPr>
          <p:cNvPr id="3" name="CD1 TRACK 59.mp3">
            <a:hlinkClick r:id="" action="ppaction://media"/>
            <a:extLst>
              <a:ext uri="{FF2B5EF4-FFF2-40B4-BE49-F238E27FC236}">
                <a16:creationId xmlns:a16="http://schemas.microsoft.com/office/drawing/2014/main" id="{9E91BEDB-BDD9-FF96-0D88-DAB5AD21BB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656.2866" end="5833.761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311" y="2002230"/>
            <a:ext cx="812800" cy="812800"/>
          </a:xfrm>
          <a:prstGeom prst="rect">
            <a:avLst/>
          </a:prstGeom>
        </p:spPr>
      </p:pic>
      <p:pic>
        <p:nvPicPr>
          <p:cNvPr id="5" name="CD1 TRACK 59.mp3">
            <a:hlinkClick r:id="" action="ppaction://media"/>
            <a:extLst>
              <a:ext uri="{FF2B5EF4-FFF2-40B4-BE49-F238E27FC236}">
                <a16:creationId xmlns:a16="http://schemas.microsoft.com/office/drawing/2014/main" id="{A592C8F7-851B-8F0F-790C-79A5D1DA20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673.439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6689" y="4911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A896531-67F8-F0BF-BDDC-CC6F6AD0E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ame with a picture of a monster&#10;&#10;Description automatically generated with medium confidence">
            <a:extLst>
              <a:ext uri="{FF2B5EF4-FFF2-40B4-BE49-F238E27FC236}">
                <a16:creationId xmlns:a16="http://schemas.microsoft.com/office/drawing/2014/main" id="{4410CDF7-F913-9FA1-B686-96C1E916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" r="49938" b="1"/>
          <a:stretch/>
        </p:blipFill>
        <p:spPr>
          <a:xfrm>
            <a:off x="386113" y="1923803"/>
            <a:ext cx="8781638" cy="27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ame with a picture of a monster&#10;&#10;Description automatically generated with medium confidence">
            <a:extLst>
              <a:ext uri="{FF2B5EF4-FFF2-40B4-BE49-F238E27FC236}">
                <a16:creationId xmlns:a16="http://schemas.microsoft.com/office/drawing/2014/main" id="{C1BF56D1-33AE-A8AD-55DD-47537657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-3334"/>
          <a:stretch/>
        </p:blipFill>
        <p:spPr>
          <a:xfrm>
            <a:off x="325643" y="1729718"/>
            <a:ext cx="10566050" cy="33985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5CCF2-D17E-4A2E-89AC-C0DF7DD4653E}"/>
              </a:ext>
            </a:extLst>
          </p:cNvPr>
          <p:cNvSpPr/>
          <p:nvPr/>
        </p:nvSpPr>
        <p:spPr>
          <a:xfrm>
            <a:off x="7796646" y="3822700"/>
            <a:ext cx="1163781" cy="7796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0039F-6670-D252-E9B2-58DBD75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drinking a juice&#10;&#10;Description automatically generated">
            <a:extLst>
              <a:ext uri="{FF2B5EF4-FFF2-40B4-BE49-F238E27FC236}">
                <a16:creationId xmlns:a16="http://schemas.microsoft.com/office/drawing/2014/main" id="{62C31A13-59FB-3222-2DDD-311928B55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r="52774"/>
          <a:stretch/>
        </p:blipFill>
        <p:spPr>
          <a:xfrm>
            <a:off x="509475" y="2307873"/>
            <a:ext cx="10298225" cy="33786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5CCF2-D17E-4A2E-89AC-C0DF7DD4653E}"/>
              </a:ext>
            </a:extLst>
          </p:cNvPr>
          <p:cNvSpPr/>
          <p:nvPr/>
        </p:nvSpPr>
        <p:spPr>
          <a:xfrm>
            <a:off x="7061530" y="4905664"/>
            <a:ext cx="878775" cy="674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0039F-6670-D252-E9B2-58DBD75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drinking a juice&#10;&#10;Description automatically generated">
            <a:extLst>
              <a:ext uri="{FF2B5EF4-FFF2-40B4-BE49-F238E27FC236}">
                <a16:creationId xmlns:a16="http://schemas.microsoft.com/office/drawing/2014/main" id="{62C31A13-59FB-3222-2DDD-311928B55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2" t="-9984"/>
          <a:stretch/>
        </p:blipFill>
        <p:spPr>
          <a:xfrm>
            <a:off x="60938" y="1439966"/>
            <a:ext cx="11164921" cy="34495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5CCF2-D17E-4A2E-89AC-C0DF7DD4653E}"/>
              </a:ext>
            </a:extLst>
          </p:cNvPr>
          <p:cNvSpPr/>
          <p:nvPr/>
        </p:nvSpPr>
        <p:spPr>
          <a:xfrm>
            <a:off x="4577690" y="3325504"/>
            <a:ext cx="308759" cy="715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0039F-6670-D252-E9B2-58DBD75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50CBA6-4B7C-6F88-CFD1-06747E745FFF}"/>
              </a:ext>
            </a:extLst>
          </p:cNvPr>
          <p:cNvSpPr/>
          <p:nvPr/>
        </p:nvSpPr>
        <p:spPr>
          <a:xfrm>
            <a:off x="7741900" y="4040992"/>
            <a:ext cx="1081303" cy="715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with his hands on his ears&#10;&#10;Description automatically generated">
            <a:extLst>
              <a:ext uri="{FF2B5EF4-FFF2-40B4-BE49-F238E27FC236}">
                <a16:creationId xmlns:a16="http://schemas.microsoft.com/office/drawing/2014/main" id="{E5B93546-804B-16C7-934C-001F8625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51302" b="1"/>
          <a:stretch/>
        </p:blipFill>
        <p:spPr>
          <a:xfrm>
            <a:off x="290979" y="1593059"/>
            <a:ext cx="11610041" cy="36718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5CCF2-D17E-4A2E-89AC-C0DF7DD4653E}"/>
              </a:ext>
            </a:extLst>
          </p:cNvPr>
          <p:cNvSpPr/>
          <p:nvPr/>
        </p:nvSpPr>
        <p:spPr>
          <a:xfrm>
            <a:off x="8236609" y="2113725"/>
            <a:ext cx="950027" cy="539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0039F-6670-D252-E9B2-58DBD75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5CAE3-8C20-AC92-9A33-4BF2656B9F80}"/>
              </a:ext>
            </a:extLst>
          </p:cNvPr>
          <p:cNvSpPr/>
          <p:nvPr/>
        </p:nvSpPr>
        <p:spPr>
          <a:xfrm>
            <a:off x="8379114" y="4477492"/>
            <a:ext cx="807522" cy="539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842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child with his hands on his ears&#10;&#10;Description automatically generated">
            <a:extLst>
              <a:ext uri="{FF2B5EF4-FFF2-40B4-BE49-F238E27FC236}">
                <a16:creationId xmlns:a16="http://schemas.microsoft.com/office/drawing/2014/main" id="{4FC4926F-291F-E478-5A26-BE1F3801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4" t="819" b="9225"/>
          <a:stretch/>
        </p:blipFill>
        <p:spPr>
          <a:xfrm>
            <a:off x="2894611" y="1399248"/>
            <a:ext cx="8433882" cy="34185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5CCF2-D17E-4A2E-89AC-C0DF7DD4653E}"/>
              </a:ext>
            </a:extLst>
          </p:cNvPr>
          <p:cNvSpPr/>
          <p:nvPr/>
        </p:nvSpPr>
        <p:spPr>
          <a:xfrm>
            <a:off x="4165188" y="3108530"/>
            <a:ext cx="807522" cy="7796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0039F-6670-D252-E9B2-58DBD75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545696"/>
            <a:ext cx="50038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artoon of a child with his hands on his ears&#10;&#10;Description automatically generated">
            <a:extLst>
              <a:ext uri="{FF2B5EF4-FFF2-40B4-BE49-F238E27FC236}">
                <a16:creationId xmlns:a16="http://schemas.microsoft.com/office/drawing/2014/main" id="{2FA576BA-B748-C7AE-D09D-EFF596EE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3" t="819" r="35366"/>
          <a:stretch/>
        </p:blipFill>
        <p:spPr>
          <a:xfrm>
            <a:off x="350322" y="1577974"/>
            <a:ext cx="2103914" cy="21387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10BBD3-2FEA-7BD2-2588-131D3B698449}"/>
              </a:ext>
            </a:extLst>
          </p:cNvPr>
          <p:cNvSpPr/>
          <p:nvPr/>
        </p:nvSpPr>
        <p:spPr>
          <a:xfrm>
            <a:off x="8130885" y="3965781"/>
            <a:ext cx="961903" cy="539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733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artoon of a group of kids&#10;&#10;Description automatically generated with medium confidence">
            <a:extLst>
              <a:ext uri="{FF2B5EF4-FFF2-40B4-BE49-F238E27FC236}">
                <a16:creationId xmlns:a16="http://schemas.microsoft.com/office/drawing/2014/main" id="{50DC7F4C-8032-03DD-D7BC-F229D37A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7" y="1404714"/>
            <a:ext cx="7772400" cy="5011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40C4E-A8C1-17F2-C245-885157CF608C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E6252-9AE9-60F6-71F6-AA3F738A5B91}"/>
              </a:ext>
            </a:extLst>
          </p:cNvPr>
          <p:cNvSpPr txBox="1"/>
          <p:nvPr/>
        </p:nvSpPr>
        <p:spPr>
          <a:xfrm>
            <a:off x="2578043" y="2535039"/>
            <a:ext cx="104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scary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D20A0-3A9D-E024-F4B9-D53BFFD595D4}"/>
              </a:ext>
            </a:extLst>
          </p:cNvPr>
          <p:cNvSpPr txBox="1"/>
          <p:nvPr/>
        </p:nvSpPr>
        <p:spPr>
          <a:xfrm>
            <a:off x="2495527" y="338266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yucky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B56AC-1BE0-D922-8953-01168CD09782}"/>
              </a:ext>
            </a:extLst>
          </p:cNvPr>
          <p:cNvSpPr txBox="1"/>
          <p:nvPr/>
        </p:nvSpPr>
        <p:spPr>
          <a:xfrm>
            <a:off x="2528445" y="4125569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noisy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5F5503-163D-B6A0-26B8-407099CC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92" y="442134"/>
            <a:ext cx="58547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96BDF-309F-8134-511B-AC2097CDB6DB}"/>
              </a:ext>
            </a:extLst>
          </p:cNvPr>
          <p:cNvSpPr txBox="1"/>
          <p:nvPr/>
        </p:nvSpPr>
        <p:spPr>
          <a:xfrm>
            <a:off x="2586898" y="4978329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quiet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39FEB-AA7F-D9CE-857F-36CE8E5A58E2}"/>
              </a:ext>
            </a:extLst>
          </p:cNvPr>
          <p:cNvSpPr txBox="1"/>
          <p:nvPr/>
        </p:nvSpPr>
        <p:spPr>
          <a:xfrm>
            <a:off x="2495527" y="5827184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delicious</a:t>
            </a:r>
            <a:endParaRPr lang="en-VN" sz="3200" dirty="0">
              <a:solidFill>
                <a:srgbClr val="FF0000"/>
              </a:solidFill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156F141A-DA19-A1E4-8B55-E6F216CE41CA}"/>
              </a:ext>
            </a:extLst>
          </p:cNvPr>
          <p:cNvCxnSpPr>
            <a:cxnSpLocks/>
          </p:cNvCxnSpPr>
          <p:nvPr/>
        </p:nvCxnSpPr>
        <p:spPr>
          <a:xfrm>
            <a:off x="4275181" y="2660073"/>
            <a:ext cx="3990045" cy="3634821"/>
          </a:xfrm>
          <a:prstGeom prst="curvedConnector3">
            <a:avLst>
              <a:gd name="adj1" fmla="val 1636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F1264AB0-8EE1-7F20-EFBC-B09B60B1CF64}"/>
              </a:ext>
            </a:extLst>
          </p:cNvPr>
          <p:cNvCxnSpPr>
            <a:cxnSpLocks/>
          </p:cNvCxnSpPr>
          <p:nvPr/>
        </p:nvCxnSpPr>
        <p:spPr>
          <a:xfrm>
            <a:off x="4240902" y="3453305"/>
            <a:ext cx="2504282" cy="22174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95F72DF4-D738-9FD4-E7E6-FB7F7B7CF7BF}"/>
              </a:ext>
            </a:extLst>
          </p:cNvPr>
          <p:cNvCxnSpPr>
            <a:cxnSpLocks/>
          </p:cNvCxnSpPr>
          <p:nvPr/>
        </p:nvCxnSpPr>
        <p:spPr>
          <a:xfrm flipV="1">
            <a:off x="4275181" y="2084854"/>
            <a:ext cx="2220622" cy="21518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120BF21-F9D6-DFF8-119F-8155C2106589}"/>
              </a:ext>
            </a:extLst>
          </p:cNvPr>
          <p:cNvCxnSpPr>
            <a:cxnSpLocks/>
          </p:cNvCxnSpPr>
          <p:nvPr/>
        </p:nvCxnSpPr>
        <p:spPr>
          <a:xfrm flipV="1">
            <a:off x="4275181" y="2395993"/>
            <a:ext cx="3990045" cy="271039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682AC436-7C20-451F-6288-D2BA6A184B6F}"/>
              </a:ext>
            </a:extLst>
          </p:cNvPr>
          <p:cNvCxnSpPr>
            <a:cxnSpLocks/>
          </p:cNvCxnSpPr>
          <p:nvPr/>
        </p:nvCxnSpPr>
        <p:spPr>
          <a:xfrm flipV="1">
            <a:off x="4240902" y="5417529"/>
            <a:ext cx="2254901" cy="482093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520632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3855849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14" name="Picture 13" descr="A close up of a picture&#10;&#10;Description automatically generated">
            <a:extLst>
              <a:ext uri="{FF2B5EF4-FFF2-40B4-BE49-F238E27FC236}">
                <a16:creationId xmlns:a16="http://schemas.microsoft.com/office/drawing/2014/main" id="{8B0067B6-DCB4-D178-6E5F-FCCA164ACC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6" t="76" r="17055" b="23433"/>
          <a:stretch/>
        </p:blipFill>
        <p:spPr>
          <a:xfrm>
            <a:off x="454249" y="645808"/>
            <a:ext cx="2998514" cy="3126393"/>
          </a:xfrm>
          <a:prstGeom prst="ellipse">
            <a:avLst/>
          </a:prstGeom>
        </p:spPr>
      </p:pic>
      <p:pic>
        <p:nvPicPr>
          <p:cNvPr id="15" name="Picture 14" descr="A close up of a picture&#10;&#10;Description automatically generated">
            <a:extLst>
              <a:ext uri="{FF2B5EF4-FFF2-40B4-BE49-F238E27FC236}">
                <a16:creationId xmlns:a16="http://schemas.microsoft.com/office/drawing/2014/main" id="{385453FC-6DE4-193F-16F8-3A10321B4B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519" r="33813" b="22990"/>
          <a:stretch/>
        </p:blipFill>
        <p:spPr>
          <a:xfrm>
            <a:off x="8604485" y="799068"/>
            <a:ext cx="2810006" cy="2877339"/>
          </a:xfrm>
          <a:prstGeom prst="ellipse">
            <a:avLst/>
          </a:prstGeom>
        </p:spPr>
      </p:pic>
      <p:pic>
        <p:nvPicPr>
          <p:cNvPr id="16" name="Picture 15" descr="A gold oval picture frame&#10;&#10;Description automatically generated">
            <a:extLst>
              <a:ext uri="{FF2B5EF4-FFF2-40B4-BE49-F238E27FC236}">
                <a16:creationId xmlns:a16="http://schemas.microsoft.com/office/drawing/2014/main" id="{70B7ED6D-8F9E-5FEA-A420-A1C5A1B61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7087" y="428976"/>
            <a:ext cx="2998514" cy="3426873"/>
          </a:xfrm>
          <a:prstGeom prst="rect">
            <a:avLst/>
          </a:prstGeom>
        </p:spPr>
      </p:pic>
      <p:pic>
        <p:nvPicPr>
          <p:cNvPr id="18" name="Picture 17" descr="A gold oval picture frame&#10;&#10;Description automatically generated">
            <a:extLst>
              <a:ext uri="{FF2B5EF4-FFF2-40B4-BE49-F238E27FC236}">
                <a16:creationId xmlns:a16="http://schemas.microsoft.com/office/drawing/2014/main" id="{28B391E9-A328-2C58-D703-7179556A4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92561" y="610392"/>
            <a:ext cx="2797574" cy="3197227"/>
          </a:xfrm>
          <a:prstGeom prst="rect">
            <a:avLst/>
          </a:prstGeom>
        </p:spPr>
      </p:pic>
      <p:pic>
        <p:nvPicPr>
          <p:cNvPr id="3" name="Picture 2" descr="A close up of a picture&#10;&#10;Description automatically generated">
            <a:extLst>
              <a:ext uri="{FF2B5EF4-FFF2-40B4-BE49-F238E27FC236}">
                <a16:creationId xmlns:a16="http://schemas.microsoft.com/office/drawing/2014/main" id="{52AD4C92-9A0B-80DA-E230-495E590A34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953" r="49979" b="23434"/>
          <a:stretch/>
        </p:blipFill>
        <p:spPr>
          <a:xfrm>
            <a:off x="4787432" y="777429"/>
            <a:ext cx="2953752" cy="3126393"/>
          </a:xfrm>
          <a:prstGeom prst="ellipse">
            <a:avLst/>
          </a:prstGeom>
        </p:spPr>
      </p:pic>
      <p:pic>
        <p:nvPicPr>
          <p:cNvPr id="4" name="busy.mp3">
            <a:hlinkClick r:id="" action="ppaction://media"/>
            <a:extLst>
              <a:ext uri="{FF2B5EF4-FFF2-40B4-BE49-F238E27FC236}">
                <a16:creationId xmlns:a16="http://schemas.microsoft.com/office/drawing/2014/main" id="{893E34CB-2F9D-E283-3B5C-450E2013B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1794" y="5441301"/>
            <a:ext cx="812800" cy="81280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A gold oval picture frame&#10;&#10;Description automatically generated">
            <a:extLst>
              <a:ext uri="{FF2B5EF4-FFF2-40B4-BE49-F238E27FC236}">
                <a16:creationId xmlns:a16="http://schemas.microsoft.com/office/drawing/2014/main" id="{7205D468-DB19-1337-22A8-099D0EC9E2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65051" y="555717"/>
            <a:ext cx="2998514" cy="3426873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15494DD7-87FE-4C33-BC1F-F5F80C13A8B2}"/>
              </a:ext>
            </a:extLst>
          </p:cNvPr>
          <p:cNvSpPr/>
          <p:nvPr/>
        </p:nvSpPr>
        <p:spPr>
          <a:xfrm>
            <a:off x="182899" y="5496025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16828052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408060"/>
            <a:ext cx="8861425" cy="604188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noisy,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quiet,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busy,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delicious,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yucky,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scary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3600" dirty="0">
                <a:solidFill>
                  <a:srgbClr val="0070C0"/>
                </a:solidFill>
                <a:effectLst/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9493" y="1818408"/>
            <a:ext cx="667957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Where were you last night?</a:t>
            </a:r>
          </a:p>
          <a:p>
            <a:pPr marL="228600"/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 was at the movie theater. The movie was scary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38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807619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8" name="Picture 7" descr="A close up of a picture&#10;&#10;Description automatically generated">
            <a:extLst>
              <a:ext uri="{FF2B5EF4-FFF2-40B4-BE49-F238E27FC236}">
                <a16:creationId xmlns:a16="http://schemas.microsoft.com/office/drawing/2014/main" id="{FA6D229C-974F-EA82-BE75-E25C241B26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9" t="-366" b="22548"/>
          <a:stretch/>
        </p:blipFill>
        <p:spPr>
          <a:xfrm>
            <a:off x="754642" y="479180"/>
            <a:ext cx="2663115" cy="2976763"/>
          </a:xfrm>
          <a:prstGeom prst="ellipse">
            <a:avLst/>
          </a:prstGeom>
        </p:spPr>
      </p:pic>
      <p:pic>
        <p:nvPicPr>
          <p:cNvPr id="10" name="scary.mp3">
            <a:hlinkClick r:id="" action="ppaction://media"/>
            <a:extLst>
              <a:ext uri="{FF2B5EF4-FFF2-40B4-BE49-F238E27FC236}">
                <a16:creationId xmlns:a16="http://schemas.microsoft.com/office/drawing/2014/main" id="{9776B05C-98DE-A5EE-AD22-EE9F1CABF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1838" y="5386577"/>
            <a:ext cx="812800" cy="81280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 descr="A gold oval picture frame&#10;&#10;Description automatically generated">
            <a:extLst>
              <a:ext uri="{FF2B5EF4-FFF2-40B4-BE49-F238E27FC236}">
                <a16:creationId xmlns:a16="http://schemas.microsoft.com/office/drawing/2014/main" id="{781AA436-2150-21D4-A45B-A986272AF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20183" y="479180"/>
            <a:ext cx="2797574" cy="3197227"/>
          </a:xfrm>
          <a:prstGeom prst="rect">
            <a:avLst/>
          </a:prstGeom>
        </p:spPr>
      </p:pic>
      <p:pic>
        <p:nvPicPr>
          <p:cNvPr id="14" name="Picture 13" descr="A close up of a picture&#10;&#10;Description automatically generated">
            <a:extLst>
              <a:ext uri="{FF2B5EF4-FFF2-40B4-BE49-F238E27FC236}">
                <a16:creationId xmlns:a16="http://schemas.microsoft.com/office/drawing/2014/main" id="{8B0067B6-DCB4-D178-6E5F-FCCA164ACC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6" t="76" r="17055" b="23433"/>
          <a:stretch/>
        </p:blipFill>
        <p:spPr>
          <a:xfrm>
            <a:off x="4264934" y="658622"/>
            <a:ext cx="3149351" cy="3126393"/>
          </a:xfrm>
          <a:prstGeom prst="ellipse">
            <a:avLst/>
          </a:prstGeom>
        </p:spPr>
      </p:pic>
      <p:pic>
        <p:nvPicPr>
          <p:cNvPr id="15" name="Picture 14" descr="A close up of a picture&#10;&#10;Description automatically generated">
            <a:extLst>
              <a:ext uri="{FF2B5EF4-FFF2-40B4-BE49-F238E27FC236}">
                <a16:creationId xmlns:a16="http://schemas.microsoft.com/office/drawing/2014/main" id="{385453FC-6DE4-193F-16F8-3A10321B4B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519" r="33813" b="22990"/>
          <a:stretch/>
        </p:blipFill>
        <p:spPr>
          <a:xfrm>
            <a:off x="8604485" y="799068"/>
            <a:ext cx="2810006" cy="2877339"/>
          </a:xfrm>
          <a:prstGeom prst="ellipse">
            <a:avLst/>
          </a:prstGeom>
        </p:spPr>
      </p:pic>
      <p:pic>
        <p:nvPicPr>
          <p:cNvPr id="16" name="Picture 15" descr="A gold oval picture frame&#10;&#10;Description automatically generated">
            <a:extLst>
              <a:ext uri="{FF2B5EF4-FFF2-40B4-BE49-F238E27FC236}">
                <a16:creationId xmlns:a16="http://schemas.microsoft.com/office/drawing/2014/main" id="{70B7ED6D-8F9E-5FEA-A420-A1C5A1B619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40352" y="498588"/>
            <a:ext cx="2998514" cy="3426873"/>
          </a:xfrm>
          <a:prstGeom prst="rect">
            <a:avLst/>
          </a:prstGeom>
        </p:spPr>
      </p:pic>
      <p:pic>
        <p:nvPicPr>
          <p:cNvPr id="18" name="Picture 17" descr="A gold oval picture frame&#10;&#10;Description automatically generated">
            <a:extLst>
              <a:ext uri="{FF2B5EF4-FFF2-40B4-BE49-F238E27FC236}">
                <a16:creationId xmlns:a16="http://schemas.microsoft.com/office/drawing/2014/main" id="{28B391E9-A328-2C58-D703-7179556A40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536906" y="658622"/>
            <a:ext cx="2797574" cy="3197227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48872DB-57D1-4B87-9B98-08CB06167609}"/>
              </a:ext>
            </a:extLst>
          </p:cNvPr>
          <p:cNvSpPr/>
          <p:nvPr/>
        </p:nvSpPr>
        <p:spPr>
          <a:xfrm>
            <a:off x="182899" y="5496025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264241" y="411169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1169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14" name="Picture 13" descr="A close up of a picture&#10;&#10;Description automatically generated">
            <a:extLst>
              <a:ext uri="{FF2B5EF4-FFF2-40B4-BE49-F238E27FC236}">
                <a16:creationId xmlns:a16="http://schemas.microsoft.com/office/drawing/2014/main" id="{8B0067B6-DCB4-D178-6E5F-FCCA164ACC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6" t="76" r="17055" b="23433"/>
          <a:stretch/>
        </p:blipFill>
        <p:spPr>
          <a:xfrm>
            <a:off x="4264934" y="658622"/>
            <a:ext cx="3149351" cy="3126393"/>
          </a:xfrm>
          <a:prstGeom prst="ellipse">
            <a:avLst/>
          </a:prstGeom>
        </p:spPr>
      </p:pic>
      <p:pic>
        <p:nvPicPr>
          <p:cNvPr id="15" name="Picture 14" descr="A close up of a picture&#10;&#10;Description automatically generated">
            <a:extLst>
              <a:ext uri="{FF2B5EF4-FFF2-40B4-BE49-F238E27FC236}">
                <a16:creationId xmlns:a16="http://schemas.microsoft.com/office/drawing/2014/main" id="{385453FC-6DE4-193F-16F8-3A10321B4B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519" r="33813" b="22990"/>
          <a:stretch/>
        </p:blipFill>
        <p:spPr>
          <a:xfrm>
            <a:off x="8604485" y="799068"/>
            <a:ext cx="2810006" cy="2877339"/>
          </a:xfrm>
          <a:prstGeom prst="ellipse">
            <a:avLst/>
          </a:prstGeom>
        </p:spPr>
      </p:pic>
      <p:pic>
        <p:nvPicPr>
          <p:cNvPr id="16" name="Picture 15" descr="A gold oval picture frame&#10;&#10;Description automatically generated">
            <a:extLst>
              <a:ext uri="{FF2B5EF4-FFF2-40B4-BE49-F238E27FC236}">
                <a16:creationId xmlns:a16="http://schemas.microsoft.com/office/drawing/2014/main" id="{70B7ED6D-8F9E-5FEA-A420-A1C5A1B61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40352" y="498588"/>
            <a:ext cx="2998514" cy="3426873"/>
          </a:xfrm>
          <a:prstGeom prst="rect">
            <a:avLst/>
          </a:prstGeom>
        </p:spPr>
      </p:pic>
      <p:pic>
        <p:nvPicPr>
          <p:cNvPr id="18" name="Picture 17" descr="A gold oval picture frame&#10;&#10;Description automatically generated">
            <a:extLst>
              <a:ext uri="{FF2B5EF4-FFF2-40B4-BE49-F238E27FC236}">
                <a16:creationId xmlns:a16="http://schemas.microsoft.com/office/drawing/2014/main" id="{28B391E9-A328-2C58-D703-7179556A4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36906" y="658622"/>
            <a:ext cx="2797574" cy="3197227"/>
          </a:xfrm>
          <a:prstGeom prst="rect">
            <a:avLst/>
          </a:prstGeom>
        </p:spPr>
      </p:pic>
      <p:pic>
        <p:nvPicPr>
          <p:cNvPr id="3" name="Picture 2" descr="A close up of a picture&#10;&#10;Description automatically generated">
            <a:extLst>
              <a:ext uri="{FF2B5EF4-FFF2-40B4-BE49-F238E27FC236}">
                <a16:creationId xmlns:a16="http://schemas.microsoft.com/office/drawing/2014/main" id="{4A797B00-0111-AC02-2510-C53094EF3C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" r="83360" b="22230"/>
          <a:stretch/>
        </p:blipFill>
        <p:spPr>
          <a:xfrm>
            <a:off x="534147" y="799068"/>
            <a:ext cx="2608165" cy="3021120"/>
          </a:xfrm>
          <a:prstGeom prst="ellipse">
            <a:avLst/>
          </a:prstGeom>
        </p:spPr>
      </p:pic>
      <p:pic>
        <p:nvPicPr>
          <p:cNvPr id="5" name="Picture 4" descr="A gold oval picture frame&#10;&#10;Description automatically generated">
            <a:extLst>
              <a:ext uri="{FF2B5EF4-FFF2-40B4-BE49-F238E27FC236}">
                <a16:creationId xmlns:a16="http://schemas.microsoft.com/office/drawing/2014/main" id="{2C69A44A-8800-307B-8D86-C4FF8F816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7979" y="596191"/>
            <a:ext cx="2998514" cy="3426873"/>
          </a:xfrm>
          <a:prstGeom prst="rect">
            <a:avLst/>
          </a:prstGeom>
        </p:spPr>
      </p:pic>
      <p:pic>
        <p:nvPicPr>
          <p:cNvPr id="6" name="yucky.mp3">
            <a:hlinkClick r:id="" action="ppaction://media"/>
            <a:extLst>
              <a:ext uri="{FF2B5EF4-FFF2-40B4-BE49-F238E27FC236}">
                <a16:creationId xmlns:a16="http://schemas.microsoft.com/office/drawing/2014/main" id="{04BBFB7E-95D5-DE94-17A5-DDA18BD50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33952" y="5386577"/>
            <a:ext cx="812800" cy="81280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C1DE815-4564-4986-B5BC-8B8969575187}"/>
              </a:ext>
            </a:extLst>
          </p:cNvPr>
          <p:cNvSpPr/>
          <p:nvPr/>
        </p:nvSpPr>
        <p:spPr>
          <a:xfrm>
            <a:off x="182899" y="5496025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14609734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40CF1D5-9471-12BB-8D4C-C5BEF1345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472711"/>
            <a:ext cx="3797300" cy="546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and a child in a classroom&#10;&#10;Description automatically generated">
            <a:extLst>
              <a:ext uri="{FF2B5EF4-FFF2-40B4-BE49-F238E27FC236}">
                <a16:creationId xmlns:a16="http://schemas.microsoft.com/office/drawing/2014/main" id="{F15E76BD-D229-7F38-A8F4-55946194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" y="1894185"/>
            <a:ext cx="7494691" cy="2252359"/>
          </a:xfrm>
          <a:prstGeom prst="rect">
            <a:avLst/>
          </a:prstGeom>
        </p:spPr>
      </p:pic>
      <p:pic>
        <p:nvPicPr>
          <p:cNvPr id="10" name="Picture 9" descr="A cartoon of a person and a child in a classroom&#10;&#10;Description automatically generated">
            <a:extLst>
              <a:ext uri="{FF2B5EF4-FFF2-40B4-BE49-F238E27FC236}">
                <a16:creationId xmlns:a16="http://schemas.microsoft.com/office/drawing/2014/main" id="{9EE889E0-8B8F-5805-368A-53CD27360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48" y="1425039"/>
            <a:ext cx="4420786" cy="27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516512" y="1135679"/>
              <a:ext cx="5158977" cy="2733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 algn="ctr"/>
              <a:r>
                <a:rPr lang="en-VN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Where were you last night?</a:t>
              </a:r>
            </a:p>
            <a:p>
              <a:pPr marL="228600" algn="ctr"/>
              <a:r>
                <a:rPr lang="en-VN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- I was at the movie theater. </a:t>
              </a:r>
            </a:p>
            <a:p>
              <a:pPr marL="228600" algn="ctr"/>
              <a:r>
                <a:rPr lang="en-VN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The movie was scary</a:t>
              </a:r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ext message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8AA115E5-351D-AF19-B1B0-3ABFC41B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" y="2743200"/>
            <a:ext cx="10709181" cy="2419350"/>
          </a:xfrm>
          <a:prstGeom prst="rect">
            <a:avLst/>
          </a:prstGeom>
        </p:spPr>
      </p:pic>
      <p:pic>
        <p:nvPicPr>
          <p:cNvPr id="10" name="Picture 9" descr="A cartoon of a child and a movie theater&#10;&#10;Description automatically generated">
            <a:extLst>
              <a:ext uri="{FF2B5EF4-FFF2-40B4-BE49-F238E27FC236}">
                <a16:creationId xmlns:a16="http://schemas.microsoft.com/office/drawing/2014/main" id="{D7C00D54-D773-CE69-F13A-0D263EE50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67" y="1939771"/>
            <a:ext cx="2291567" cy="20840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16747" y="715736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D07A5-125A-1638-30B5-249B1BE9E249}"/>
              </a:ext>
            </a:extLst>
          </p:cNvPr>
          <p:cNvCxnSpPr>
            <a:cxnSpLocks/>
          </p:cNvCxnSpPr>
          <p:nvPr/>
        </p:nvCxnSpPr>
        <p:spPr>
          <a:xfrm>
            <a:off x="3465231" y="3638550"/>
            <a:ext cx="821019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6547CF-7086-5160-5BAE-D007EA282D2A}"/>
              </a:ext>
            </a:extLst>
          </p:cNvPr>
          <p:cNvCxnSpPr>
            <a:cxnSpLocks/>
          </p:cNvCxnSpPr>
          <p:nvPr/>
        </p:nvCxnSpPr>
        <p:spPr>
          <a:xfrm>
            <a:off x="5569692" y="4391583"/>
            <a:ext cx="767608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DC116E-8BEB-4F6A-9614-CE751BBC2947}"/>
              </a:ext>
            </a:extLst>
          </p:cNvPr>
          <p:cNvCxnSpPr>
            <a:cxnSpLocks/>
          </p:cNvCxnSpPr>
          <p:nvPr/>
        </p:nvCxnSpPr>
        <p:spPr>
          <a:xfrm>
            <a:off x="7873286" y="4891355"/>
            <a:ext cx="458656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Widescreen</PresentationFormat>
  <Paragraphs>71</Paragraphs>
  <Slides>24</Slides>
  <Notes>16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Thuy Linh</dc:creator>
  <cp:lastModifiedBy>Do Thi Thuy Linh</cp:lastModifiedBy>
  <cp:revision>1</cp:revision>
  <dcterms:created xsi:type="dcterms:W3CDTF">2025-05-12T12:28:17Z</dcterms:created>
  <dcterms:modified xsi:type="dcterms:W3CDTF">2025-05-12T12:29:05Z</dcterms:modified>
</cp:coreProperties>
</file>