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varScale="1">
        <p:scale>
          <a:sx n="69" d="100"/>
          <a:sy n="69" d="100"/>
        </p:scale>
        <p:origin x="1157" y="7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r>
              <a:rPr lang="en-US" sz="3600" dirty="0">
                <a:solidFill>
                  <a:prstClr val="black"/>
                </a:solidFill>
                <a:latin typeface="Calibri" panose="020F0502020204030204"/>
              </a:rPr>
              <a:t> </a:t>
            </a:r>
            <a:r>
              <a:rPr lang="en-US" sz="3600" dirty="0" err="1">
                <a:solidFill>
                  <a:prstClr val="black"/>
                </a:solidFill>
                <a:latin typeface="Calibri" panose="020F0502020204030204"/>
              </a:rPr>
              <a:t>văn</a:t>
            </a:r>
            <a:r>
              <a:rPr lang="vi-VN" sz="3600" dirty="0">
                <a:solidFill>
                  <a:prstClr val="black"/>
                </a:solidFill>
                <a:latin typeface="Calibri" panose="020F0502020204030204"/>
              </a:rPr>
              <a:t>.</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385120" y="1981200"/>
            <a:ext cx="290558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FF0000"/>
                </a:solidFill>
                <a:effectLst/>
                <a:latin typeface="Cambria" panose="02040503050406030204" pitchFamily="18" charset="0"/>
                <a:ea typeface="Cambria" panose="02040503050406030204" pitchFamily="18" charset="0"/>
              </a:rPr>
              <a:t>Thành phố du lịch</a:t>
            </a:r>
            <a:r>
              <a:rPr lang="vi-VN"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níu chân du khách không chỉ vì khí hậu nơi đây quanh năm mát mẻ mà còn bởi nhiều điểm du lịch hấp dẫn. Trong những ngày lưu lại ở </a:t>
            </a:r>
            <a:r>
              <a:rPr lang="vi-VN" sz="2400" b="1" dirty="0">
                <a:solidFill>
                  <a:srgbClr val="FF0000"/>
                </a:solidFill>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dirty="0">
                <a:solidFill>
                  <a:srgbClr val="FF0000"/>
                </a:solidFill>
                <a:latin typeface="Cambria" panose="02040503050406030204" pitchFamily="18" charset="0"/>
                <a:ea typeface="Cambria" panose="02040503050406030204" pitchFamily="18" charset="0"/>
              </a:rPr>
              <a:t>thiên đường du lịch </a:t>
            </a:r>
            <a:r>
              <a:rPr lang="vi-VN" sz="2400" b="0" i="0" dirty="0">
                <a:solidFill>
                  <a:srgbClr val="000000"/>
                </a:solidFill>
                <a:effectLst/>
                <a:latin typeface="Cambria" panose="02040503050406030204" pitchFamily="18" charset="0"/>
                <a:ea typeface="Cambria" panose="02040503050406030204" pitchFamily="18" charset="0"/>
              </a:rPr>
              <a:t>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472110" y="1147537"/>
              <a:ext cx="3209895" cy="14341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a:t>
              </a:r>
              <a:r>
                <a:rPr kumimoji="0" lang="en-US" sz="360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60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ngữ</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105</TotalTime>
  <Words>790</Words>
  <Application>Microsoft Office PowerPoint</Application>
  <PresentationFormat>Widescreen</PresentationFormat>
  <Paragraphs>53</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Calibri</vt:lpstr>
      <vt:lpstr>Cambria</vt:lpstr>
      <vt:lpstr>Cambria (Đầu đề)</vt:lpstr>
      <vt:lpstr>iCiel Pony</vt:lpstr>
      <vt:lpstr>Open Sans</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An Thach</cp:lastModifiedBy>
  <cp:revision>28</cp:revision>
  <dcterms:created xsi:type="dcterms:W3CDTF">2022-11-10T14:07:48Z</dcterms:created>
  <dcterms:modified xsi:type="dcterms:W3CDTF">2025-03-10T07:33:48Z</dcterms:modified>
</cp:coreProperties>
</file>