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69" r:id="rId6"/>
    <p:sldId id="272" r:id="rId7"/>
    <p:sldId id="259" r:id="rId8"/>
    <p:sldId id="260" r:id="rId9"/>
    <p:sldId id="415" r:id="rId10"/>
    <p:sldId id="414" r:id="rId11"/>
    <p:sldId id="262" r:id="rId12"/>
    <p:sldId id="263" r:id="rId13"/>
    <p:sldId id="264" r:id="rId14"/>
    <p:sldId id="273" r:id="rId15"/>
    <p:sldId id="265" r:id="rId16"/>
    <p:sldId id="266" r:id="rId17"/>
    <p:sldId id="271" r:id="rId18"/>
    <p:sldId id="4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043"/>
    <a:srgbClr val="CF6E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23849E-9728-414A-B24E-B604C8BE4366}" v="215" dt="2024-12-11T03:19:54.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 Bùi" userId="dcfa3037cac84c70" providerId="LiveId" clId="{7723849E-9728-414A-B24E-B604C8BE4366}"/>
    <pc:docChg chg="undo custSel delSld modSld delMainMaster modMainMaster">
      <pc:chgData name="Tư Bùi" userId="dcfa3037cac84c70" providerId="LiveId" clId="{7723849E-9728-414A-B24E-B604C8BE4366}" dt="2024-12-11T03:20:13.634" v="581" actId="1035"/>
      <pc:docMkLst>
        <pc:docMk/>
      </pc:docMkLst>
      <pc:sldChg chg="addSp delSp modSp mod delAnim modAnim">
        <pc:chgData name="Tư Bùi" userId="dcfa3037cac84c70" providerId="LiveId" clId="{7723849E-9728-414A-B24E-B604C8BE4366}" dt="2024-12-11T03:09:16.464" v="484" actId="478"/>
        <pc:sldMkLst>
          <pc:docMk/>
          <pc:sldMk cId="0" sldId="256"/>
        </pc:sldMkLst>
        <pc:spChg chg="del">
          <ac:chgData name="Tư Bùi" userId="dcfa3037cac84c70" providerId="LiveId" clId="{7723849E-9728-414A-B24E-B604C8BE4366}" dt="2024-12-11T02:09:34.670" v="13" actId="478"/>
          <ac:spMkLst>
            <pc:docMk/>
            <pc:sldMk cId="0" sldId="256"/>
            <ac:spMk id="9" creationId="{00000000-0000-0000-0000-000000000000}"/>
          </ac:spMkLst>
        </pc:spChg>
        <pc:spChg chg="del">
          <ac:chgData name="Tư Bùi" userId="dcfa3037cac84c70" providerId="LiveId" clId="{7723849E-9728-414A-B24E-B604C8BE4366}" dt="2024-12-11T03:09:16.464" v="484" actId="478"/>
          <ac:spMkLst>
            <pc:docMk/>
            <pc:sldMk cId="0" sldId="256"/>
            <ac:spMk id="10" creationId="{00000000-0000-0000-0000-000000000000}"/>
          </ac:spMkLst>
        </pc:spChg>
        <pc:spChg chg="del">
          <ac:chgData name="Tư Bùi" userId="dcfa3037cac84c70" providerId="LiveId" clId="{7723849E-9728-414A-B24E-B604C8BE4366}" dt="2024-12-11T02:09:15.951" v="6" actId="478"/>
          <ac:spMkLst>
            <pc:docMk/>
            <pc:sldMk cId="0" sldId="256"/>
            <ac:spMk id="11" creationId="{00000000-0000-0000-0000-000000000000}"/>
          </ac:spMkLst>
        </pc:spChg>
        <pc:spChg chg="del">
          <ac:chgData name="Tư Bùi" userId="dcfa3037cac84c70" providerId="LiveId" clId="{7723849E-9728-414A-B24E-B604C8BE4366}" dt="2024-12-11T02:09:14.838" v="5" actId="478"/>
          <ac:spMkLst>
            <pc:docMk/>
            <pc:sldMk cId="0" sldId="256"/>
            <ac:spMk id="12" creationId="{00000000-0000-0000-0000-000000000000}"/>
          </ac:spMkLst>
        </pc:spChg>
        <pc:spChg chg="mod">
          <ac:chgData name="Tư Bùi" userId="dcfa3037cac84c70" providerId="LiveId" clId="{7723849E-9728-414A-B24E-B604C8BE4366}" dt="2024-12-11T02:14:09.481" v="65" actId="20577"/>
          <ac:spMkLst>
            <pc:docMk/>
            <pc:sldMk cId="0" sldId="256"/>
            <ac:spMk id="24" creationId="{242BBBE7-5B3D-213E-04CF-001E23D6D624}"/>
          </ac:spMkLst>
        </pc:spChg>
        <pc:spChg chg="mod">
          <ac:chgData name="Tư Bùi" userId="dcfa3037cac84c70" providerId="LiveId" clId="{7723849E-9728-414A-B24E-B604C8BE4366}" dt="2024-12-11T02:15:41.787" v="82" actId="207"/>
          <ac:spMkLst>
            <pc:docMk/>
            <pc:sldMk cId="0" sldId="256"/>
            <ac:spMk id="25" creationId="{97EF4F87-9590-EDDB-7386-FB4DD86C07C2}"/>
          </ac:spMkLst>
        </pc:spChg>
        <pc:spChg chg="add del mod">
          <ac:chgData name="Tư Bùi" userId="dcfa3037cac84c70" providerId="LiveId" clId="{7723849E-9728-414A-B24E-B604C8BE4366}" dt="2024-12-11T02:24:24.298" v="132" actId="21"/>
          <ac:spMkLst>
            <pc:docMk/>
            <pc:sldMk cId="0" sldId="256"/>
            <ac:spMk id="29" creationId="{7F5F1B8F-0951-76DD-5BA3-460B1E5D0400}"/>
          </ac:spMkLst>
        </pc:spChg>
        <pc:grpChg chg="del">
          <ac:chgData name="Tư Bùi" userId="dcfa3037cac84c70" providerId="LiveId" clId="{7723849E-9728-414A-B24E-B604C8BE4366}" dt="2024-12-11T02:09:30.907" v="12" actId="478"/>
          <ac:grpSpMkLst>
            <pc:docMk/>
            <pc:sldMk cId="0" sldId="256"/>
            <ac:grpSpMk id="2" creationId="{00000000-0000-0000-0000-000000000000}"/>
          </ac:grpSpMkLst>
        </pc:grpChg>
        <pc:grpChg chg="del">
          <ac:chgData name="Tư Bùi" userId="dcfa3037cac84c70" providerId="LiveId" clId="{7723849E-9728-414A-B24E-B604C8BE4366}" dt="2024-12-11T02:09:17.541" v="8" actId="478"/>
          <ac:grpSpMkLst>
            <pc:docMk/>
            <pc:sldMk cId="0" sldId="256"/>
            <ac:grpSpMk id="5" creationId="{00000000-0000-0000-0000-000000000000}"/>
          </ac:grpSpMkLst>
        </pc:grpChg>
        <pc:grpChg chg="add del mod">
          <ac:chgData name="Tư Bùi" userId="dcfa3037cac84c70" providerId="LiveId" clId="{7723849E-9728-414A-B24E-B604C8BE4366}" dt="2024-12-11T02:15:44.353" v="83" actId="21"/>
          <ac:grpSpMkLst>
            <pc:docMk/>
            <pc:sldMk cId="0" sldId="256"/>
            <ac:grpSpMk id="20" creationId="{69C8C0DA-E669-0AA9-C4FD-CFC182953EEA}"/>
          </ac:grpSpMkLst>
        </pc:grpChg>
        <pc:picChg chg="add del mod ord">
          <ac:chgData name="Tư Bùi" userId="dcfa3037cac84c70" providerId="LiveId" clId="{7723849E-9728-414A-B24E-B604C8BE4366}" dt="2024-12-11T02:11:15.747" v="17" actId="478"/>
          <ac:picMkLst>
            <pc:docMk/>
            <pc:sldMk cId="0" sldId="256"/>
            <ac:picMk id="14" creationId="{5F834199-A9CA-A31C-F5A2-2E8E748D56F1}"/>
          </ac:picMkLst>
        </pc:picChg>
        <pc:picChg chg="add mod">
          <ac:chgData name="Tư Bùi" userId="dcfa3037cac84c70" providerId="LiveId" clId="{7723849E-9728-414A-B24E-B604C8BE4366}" dt="2024-12-11T02:13:12.026" v="33" actId="14100"/>
          <ac:picMkLst>
            <pc:docMk/>
            <pc:sldMk cId="0" sldId="256"/>
            <ac:picMk id="18" creationId="{2DE72D25-F5FB-DB94-1EEC-EB692CDC1893}"/>
          </ac:picMkLst>
        </pc:picChg>
        <pc:picChg chg="add mod modCrop">
          <ac:chgData name="Tư Bùi" userId="dcfa3037cac84c70" providerId="LiveId" clId="{7723849E-9728-414A-B24E-B604C8BE4366}" dt="2024-12-11T02:21:53.997" v="110" actId="1076"/>
          <ac:picMkLst>
            <pc:docMk/>
            <pc:sldMk cId="0" sldId="256"/>
            <ac:picMk id="19" creationId="{357455D9-B1AD-3333-2A28-05420E1EF37A}"/>
          </ac:picMkLst>
        </pc:picChg>
        <pc:picChg chg="mod">
          <ac:chgData name="Tư Bùi" userId="dcfa3037cac84c70" providerId="LiveId" clId="{7723849E-9728-414A-B24E-B604C8BE4366}" dt="2024-12-11T02:21:20.424" v="97" actId="1076"/>
          <ac:picMkLst>
            <pc:docMk/>
            <pc:sldMk cId="0" sldId="256"/>
            <ac:picMk id="21" creationId="{75482760-A733-7081-137C-840554E99502}"/>
          </ac:picMkLst>
        </pc:picChg>
        <pc:picChg chg="del">
          <ac:chgData name="Tư Bùi" userId="dcfa3037cac84c70" providerId="LiveId" clId="{7723849E-9728-414A-B24E-B604C8BE4366}" dt="2024-12-11T02:09:37.217" v="15" actId="478"/>
          <ac:picMkLst>
            <pc:docMk/>
            <pc:sldMk cId="0" sldId="256"/>
            <ac:picMk id="23" creationId="{ED2A08C7-69C0-BAAA-F44F-CD14C16D6215}"/>
          </ac:picMkLst>
        </pc:picChg>
        <pc:picChg chg="add">
          <ac:chgData name="Tư Bùi" userId="dcfa3037cac84c70" providerId="LiveId" clId="{7723849E-9728-414A-B24E-B604C8BE4366}" dt="2024-12-11T02:14:20.645" v="68"/>
          <ac:picMkLst>
            <pc:docMk/>
            <pc:sldMk cId="0" sldId="256"/>
            <ac:picMk id="26" creationId="{634FBA59-BF8F-1D90-6DAA-545CC45F2776}"/>
          </ac:picMkLst>
        </pc:picChg>
        <pc:picChg chg="add mod">
          <ac:chgData name="Tư Bùi" userId="dcfa3037cac84c70" providerId="LiveId" clId="{7723849E-9728-414A-B24E-B604C8BE4366}" dt="2024-12-11T02:14:56.642" v="79" actId="1076"/>
          <ac:picMkLst>
            <pc:docMk/>
            <pc:sldMk cId="0" sldId="256"/>
            <ac:picMk id="27" creationId="{65612FEA-47A6-09DC-2927-1AF5C9F8E7C0}"/>
          </ac:picMkLst>
        </pc:picChg>
        <pc:picChg chg="add mod modCrop">
          <ac:chgData name="Tư Bùi" userId="dcfa3037cac84c70" providerId="LiveId" clId="{7723849E-9728-414A-B24E-B604C8BE4366}" dt="2024-12-11T02:21:52.256" v="109" actId="1076"/>
          <ac:picMkLst>
            <pc:docMk/>
            <pc:sldMk cId="0" sldId="256"/>
            <ac:picMk id="28" creationId="{4BC22EED-5CAB-40F3-2F9E-3375C038F5EF}"/>
          </ac:picMkLst>
        </pc:picChg>
        <pc:picChg chg="add">
          <ac:chgData name="Tư Bùi" userId="dcfa3037cac84c70" providerId="LiveId" clId="{7723849E-9728-414A-B24E-B604C8BE4366}" dt="2024-12-11T02:24:26.244" v="133"/>
          <ac:picMkLst>
            <pc:docMk/>
            <pc:sldMk cId="0" sldId="256"/>
            <ac:picMk id="30" creationId="{6D9D0E91-B436-F3B9-5E3B-DC37ACA6411C}"/>
          </ac:picMkLst>
        </pc:picChg>
      </pc:sldChg>
      <pc:sldChg chg="delSp modSp mod">
        <pc:chgData name="Tư Bùi" userId="dcfa3037cac84c70" providerId="LiveId" clId="{7723849E-9728-414A-B24E-B604C8BE4366}" dt="2024-12-11T03:13:02.208" v="514" actId="1076"/>
        <pc:sldMkLst>
          <pc:docMk/>
          <pc:sldMk cId="0" sldId="257"/>
        </pc:sldMkLst>
        <pc:spChg chg="mod">
          <ac:chgData name="Tư Bùi" userId="dcfa3037cac84c70" providerId="LiveId" clId="{7723849E-9728-414A-B24E-B604C8BE4366}" dt="2024-12-11T03:12:41.345" v="510" actId="255"/>
          <ac:spMkLst>
            <pc:docMk/>
            <pc:sldMk cId="0" sldId="257"/>
            <ac:spMk id="10" creationId="{62FB3E05-E3D5-6D23-FA43-9C36DABF7E7C}"/>
          </ac:spMkLst>
        </pc:spChg>
        <pc:spChg chg="del">
          <ac:chgData name="Tư Bùi" userId="dcfa3037cac84c70" providerId="LiveId" clId="{7723849E-9728-414A-B24E-B604C8BE4366}" dt="2024-12-11T02:11:42.783" v="21" actId="478"/>
          <ac:spMkLst>
            <pc:docMk/>
            <pc:sldMk cId="0" sldId="257"/>
            <ac:spMk id="14" creationId="{00000000-0000-0000-0000-000000000000}"/>
          </ac:spMkLst>
        </pc:spChg>
        <pc:spChg chg="del">
          <ac:chgData name="Tư Bùi" userId="dcfa3037cac84c70" providerId="LiveId" clId="{7723849E-9728-414A-B24E-B604C8BE4366}" dt="2024-12-11T02:11:46.388" v="23" actId="478"/>
          <ac:spMkLst>
            <pc:docMk/>
            <pc:sldMk cId="0" sldId="257"/>
            <ac:spMk id="15" creationId="{00000000-0000-0000-0000-000000000000}"/>
          </ac:spMkLst>
        </pc:spChg>
        <pc:spChg chg="del">
          <ac:chgData name="Tư Bùi" userId="dcfa3037cac84c70" providerId="LiveId" clId="{7723849E-9728-414A-B24E-B604C8BE4366}" dt="2024-12-11T03:09:20.466" v="485" actId="478"/>
          <ac:spMkLst>
            <pc:docMk/>
            <pc:sldMk cId="0" sldId="257"/>
            <ac:spMk id="17" creationId="{00000000-0000-0000-0000-000000000000}"/>
          </ac:spMkLst>
        </pc:spChg>
        <pc:spChg chg="del">
          <ac:chgData name="Tư Bùi" userId="dcfa3037cac84c70" providerId="LiveId" clId="{7723849E-9728-414A-B24E-B604C8BE4366}" dt="2024-12-11T03:12:58.806" v="513" actId="478"/>
          <ac:spMkLst>
            <pc:docMk/>
            <pc:sldMk cId="0" sldId="257"/>
            <ac:spMk id="18" creationId="{00000000-0000-0000-0000-000000000000}"/>
          </ac:spMkLst>
        </pc:spChg>
        <pc:grpChg chg="mod">
          <ac:chgData name="Tư Bùi" userId="dcfa3037cac84c70" providerId="LiveId" clId="{7723849E-9728-414A-B24E-B604C8BE4366}" dt="2024-12-11T03:11:15.032" v="504" actId="1076"/>
          <ac:grpSpMkLst>
            <pc:docMk/>
            <pc:sldMk cId="0" sldId="257"/>
            <ac:grpSpMk id="2" creationId="{00000000-0000-0000-0000-000000000000}"/>
          </ac:grpSpMkLst>
        </pc:grpChg>
        <pc:grpChg chg="del">
          <ac:chgData name="Tư Bùi" userId="dcfa3037cac84c70" providerId="LiveId" clId="{7723849E-9728-414A-B24E-B604C8BE4366}" dt="2024-12-11T02:11:43.956" v="22" actId="478"/>
          <ac:grpSpMkLst>
            <pc:docMk/>
            <pc:sldMk cId="0" sldId="257"/>
            <ac:grpSpMk id="5" creationId="{00000000-0000-0000-0000-000000000000}"/>
          </ac:grpSpMkLst>
        </pc:grpChg>
        <pc:picChg chg="mod">
          <ac:chgData name="Tư Bùi" userId="dcfa3037cac84c70" providerId="LiveId" clId="{7723849E-9728-414A-B24E-B604C8BE4366}" dt="2024-12-11T03:13:02.208" v="514" actId="1076"/>
          <ac:picMkLst>
            <pc:docMk/>
            <pc:sldMk cId="0" sldId="257"/>
            <ac:picMk id="19" creationId="{12E4F997-AE99-20E4-625C-924979379957}"/>
          </ac:picMkLst>
        </pc:picChg>
      </pc:sldChg>
      <pc:sldChg chg="addSp delSp modSp mod">
        <pc:chgData name="Tư Bùi" userId="dcfa3037cac84c70" providerId="LiveId" clId="{7723849E-9728-414A-B24E-B604C8BE4366}" dt="2024-12-11T02:27:00.808" v="148" actId="1076"/>
        <pc:sldMkLst>
          <pc:docMk/>
          <pc:sldMk cId="0" sldId="258"/>
        </pc:sldMkLst>
        <pc:spChg chg="del mod">
          <ac:chgData name="Tư Bùi" userId="dcfa3037cac84c70" providerId="LiveId" clId="{7723849E-9728-414A-B24E-B604C8BE4366}" dt="2024-12-11T02:26:36.065" v="138" actId="478"/>
          <ac:spMkLst>
            <pc:docMk/>
            <pc:sldMk cId="0" sldId="258"/>
            <ac:spMk id="9" creationId="{00000000-0000-0000-0000-000000000000}"/>
          </ac:spMkLst>
        </pc:spChg>
        <pc:spChg chg="del">
          <ac:chgData name="Tư Bùi" userId="dcfa3037cac84c70" providerId="LiveId" clId="{7723849E-9728-414A-B24E-B604C8BE4366}" dt="2024-12-11T02:26:32.114" v="134" actId="478"/>
          <ac:spMkLst>
            <pc:docMk/>
            <pc:sldMk cId="0" sldId="258"/>
            <ac:spMk id="10" creationId="{00000000-0000-0000-0000-000000000000}"/>
          </ac:spMkLst>
        </pc:spChg>
        <pc:spChg chg="del">
          <ac:chgData name="Tư Bùi" userId="dcfa3037cac84c70" providerId="LiveId" clId="{7723849E-9728-414A-B24E-B604C8BE4366}" dt="2024-12-11T02:26:39.934" v="142" actId="478"/>
          <ac:spMkLst>
            <pc:docMk/>
            <pc:sldMk cId="0" sldId="258"/>
            <ac:spMk id="11" creationId="{00000000-0000-0000-0000-000000000000}"/>
          </ac:spMkLst>
        </pc:spChg>
        <pc:spChg chg="del">
          <ac:chgData name="Tư Bùi" userId="dcfa3037cac84c70" providerId="LiveId" clId="{7723849E-9728-414A-B24E-B604C8BE4366}" dt="2024-12-11T02:26:36.977" v="139" actId="478"/>
          <ac:spMkLst>
            <pc:docMk/>
            <pc:sldMk cId="0" sldId="258"/>
            <ac:spMk id="12" creationId="{00000000-0000-0000-0000-000000000000}"/>
          </ac:spMkLst>
        </pc:spChg>
        <pc:spChg chg="del">
          <ac:chgData name="Tư Bùi" userId="dcfa3037cac84c70" providerId="LiveId" clId="{7723849E-9728-414A-B24E-B604C8BE4366}" dt="2024-12-11T02:26:33.593" v="135" actId="478"/>
          <ac:spMkLst>
            <pc:docMk/>
            <pc:sldMk cId="0" sldId="258"/>
            <ac:spMk id="13" creationId="{00000000-0000-0000-0000-000000000000}"/>
          </ac:spMkLst>
        </pc:spChg>
        <pc:spChg chg="del">
          <ac:chgData name="Tư Bùi" userId="dcfa3037cac84c70" providerId="LiveId" clId="{7723849E-9728-414A-B24E-B604C8BE4366}" dt="2024-12-11T02:26:32.114" v="134" actId="478"/>
          <ac:spMkLst>
            <pc:docMk/>
            <pc:sldMk cId="0" sldId="258"/>
            <ac:spMk id="14" creationId="{00000000-0000-0000-0000-000000000000}"/>
          </ac:spMkLst>
        </pc:spChg>
        <pc:spChg chg="del">
          <ac:chgData name="Tư Bùi" userId="dcfa3037cac84c70" providerId="LiveId" clId="{7723849E-9728-414A-B24E-B604C8BE4366}" dt="2024-12-11T02:26:39.146" v="141" actId="478"/>
          <ac:spMkLst>
            <pc:docMk/>
            <pc:sldMk cId="0" sldId="258"/>
            <ac:spMk id="15" creationId="{00000000-0000-0000-0000-000000000000}"/>
          </ac:spMkLst>
        </pc:spChg>
        <pc:spChg chg="del">
          <ac:chgData name="Tư Bùi" userId="dcfa3037cac84c70" providerId="LiveId" clId="{7723849E-9728-414A-B24E-B604C8BE4366}" dt="2024-12-11T02:26:40.978" v="143" actId="478"/>
          <ac:spMkLst>
            <pc:docMk/>
            <pc:sldMk cId="0" sldId="258"/>
            <ac:spMk id="16" creationId="{00000000-0000-0000-0000-000000000000}"/>
          </ac:spMkLst>
        </pc:spChg>
        <pc:spChg chg="del">
          <ac:chgData name="Tư Bùi" userId="dcfa3037cac84c70" providerId="LiveId" clId="{7723849E-9728-414A-B24E-B604C8BE4366}" dt="2024-12-11T02:26:55.690" v="146" actId="478"/>
          <ac:spMkLst>
            <pc:docMk/>
            <pc:sldMk cId="0" sldId="258"/>
            <ac:spMk id="17" creationId="{00000000-0000-0000-0000-000000000000}"/>
          </ac:spMkLst>
        </pc:spChg>
        <pc:grpChg chg="del">
          <ac:chgData name="Tư Bùi" userId="dcfa3037cac84c70" providerId="LiveId" clId="{7723849E-9728-414A-B24E-B604C8BE4366}" dt="2024-12-11T02:26:37.974" v="140" actId="478"/>
          <ac:grpSpMkLst>
            <pc:docMk/>
            <pc:sldMk cId="0" sldId="258"/>
            <ac:grpSpMk id="2" creationId="{00000000-0000-0000-0000-000000000000}"/>
          </ac:grpSpMkLst>
        </pc:grpChg>
        <pc:grpChg chg="del">
          <ac:chgData name="Tư Bùi" userId="dcfa3037cac84c70" providerId="LiveId" clId="{7723849E-9728-414A-B24E-B604C8BE4366}" dt="2024-12-11T02:26:35.045" v="136" actId="478"/>
          <ac:grpSpMkLst>
            <pc:docMk/>
            <pc:sldMk cId="0" sldId="258"/>
            <ac:grpSpMk id="5" creationId="{00000000-0000-0000-0000-000000000000}"/>
          </ac:grpSpMkLst>
        </pc:grpChg>
        <pc:picChg chg="add mod ord">
          <ac:chgData name="Tư Bùi" userId="dcfa3037cac84c70" providerId="LiveId" clId="{7723849E-9728-414A-B24E-B604C8BE4366}" dt="2024-12-11T02:26:52.499" v="145" actId="167"/>
          <ac:picMkLst>
            <pc:docMk/>
            <pc:sldMk cId="0" sldId="258"/>
            <ac:picMk id="18" creationId="{543F3A42-0B1C-535B-6C7C-2075FF331F27}"/>
          </ac:picMkLst>
        </pc:picChg>
        <pc:picChg chg="mod">
          <ac:chgData name="Tư Bùi" userId="dcfa3037cac84c70" providerId="LiveId" clId="{7723849E-9728-414A-B24E-B604C8BE4366}" dt="2024-12-11T02:27:00.808" v="148" actId="1076"/>
          <ac:picMkLst>
            <pc:docMk/>
            <pc:sldMk cId="0" sldId="258"/>
            <ac:picMk id="21" creationId="{5B224B59-8C26-BFFA-D97E-4D632411E145}"/>
          </ac:picMkLst>
        </pc:picChg>
      </pc:sldChg>
      <pc:sldChg chg="addSp delSp modSp mod modAnim">
        <pc:chgData name="Tư Bùi" userId="dcfa3037cac84c70" providerId="LiveId" clId="{7723849E-9728-414A-B24E-B604C8BE4366}" dt="2024-12-11T02:33:40.356" v="216" actId="14100"/>
        <pc:sldMkLst>
          <pc:docMk/>
          <pc:sldMk cId="0" sldId="259"/>
        </pc:sldMkLst>
        <pc:spChg chg="del">
          <ac:chgData name="Tư Bùi" userId="dcfa3037cac84c70" providerId="LiveId" clId="{7723849E-9728-414A-B24E-B604C8BE4366}" dt="2024-12-11T02:32:03.054" v="185" actId="478"/>
          <ac:spMkLst>
            <pc:docMk/>
            <pc:sldMk cId="0" sldId="259"/>
            <ac:spMk id="2" creationId="{00000000-0000-0000-0000-000000000000}"/>
          </ac:spMkLst>
        </pc:spChg>
        <pc:spChg chg="del">
          <ac:chgData name="Tư Bùi" userId="dcfa3037cac84c70" providerId="LiveId" clId="{7723849E-9728-414A-B24E-B604C8BE4366}" dt="2024-12-11T02:32:05.314" v="187" actId="478"/>
          <ac:spMkLst>
            <pc:docMk/>
            <pc:sldMk cId="0" sldId="259"/>
            <ac:spMk id="3" creationId="{00000000-0000-0000-0000-000000000000}"/>
          </ac:spMkLst>
        </pc:spChg>
        <pc:spChg chg="del">
          <ac:chgData name="Tư Bùi" userId="dcfa3037cac84c70" providerId="LiveId" clId="{7723849E-9728-414A-B24E-B604C8BE4366}" dt="2024-12-11T02:32:04.018" v="186" actId="478"/>
          <ac:spMkLst>
            <pc:docMk/>
            <pc:sldMk cId="0" sldId="259"/>
            <ac:spMk id="4" creationId="{00000000-0000-0000-0000-000000000000}"/>
          </ac:spMkLst>
        </pc:spChg>
        <pc:spChg chg="del">
          <ac:chgData name="Tư Bùi" userId="dcfa3037cac84c70" providerId="LiveId" clId="{7723849E-9728-414A-B24E-B604C8BE4366}" dt="2024-12-11T02:32:07.495" v="190" actId="478"/>
          <ac:spMkLst>
            <pc:docMk/>
            <pc:sldMk cId="0" sldId="259"/>
            <ac:spMk id="10" creationId="{00000000-0000-0000-0000-000000000000}"/>
          </ac:spMkLst>
        </pc:spChg>
        <pc:spChg chg="mod">
          <ac:chgData name="Tư Bùi" userId="dcfa3037cac84c70" providerId="LiveId" clId="{7723849E-9728-414A-B24E-B604C8BE4366}" dt="2024-12-11T02:32:29.194" v="194" actId="1076"/>
          <ac:spMkLst>
            <pc:docMk/>
            <pc:sldMk cId="0" sldId="259"/>
            <ac:spMk id="14" creationId="{00000000-0000-0000-0000-000000000000}"/>
          </ac:spMkLst>
        </pc:spChg>
        <pc:spChg chg="mod">
          <ac:chgData name="Tư Bùi" userId="dcfa3037cac84c70" providerId="LiveId" clId="{7723849E-9728-414A-B24E-B604C8BE4366}" dt="2024-12-11T02:32:45.167" v="201" actId="1076"/>
          <ac:spMkLst>
            <pc:docMk/>
            <pc:sldMk cId="0" sldId="259"/>
            <ac:spMk id="15" creationId="{00000000-0000-0000-0000-000000000000}"/>
          </ac:spMkLst>
        </pc:spChg>
        <pc:spChg chg="mod">
          <ac:chgData name="Tư Bùi" userId="dcfa3037cac84c70" providerId="LiveId" clId="{7723849E-9728-414A-B24E-B604C8BE4366}" dt="2024-12-11T02:32:29.194" v="194" actId="1076"/>
          <ac:spMkLst>
            <pc:docMk/>
            <pc:sldMk cId="0" sldId="259"/>
            <ac:spMk id="17" creationId="{00000000-0000-0000-0000-000000000000}"/>
          </ac:spMkLst>
        </pc:spChg>
        <pc:spChg chg="mod">
          <ac:chgData name="Tư Bùi" userId="dcfa3037cac84c70" providerId="LiveId" clId="{7723849E-9728-414A-B24E-B604C8BE4366}" dt="2024-12-11T02:32:33.200" v="195" actId="1076"/>
          <ac:spMkLst>
            <pc:docMk/>
            <pc:sldMk cId="0" sldId="259"/>
            <ac:spMk id="19" creationId="{00000000-0000-0000-0000-000000000000}"/>
          </ac:spMkLst>
        </pc:spChg>
        <pc:spChg chg="mod">
          <ac:chgData name="Tư Bùi" userId="dcfa3037cac84c70" providerId="LiveId" clId="{7723849E-9728-414A-B24E-B604C8BE4366}" dt="2024-12-11T02:32:35.744" v="196" actId="1076"/>
          <ac:spMkLst>
            <pc:docMk/>
            <pc:sldMk cId="0" sldId="259"/>
            <ac:spMk id="20" creationId="{00000000-0000-0000-0000-000000000000}"/>
          </ac:spMkLst>
        </pc:spChg>
        <pc:spChg chg="mod">
          <ac:chgData name="Tư Bùi" userId="dcfa3037cac84c70" providerId="LiveId" clId="{7723849E-9728-414A-B24E-B604C8BE4366}" dt="2024-12-11T02:30:16.070" v="156" actId="20577"/>
          <ac:spMkLst>
            <pc:docMk/>
            <pc:sldMk cId="0" sldId="259"/>
            <ac:spMk id="23" creationId="{00000000-0000-0000-0000-000000000000}"/>
          </ac:spMkLst>
        </pc:spChg>
        <pc:spChg chg="add mod">
          <ac:chgData name="Tư Bùi" userId="dcfa3037cac84c70" providerId="LiveId" clId="{7723849E-9728-414A-B24E-B604C8BE4366}" dt="2024-12-11T02:32:48.030" v="202" actId="1076"/>
          <ac:spMkLst>
            <pc:docMk/>
            <pc:sldMk cId="0" sldId="259"/>
            <ac:spMk id="24" creationId="{4B84752A-1FFB-85DE-EF2D-A9FB39C6F9BC}"/>
          </ac:spMkLst>
        </pc:spChg>
        <pc:grpChg chg="del mod">
          <ac:chgData name="Tư Bùi" userId="dcfa3037cac84c70" providerId="LiveId" clId="{7723849E-9728-414A-B24E-B604C8BE4366}" dt="2024-12-11T02:32:06.238" v="189" actId="478"/>
          <ac:grpSpMkLst>
            <pc:docMk/>
            <pc:sldMk cId="0" sldId="259"/>
            <ac:grpSpMk id="5" creationId="{00000000-0000-0000-0000-000000000000}"/>
          </ac:grpSpMkLst>
        </pc:grpChg>
        <pc:grpChg chg="mod">
          <ac:chgData name="Tư Bùi" userId="dcfa3037cac84c70" providerId="LiveId" clId="{7723849E-9728-414A-B24E-B604C8BE4366}" dt="2024-12-11T02:32:36.550" v="197" actId="1076"/>
          <ac:grpSpMkLst>
            <pc:docMk/>
            <pc:sldMk cId="0" sldId="259"/>
            <ac:grpSpMk id="11" creationId="{00000000-0000-0000-0000-000000000000}"/>
          </ac:grpSpMkLst>
        </pc:grpChg>
        <pc:grpChg chg="mod">
          <ac:chgData name="Tư Bùi" userId="dcfa3037cac84c70" providerId="LiveId" clId="{7723849E-9728-414A-B24E-B604C8BE4366}" dt="2024-12-11T02:32:29.194" v="194" actId="1076"/>
          <ac:grpSpMkLst>
            <pc:docMk/>
            <pc:sldMk cId="0" sldId="259"/>
            <ac:grpSpMk id="18" creationId="{00000000-0000-0000-0000-000000000000}"/>
          </ac:grpSpMkLst>
        </pc:grpChg>
        <pc:grpChg chg="mod">
          <ac:chgData name="Tư Bùi" userId="dcfa3037cac84c70" providerId="LiveId" clId="{7723849E-9728-414A-B24E-B604C8BE4366}" dt="2024-12-11T02:32:39.092" v="198" actId="1076"/>
          <ac:grpSpMkLst>
            <pc:docMk/>
            <pc:sldMk cId="0" sldId="259"/>
            <ac:grpSpMk id="21" creationId="{00000000-0000-0000-0000-000000000000}"/>
          </ac:grpSpMkLst>
        </pc:grpChg>
        <pc:picChg chg="add mod">
          <ac:chgData name="Tư Bùi" userId="dcfa3037cac84c70" providerId="LiveId" clId="{7723849E-9728-414A-B24E-B604C8BE4366}" dt="2024-12-11T02:33:40.356" v="216" actId="14100"/>
          <ac:picMkLst>
            <pc:docMk/>
            <pc:sldMk cId="0" sldId="259"/>
            <ac:picMk id="25" creationId="{D07B8562-3E0C-71D4-75A5-7140AAFF46FD}"/>
          </ac:picMkLst>
        </pc:picChg>
      </pc:sldChg>
      <pc:sldChg chg="delSp modSp mod delAnim modAnim">
        <pc:chgData name="Tư Bùi" userId="dcfa3037cac84c70" providerId="LiveId" clId="{7723849E-9728-414A-B24E-B604C8BE4366}" dt="2024-12-11T02:52:25.006" v="402" actId="478"/>
        <pc:sldMkLst>
          <pc:docMk/>
          <pc:sldMk cId="0" sldId="260"/>
        </pc:sldMkLst>
        <pc:spChg chg="mod">
          <ac:chgData name="Tư Bùi" userId="dcfa3037cac84c70" providerId="LiveId" clId="{7723849E-9728-414A-B24E-B604C8BE4366}" dt="2024-12-11T02:50:23.919" v="392" actId="14100"/>
          <ac:spMkLst>
            <pc:docMk/>
            <pc:sldMk cId="0" sldId="260"/>
            <ac:spMk id="16" creationId="{00000000-0000-0000-0000-000000000000}"/>
          </ac:spMkLst>
        </pc:spChg>
        <pc:spChg chg="mod">
          <ac:chgData name="Tư Bùi" userId="dcfa3037cac84c70" providerId="LiveId" clId="{7723849E-9728-414A-B24E-B604C8BE4366}" dt="2024-12-11T02:50:16.001" v="389" actId="1076"/>
          <ac:spMkLst>
            <pc:docMk/>
            <pc:sldMk cId="0" sldId="260"/>
            <ac:spMk id="17" creationId="{00000000-0000-0000-0000-000000000000}"/>
          </ac:spMkLst>
        </pc:spChg>
        <pc:spChg chg="mod">
          <ac:chgData name="Tư Bùi" userId="dcfa3037cac84c70" providerId="LiveId" clId="{7723849E-9728-414A-B24E-B604C8BE4366}" dt="2024-12-11T02:50:28.483" v="394" actId="1076"/>
          <ac:spMkLst>
            <pc:docMk/>
            <pc:sldMk cId="0" sldId="260"/>
            <ac:spMk id="18" creationId="{00000000-0000-0000-0000-000000000000}"/>
          </ac:spMkLst>
        </pc:spChg>
        <pc:spChg chg="mod">
          <ac:chgData name="Tư Bùi" userId="dcfa3037cac84c70" providerId="LiveId" clId="{7723849E-9728-414A-B24E-B604C8BE4366}" dt="2024-12-11T02:50:55.717" v="401" actId="1076"/>
          <ac:spMkLst>
            <pc:docMk/>
            <pc:sldMk cId="0" sldId="260"/>
            <ac:spMk id="19" creationId="{00000000-0000-0000-0000-000000000000}"/>
          </ac:spMkLst>
        </pc:spChg>
        <pc:spChg chg="del">
          <ac:chgData name="Tư Bùi" userId="dcfa3037cac84c70" providerId="LiveId" clId="{7723849E-9728-414A-B24E-B604C8BE4366}" dt="2024-12-11T02:42:16.706" v="361" actId="478"/>
          <ac:spMkLst>
            <pc:docMk/>
            <pc:sldMk cId="0" sldId="260"/>
            <ac:spMk id="20" creationId="{00000000-0000-0000-0000-000000000000}"/>
          </ac:spMkLst>
        </pc:spChg>
        <pc:grpChg chg="del mod">
          <ac:chgData name="Tư Bùi" userId="dcfa3037cac84c70" providerId="LiveId" clId="{7723849E-9728-414A-B24E-B604C8BE4366}" dt="2024-12-11T02:52:25.006" v="402" actId="478"/>
          <ac:grpSpMkLst>
            <pc:docMk/>
            <pc:sldMk cId="0" sldId="260"/>
            <ac:grpSpMk id="5" creationId="{00000000-0000-0000-0000-000000000000}"/>
          </ac:grpSpMkLst>
        </pc:grpChg>
      </pc:sldChg>
      <pc:sldChg chg="del">
        <pc:chgData name="Tư Bùi" userId="dcfa3037cac84c70" providerId="LiveId" clId="{7723849E-9728-414A-B24E-B604C8BE4366}" dt="2024-12-11T02:52:58.273" v="403" actId="47"/>
        <pc:sldMkLst>
          <pc:docMk/>
          <pc:sldMk cId="0" sldId="261"/>
        </pc:sldMkLst>
      </pc:sldChg>
      <pc:sldChg chg="delSp modSp mod">
        <pc:chgData name="Tư Bùi" userId="dcfa3037cac84c70" providerId="LiveId" clId="{7723849E-9728-414A-B24E-B604C8BE4366}" dt="2024-12-11T02:53:48.857" v="419" actId="1076"/>
        <pc:sldMkLst>
          <pc:docMk/>
          <pc:sldMk cId="0" sldId="262"/>
        </pc:sldMkLst>
        <pc:spChg chg="mod">
          <ac:chgData name="Tư Bùi" userId="dcfa3037cac84c70" providerId="LiveId" clId="{7723849E-9728-414A-B24E-B604C8BE4366}" dt="2024-12-11T02:53:48.857" v="419" actId="1076"/>
          <ac:spMkLst>
            <pc:docMk/>
            <pc:sldMk cId="0" sldId="262"/>
            <ac:spMk id="15" creationId="{00000000-0000-0000-0000-000000000000}"/>
          </ac:spMkLst>
        </pc:spChg>
        <pc:spChg chg="del">
          <ac:chgData name="Tư Bùi" userId="dcfa3037cac84c70" providerId="LiveId" clId="{7723849E-9728-414A-B24E-B604C8BE4366}" dt="2024-12-11T02:53:11.951" v="406" actId="478"/>
          <ac:spMkLst>
            <pc:docMk/>
            <pc:sldMk cId="0" sldId="262"/>
            <ac:spMk id="16" creationId="{00000000-0000-0000-0000-000000000000}"/>
          </ac:spMkLst>
        </pc:spChg>
        <pc:spChg chg="del">
          <ac:chgData name="Tư Bùi" userId="dcfa3037cac84c70" providerId="LiveId" clId="{7723849E-9728-414A-B24E-B604C8BE4366}" dt="2024-12-11T02:53:03.103" v="404" actId="478"/>
          <ac:spMkLst>
            <pc:docMk/>
            <pc:sldMk cId="0" sldId="262"/>
            <ac:spMk id="17" creationId="{00000000-0000-0000-0000-000000000000}"/>
          </ac:spMkLst>
        </pc:spChg>
        <pc:spChg chg="del">
          <ac:chgData name="Tư Bùi" userId="dcfa3037cac84c70" providerId="LiveId" clId="{7723849E-9728-414A-B24E-B604C8BE4366}" dt="2024-12-11T02:53:11.951" v="406" actId="478"/>
          <ac:spMkLst>
            <pc:docMk/>
            <pc:sldMk cId="0" sldId="262"/>
            <ac:spMk id="18" creationId="{00000000-0000-0000-0000-000000000000}"/>
          </ac:spMkLst>
        </pc:spChg>
        <pc:spChg chg="mod">
          <ac:chgData name="Tư Bùi" userId="dcfa3037cac84c70" providerId="LiveId" clId="{7723849E-9728-414A-B24E-B604C8BE4366}" dt="2024-12-11T02:53:48.857" v="419" actId="1076"/>
          <ac:spMkLst>
            <pc:docMk/>
            <pc:sldMk cId="0" sldId="262"/>
            <ac:spMk id="20" creationId="{00000000-0000-0000-0000-000000000000}"/>
          </ac:spMkLst>
        </pc:spChg>
      </pc:sldChg>
      <pc:sldChg chg="addSp modSp mod modAnim">
        <pc:chgData name="Tư Bùi" userId="dcfa3037cac84c70" providerId="LiveId" clId="{7723849E-9728-414A-B24E-B604C8BE4366}" dt="2024-12-11T03:02:22.630" v="462"/>
        <pc:sldMkLst>
          <pc:docMk/>
          <pc:sldMk cId="0" sldId="263"/>
        </pc:sldMkLst>
        <pc:spChg chg="mod">
          <ac:chgData name="Tư Bùi" userId="dcfa3037cac84c70" providerId="LiveId" clId="{7723849E-9728-414A-B24E-B604C8BE4366}" dt="2024-12-11T03:01:21.894" v="461" actId="1076"/>
          <ac:spMkLst>
            <pc:docMk/>
            <pc:sldMk cId="0" sldId="263"/>
            <ac:spMk id="14" creationId="{00000000-0000-0000-0000-000000000000}"/>
          </ac:spMkLst>
        </pc:spChg>
        <pc:spChg chg="mod">
          <ac:chgData name="Tư Bùi" userId="dcfa3037cac84c70" providerId="LiveId" clId="{7723849E-9728-414A-B24E-B604C8BE4366}" dt="2024-12-11T02:54:44.565" v="427" actId="1076"/>
          <ac:spMkLst>
            <pc:docMk/>
            <pc:sldMk cId="0" sldId="263"/>
            <ac:spMk id="15" creationId="{00000000-0000-0000-0000-000000000000}"/>
          </ac:spMkLst>
        </pc:spChg>
        <pc:spChg chg="mod">
          <ac:chgData name="Tư Bùi" userId="dcfa3037cac84c70" providerId="LiveId" clId="{7723849E-9728-414A-B24E-B604C8BE4366}" dt="2024-12-11T03:00:55.294" v="459" actId="1076"/>
          <ac:spMkLst>
            <pc:docMk/>
            <pc:sldMk cId="0" sldId="263"/>
            <ac:spMk id="17" creationId="{00000000-0000-0000-0000-000000000000}"/>
          </ac:spMkLst>
        </pc:spChg>
        <pc:spChg chg="add mod">
          <ac:chgData name="Tư Bùi" userId="dcfa3037cac84c70" providerId="LiveId" clId="{7723849E-9728-414A-B24E-B604C8BE4366}" dt="2024-12-11T02:59:10.769" v="452" actId="1076"/>
          <ac:spMkLst>
            <pc:docMk/>
            <pc:sldMk cId="0" sldId="263"/>
            <ac:spMk id="18" creationId="{668588D0-286A-D266-E85E-640D79F8C029}"/>
          </ac:spMkLst>
        </pc:spChg>
      </pc:sldChg>
      <pc:sldChg chg="delSp modSp mod delAnim">
        <pc:chgData name="Tư Bùi" userId="dcfa3037cac84c70" providerId="LiveId" clId="{7723849E-9728-414A-B24E-B604C8BE4366}" dt="2024-12-11T03:05:41.897" v="475" actId="1076"/>
        <pc:sldMkLst>
          <pc:docMk/>
          <pc:sldMk cId="0" sldId="264"/>
        </pc:sldMkLst>
        <pc:spChg chg="mod">
          <ac:chgData name="Tư Bùi" userId="dcfa3037cac84c70" providerId="LiveId" clId="{7723849E-9728-414A-B24E-B604C8BE4366}" dt="2024-12-11T03:05:32.235" v="472" actId="1076"/>
          <ac:spMkLst>
            <pc:docMk/>
            <pc:sldMk cId="0" sldId="264"/>
            <ac:spMk id="14" creationId="{00000000-0000-0000-0000-000000000000}"/>
          </ac:spMkLst>
        </pc:spChg>
        <pc:spChg chg="del">
          <ac:chgData name="Tư Bùi" userId="dcfa3037cac84c70" providerId="LiveId" clId="{7723849E-9728-414A-B24E-B604C8BE4366}" dt="2024-12-11T03:04:53.499" v="463" actId="478"/>
          <ac:spMkLst>
            <pc:docMk/>
            <pc:sldMk cId="0" sldId="264"/>
            <ac:spMk id="15" creationId="{00000000-0000-0000-0000-000000000000}"/>
          </ac:spMkLst>
        </pc:spChg>
        <pc:spChg chg="mod">
          <ac:chgData name="Tư Bùi" userId="dcfa3037cac84c70" providerId="LiveId" clId="{7723849E-9728-414A-B24E-B604C8BE4366}" dt="2024-12-11T03:05:41.897" v="475" actId="1076"/>
          <ac:spMkLst>
            <pc:docMk/>
            <pc:sldMk cId="0" sldId="264"/>
            <ac:spMk id="17" creationId="{00000000-0000-0000-0000-000000000000}"/>
          </ac:spMkLst>
        </pc:spChg>
        <pc:grpChg chg="mod">
          <ac:chgData name="Tư Bùi" userId="dcfa3037cac84c70" providerId="LiveId" clId="{7723849E-9728-414A-B24E-B604C8BE4366}" dt="2024-12-11T03:05:26.413" v="470" actId="1076"/>
          <ac:grpSpMkLst>
            <pc:docMk/>
            <pc:sldMk cId="0" sldId="264"/>
            <ac:grpSpMk id="11" creationId="{00000000-0000-0000-0000-000000000000}"/>
          </ac:grpSpMkLst>
        </pc:grpChg>
      </pc:sldChg>
      <pc:sldChg chg="delSp modSp mod">
        <pc:chgData name="Tư Bùi" userId="dcfa3037cac84c70" providerId="LiveId" clId="{7723849E-9728-414A-B24E-B604C8BE4366}" dt="2024-12-11T03:18:14.379" v="553" actId="1076"/>
        <pc:sldMkLst>
          <pc:docMk/>
          <pc:sldMk cId="0" sldId="265"/>
        </pc:sldMkLst>
        <pc:spChg chg="mod">
          <ac:chgData name="Tư Bùi" userId="dcfa3037cac84c70" providerId="LiveId" clId="{7723849E-9728-414A-B24E-B604C8BE4366}" dt="2024-12-11T03:18:11.603" v="552" actId="14100"/>
          <ac:spMkLst>
            <pc:docMk/>
            <pc:sldMk cId="0" sldId="265"/>
            <ac:spMk id="14" creationId="{00000000-0000-0000-0000-000000000000}"/>
          </ac:spMkLst>
        </pc:spChg>
        <pc:spChg chg="del">
          <ac:chgData name="Tư Bùi" userId="dcfa3037cac84c70" providerId="LiveId" clId="{7723849E-9728-414A-B24E-B604C8BE4366}" dt="2024-12-11T03:14:35.220" v="538" actId="478"/>
          <ac:spMkLst>
            <pc:docMk/>
            <pc:sldMk cId="0" sldId="265"/>
            <ac:spMk id="15" creationId="{00000000-0000-0000-0000-000000000000}"/>
          </ac:spMkLst>
        </pc:spChg>
        <pc:spChg chg="mod">
          <ac:chgData name="Tư Bùi" userId="dcfa3037cac84c70" providerId="LiveId" clId="{7723849E-9728-414A-B24E-B604C8BE4366}" dt="2024-12-11T03:18:14.379" v="553" actId="1076"/>
          <ac:spMkLst>
            <pc:docMk/>
            <pc:sldMk cId="0" sldId="265"/>
            <ac:spMk id="17" creationId="{00000000-0000-0000-0000-000000000000}"/>
          </ac:spMkLst>
        </pc:spChg>
      </pc:sldChg>
      <pc:sldChg chg="addSp delSp modSp mod">
        <pc:chgData name="Tư Bùi" userId="dcfa3037cac84c70" providerId="LiveId" clId="{7723849E-9728-414A-B24E-B604C8BE4366}" dt="2024-12-11T03:20:13.634" v="581" actId="1035"/>
        <pc:sldMkLst>
          <pc:docMk/>
          <pc:sldMk cId="0" sldId="266"/>
        </pc:sldMkLst>
        <pc:spChg chg="del">
          <ac:chgData name="Tư Bùi" userId="dcfa3037cac84c70" providerId="LiveId" clId="{7723849E-9728-414A-B24E-B604C8BE4366}" dt="2024-12-11T03:19:53.662" v="574" actId="478"/>
          <ac:spMkLst>
            <pc:docMk/>
            <pc:sldMk cId="0" sldId="266"/>
            <ac:spMk id="17" creationId="{00000000-0000-0000-0000-000000000000}"/>
          </ac:spMkLst>
        </pc:spChg>
        <pc:spChg chg="mod">
          <ac:chgData name="Tư Bùi" userId="dcfa3037cac84c70" providerId="LiveId" clId="{7723849E-9728-414A-B24E-B604C8BE4366}" dt="2024-12-11T03:20:06.820" v="579" actId="1076"/>
          <ac:spMkLst>
            <pc:docMk/>
            <pc:sldMk cId="0" sldId="266"/>
            <ac:spMk id="18" creationId="{142D75BE-2760-D53D-EF66-54147CFBD25D}"/>
          </ac:spMkLst>
        </pc:spChg>
        <pc:spChg chg="mod">
          <ac:chgData name="Tư Bùi" userId="dcfa3037cac84c70" providerId="LiveId" clId="{7723849E-9728-414A-B24E-B604C8BE4366}" dt="2024-12-11T03:20:06.820" v="579" actId="1076"/>
          <ac:spMkLst>
            <pc:docMk/>
            <pc:sldMk cId="0" sldId="266"/>
            <ac:spMk id="20" creationId="{AAE2CBF6-BF08-0466-0FA7-D549B4F00623}"/>
          </ac:spMkLst>
        </pc:spChg>
        <pc:grpChg chg="del">
          <ac:chgData name="Tư Bùi" userId="dcfa3037cac84c70" providerId="LiveId" clId="{7723849E-9728-414A-B24E-B604C8BE4366}" dt="2024-12-11T03:19:53.099" v="573" actId="478"/>
          <ac:grpSpMkLst>
            <pc:docMk/>
            <pc:sldMk cId="0" sldId="266"/>
            <ac:grpSpMk id="5" creationId="{00000000-0000-0000-0000-000000000000}"/>
          </ac:grpSpMkLst>
        </pc:grpChg>
        <pc:picChg chg="add mod">
          <ac:chgData name="Tư Bùi" userId="dcfa3037cac84c70" providerId="LiveId" clId="{7723849E-9728-414A-B24E-B604C8BE4366}" dt="2024-12-11T03:20:13.634" v="581" actId="1035"/>
          <ac:picMkLst>
            <pc:docMk/>
            <pc:sldMk cId="0" sldId="266"/>
            <ac:picMk id="11" creationId="{6B918108-1363-5625-FCE8-D10D6A04167F}"/>
          </ac:picMkLst>
        </pc:picChg>
        <pc:picChg chg="del">
          <ac:chgData name="Tư Bùi" userId="dcfa3037cac84c70" providerId="LiveId" clId="{7723849E-9728-414A-B24E-B604C8BE4366}" dt="2024-12-11T03:19:58.813" v="577" actId="478"/>
          <ac:picMkLst>
            <pc:docMk/>
            <pc:sldMk cId="0" sldId="266"/>
            <ac:picMk id="19" creationId="{AB106F55-B722-7E65-0373-49C51F1F1C98}"/>
          </ac:picMkLst>
        </pc:picChg>
        <pc:picChg chg="mod">
          <ac:chgData name="Tư Bùi" userId="dcfa3037cac84c70" providerId="LiveId" clId="{7723849E-9728-414A-B24E-B604C8BE4366}" dt="2024-12-11T03:20:06.820" v="579" actId="1076"/>
          <ac:picMkLst>
            <pc:docMk/>
            <pc:sldMk cId="0" sldId="266"/>
            <ac:picMk id="24" creationId="{45180C85-618C-7609-9773-714A726F73F0}"/>
          </ac:picMkLst>
        </pc:picChg>
      </pc:sldChg>
      <pc:sldChg chg="delSp del mod delAnim">
        <pc:chgData name="Tư Bùi" userId="dcfa3037cac84c70" providerId="LiveId" clId="{7723849E-9728-414A-B24E-B604C8BE4366}" dt="2024-12-11T02:27:25.715" v="153" actId="47"/>
        <pc:sldMkLst>
          <pc:docMk/>
          <pc:sldMk cId="2162312593" sldId="267"/>
        </pc:sldMkLst>
        <pc:picChg chg="del">
          <ac:chgData name="Tư Bùi" userId="dcfa3037cac84c70" providerId="LiveId" clId="{7723849E-9728-414A-B24E-B604C8BE4366}" dt="2024-12-11T02:27:19.188" v="150" actId="21"/>
          <ac:picMkLst>
            <pc:docMk/>
            <pc:sldMk cId="2162312593" sldId="267"/>
            <ac:picMk id="21" creationId="{5AD9F90C-A0DD-62F9-7214-9677B1F6CC61}"/>
          </ac:picMkLst>
        </pc:picChg>
      </pc:sldChg>
      <pc:sldChg chg="delSp del mod delAnim">
        <pc:chgData name="Tư Bùi" userId="dcfa3037cac84c70" providerId="LiveId" clId="{7723849E-9728-414A-B24E-B604C8BE4366}" dt="2024-12-11T03:06:51.305" v="480" actId="47"/>
        <pc:sldMkLst>
          <pc:docMk/>
          <pc:sldMk cId="4223926478" sldId="268"/>
        </pc:sldMkLst>
        <pc:picChg chg="del">
          <ac:chgData name="Tư Bùi" userId="dcfa3037cac84c70" providerId="LiveId" clId="{7723849E-9728-414A-B24E-B604C8BE4366}" dt="2024-12-11T03:06:44.667" v="477" actId="21"/>
          <ac:picMkLst>
            <pc:docMk/>
            <pc:sldMk cId="4223926478" sldId="268"/>
            <ac:picMk id="21" creationId="{BCB5B85D-37EB-0ED0-F383-8D7F57D78569}"/>
          </ac:picMkLst>
        </pc:picChg>
      </pc:sldChg>
      <pc:sldChg chg="modSp mod">
        <pc:chgData name="Tư Bùi" userId="dcfa3037cac84c70" providerId="LiveId" clId="{7723849E-9728-414A-B24E-B604C8BE4366}" dt="2024-12-11T02:39:03.254" v="346" actId="1076"/>
        <pc:sldMkLst>
          <pc:docMk/>
          <pc:sldMk cId="1513253000" sldId="269"/>
        </pc:sldMkLst>
        <pc:spChg chg="mod">
          <ac:chgData name="Tư Bùi" userId="dcfa3037cac84c70" providerId="LiveId" clId="{7723849E-9728-414A-B24E-B604C8BE4366}" dt="2024-12-11T02:38:55.213" v="344" actId="20577"/>
          <ac:spMkLst>
            <pc:docMk/>
            <pc:sldMk cId="1513253000" sldId="269"/>
            <ac:spMk id="14" creationId="{E0D8B761-C81A-B254-9D96-D37D7DFD088F}"/>
          </ac:spMkLst>
        </pc:spChg>
        <pc:grpChg chg="mod">
          <ac:chgData name="Tư Bùi" userId="dcfa3037cac84c70" providerId="LiveId" clId="{7723849E-9728-414A-B24E-B604C8BE4366}" dt="2024-12-11T02:39:03.254" v="346" actId="1076"/>
          <ac:grpSpMkLst>
            <pc:docMk/>
            <pc:sldMk cId="1513253000" sldId="269"/>
            <ac:grpSpMk id="11" creationId="{00000000-0000-0000-0000-000000000000}"/>
          </ac:grpSpMkLst>
        </pc:grpChg>
      </pc:sldChg>
      <pc:sldChg chg="del">
        <pc:chgData name="Tư Bùi" userId="dcfa3037cac84c70" providerId="LiveId" clId="{7723849E-9728-414A-B24E-B604C8BE4366}" dt="2024-12-11T03:07:08.553" v="481" actId="47"/>
        <pc:sldMkLst>
          <pc:docMk/>
          <pc:sldMk cId="0" sldId="270"/>
        </pc:sldMkLst>
      </pc:sldChg>
      <pc:sldChg chg="addSp delSp modSp mod delAnim modAnim">
        <pc:chgData name="Tư Bùi" userId="dcfa3037cac84c70" providerId="LiveId" clId="{7723849E-9728-414A-B24E-B604C8BE4366}" dt="2024-12-11T03:19:23.784" v="572" actId="1076"/>
        <pc:sldMkLst>
          <pc:docMk/>
          <pc:sldMk cId="4226553272" sldId="271"/>
        </pc:sldMkLst>
        <pc:spChg chg="del">
          <ac:chgData name="Tư Bùi" userId="dcfa3037cac84c70" providerId="LiveId" clId="{7723849E-9728-414A-B24E-B604C8BE4366}" dt="2024-12-11T03:18:38.331" v="554" actId="478"/>
          <ac:spMkLst>
            <pc:docMk/>
            <pc:sldMk cId="4226553272" sldId="271"/>
            <ac:spMk id="9" creationId="{00000000-0000-0000-0000-000000000000}"/>
          </ac:spMkLst>
        </pc:spChg>
        <pc:spChg chg="del">
          <ac:chgData name="Tư Bùi" userId="dcfa3037cac84c70" providerId="LiveId" clId="{7723849E-9728-414A-B24E-B604C8BE4366}" dt="2024-12-11T03:19:01.787" v="561" actId="478"/>
          <ac:spMkLst>
            <pc:docMk/>
            <pc:sldMk cId="4226553272" sldId="271"/>
            <ac:spMk id="10" creationId="{00000000-0000-0000-0000-000000000000}"/>
          </ac:spMkLst>
        </pc:spChg>
        <pc:spChg chg="mod">
          <ac:chgData name="Tư Bùi" userId="dcfa3037cac84c70" providerId="LiveId" clId="{7723849E-9728-414A-B24E-B604C8BE4366}" dt="2024-12-11T03:19:05.174" v="564" actId="1076"/>
          <ac:spMkLst>
            <pc:docMk/>
            <pc:sldMk cId="4226553272" sldId="271"/>
            <ac:spMk id="11" creationId="{00000000-0000-0000-0000-000000000000}"/>
          </ac:spMkLst>
        </pc:spChg>
        <pc:spChg chg="del">
          <ac:chgData name="Tư Bùi" userId="dcfa3037cac84c70" providerId="LiveId" clId="{7723849E-9728-414A-B24E-B604C8BE4366}" dt="2024-12-11T03:18:39.262" v="555" actId="478"/>
          <ac:spMkLst>
            <pc:docMk/>
            <pc:sldMk cId="4226553272" sldId="271"/>
            <ac:spMk id="13" creationId="{00000000-0000-0000-0000-000000000000}"/>
          </ac:spMkLst>
        </pc:spChg>
        <pc:spChg chg="del">
          <ac:chgData name="Tư Bùi" userId="dcfa3037cac84c70" providerId="LiveId" clId="{7723849E-9728-414A-B24E-B604C8BE4366}" dt="2024-12-11T03:18:53.869" v="556" actId="478"/>
          <ac:spMkLst>
            <pc:docMk/>
            <pc:sldMk cId="4226553272" sldId="271"/>
            <ac:spMk id="17" creationId="{00000000-0000-0000-0000-000000000000}"/>
          </ac:spMkLst>
        </pc:spChg>
        <pc:grpChg chg="del mod">
          <ac:chgData name="Tư Bùi" userId="dcfa3037cac84c70" providerId="LiveId" clId="{7723849E-9728-414A-B24E-B604C8BE4366}" dt="2024-12-11T03:18:56.976" v="559" actId="478"/>
          <ac:grpSpMkLst>
            <pc:docMk/>
            <pc:sldMk cId="4226553272" sldId="271"/>
            <ac:grpSpMk id="5" creationId="{00000000-0000-0000-0000-000000000000}"/>
          </ac:grpSpMkLst>
        </pc:grpChg>
        <pc:picChg chg="del mod">
          <ac:chgData name="Tư Bùi" userId="dcfa3037cac84c70" providerId="LiveId" clId="{7723849E-9728-414A-B24E-B604C8BE4366}" dt="2024-12-11T03:19:18.709" v="570" actId="21"/>
          <ac:picMkLst>
            <pc:docMk/>
            <pc:sldMk cId="4226553272" sldId="271"/>
            <ac:picMk id="12" creationId="{FF70F49B-6A58-BC2D-30D3-EA7FEED36D19}"/>
          </ac:picMkLst>
        </pc:picChg>
        <pc:picChg chg="add mod">
          <ac:chgData name="Tư Bùi" userId="dcfa3037cac84c70" providerId="LiveId" clId="{7723849E-9728-414A-B24E-B604C8BE4366}" dt="2024-12-11T03:19:17.017" v="569" actId="1076"/>
          <ac:picMkLst>
            <pc:docMk/>
            <pc:sldMk cId="4226553272" sldId="271"/>
            <ac:picMk id="18" creationId="{21DC84D9-4F15-F800-7DA0-C4D1C6251094}"/>
          </ac:picMkLst>
        </pc:picChg>
        <pc:picChg chg="add mod">
          <ac:chgData name="Tư Bùi" userId="dcfa3037cac84c70" providerId="LiveId" clId="{7723849E-9728-414A-B24E-B604C8BE4366}" dt="2024-12-11T03:19:23.784" v="572" actId="1076"/>
          <ac:picMkLst>
            <pc:docMk/>
            <pc:sldMk cId="4226553272" sldId="271"/>
            <ac:picMk id="19" creationId="{FF70F49B-6A58-BC2D-30D3-EA7FEED36D19}"/>
          </ac:picMkLst>
        </pc:picChg>
      </pc:sldChg>
      <pc:sldChg chg="addSp delSp modSp mod delAnim modAnim">
        <pc:chgData name="Tư Bùi" userId="dcfa3037cac84c70" providerId="LiveId" clId="{7723849E-9728-414A-B24E-B604C8BE4366}" dt="2024-12-11T02:27:23.578" v="152" actId="1076"/>
        <pc:sldMkLst>
          <pc:docMk/>
          <pc:sldMk cId="4050237957" sldId="272"/>
        </pc:sldMkLst>
        <pc:picChg chg="add mod">
          <ac:chgData name="Tư Bùi" userId="dcfa3037cac84c70" providerId="LiveId" clId="{7723849E-9728-414A-B24E-B604C8BE4366}" dt="2024-12-11T02:27:23.578" v="152" actId="1076"/>
          <ac:picMkLst>
            <pc:docMk/>
            <pc:sldMk cId="4050237957" sldId="272"/>
            <ac:picMk id="2" creationId="{5AD9F90C-A0DD-62F9-7214-9677B1F6CC61}"/>
          </ac:picMkLst>
        </pc:picChg>
        <pc:picChg chg="del">
          <ac:chgData name="Tư Bùi" userId="dcfa3037cac84c70" providerId="LiveId" clId="{7723849E-9728-414A-B24E-B604C8BE4366}" dt="2024-12-11T02:27:16.759" v="149" actId="478"/>
          <ac:picMkLst>
            <pc:docMk/>
            <pc:sldMk cId="4050237957" sldId="272"/>
            <ac:picMk id="21" creationId="{BEFAAE90-7E47-E4DA-55E8-BA3813D375E6}"/>
          </ac:picMkLst>
        </pc:picChg>
      </pc:sldChg>
      <pc:sldChg chg="addSp delSp modSp mod delAnim modAnim">
        <pc:chgData name="Tư Bùi" userId="dcfa3037cac84c70" providerId="LiveId" clId="{7723849E-9728-414A-B24E-B604C8BE4366}" dt="2024-12-11T03:06:48.793" v="479" actId="1076"/>
        <pc:sldMkLst>
          <pc:docMk/>
          <pc:sldMk cId="50131453" sldId="273"/>
        </pc:sldMkLst>
        <pc:picChg chg="del">
          <ac:chgData name="Tư Bùi" userId="dcfa3037cac84c70" providerId="LiveId" clId="{7723849E-9728-414A-B24E-B604C8BE4366}" dt="2024-12-11T03:06:42.211" v="476" actId="478"/>
          <ac:picMkLst>
            <pc:docMk/>
            <pc:sldMk cId="50131453" sldId="273"/>
            <ac:picMk id="2" creationId="{6DF29627-0173-ED4F-B033-DC12270271C3}"/>
          </ac:picMkLst>
        </pc:picChg>
        <pc:picChg chg="add mod">
          <ac:chgData name="Tư Bùi" userId="dcfa3037cac84c70" providerId="LiveId" clId="{7723849E-9728-414A-B24E-B604C8BE4366}" dt="2024-12-11T03:06:48.793" v="479" actId="1076"/>
          <ac:picMkLst>
            <pc:docMk/>
            <pc:sldMk cId="50131453" sldId="273"/>
            <ac:picMk id="21" creationId="{BCB5B85D-37EB-0ED0-F383-8D7F57D78569}"/>
          </ac:picMkLst>
        </pc:picChg>
      </pc:sldChg>
      <pc:sldMasterChg chg="modSp mod">
        <pc:chgData name="Tư Bùi" userId="dcfa3037cac84c70" providerId="LiveId" clId="{7723849E-9728-414A-B24E-B604C8BE4366}" dt="2024-12-11T02:09:08.959" v="1" actId="27636"/>
        <pc:sldMasterMkLst>
          <pc:docMk/>
          <pc:sldMasterMk cId="2600338270" sldId="2147483648"/>
        </pc:sldMasterMkLst>
        <pc:spChg chg="mod">
          <ac:chgData name="Tư Bùi" userId="dcfa3037cac84c70" providerId="LiveId" clId="{7723849E-9728-414A-B24E-B604C8BE4366}" dt="2024-12-11T02:09:08.959" v="1" actId="27636"/>
          <ac:spMkLst>
            <pc:docMk/>
            <pc:sldMasterMk cId="2600338270" sldId="2147483648"/>
            <ac:spMk id="8" creationId="{33CFA724-E87C-B97E-D6F1-CA90A11DFA96}"/>
          </ac:spMkLst>
        </pc:spChg>
      </pc:sldMasterChg>
      <pc:sldMasterChg chg="delSp modSp mod">
        <pc:chgData name="Tư Bùi" userId="dcfa3037cac84c70" providerId="LiveId" clId="{7723849E-9728-414A-B24E-B604C8BE4366}" dt="2024-12-11T03:09:30.479" v="486" actId="478"/>
        <pc:sldMasterMkLst>
          <pc:docMk/>
          <pc:sldMasterMk cId="3429375048" sldId="2147483660"/>
        </pc:sldMasterMkLst>
        <pc:spChg chg="mod">
          <ac:chgData name="Tư Bùi" userId="dcfa3037cac84c70" providerId="LiveId" clId="{7723849E-9728-414A-B24E-B604C8BE4366}" dt="2024-12-11T02:09:08.982" v="2" actId="27636"/>
          <ac:spMkLst>
            <pc:docMk/>
            <pc:sldMasterMk cId="3429375048" sldId="2147483660"/>
            <ac:spMk id="8" creationId="{1C2A19B4-266D-804C-484A-635721FF58BE}"/>
          </ac:spMkLst>
        </pc:spChg>
        <pc:spChg chg="del">
          <ac:chgData name="Tư Bùi" userId="dcfa3037cac84c70" providerId="LiveId" clId="{7723849E-9728-414A-B24E-B604C8BE4366}" dt="2024-12-11T03:09:30.479" v="486" actId="478"/>
          <ac:spMkLst>
            <pc:docMk/>
            <pc:sldMasterMk cId="3429375048" sldId="2147483660"/>
            <ac:spMk id="13" creationId="{DEB541A4-DC65-C313-B3E1-EB3C491D93E7}"/>
          </ac:spMkLst>
        </pc:spChg>
      </pc:sldMasterChg>
      <pc:sldMasterChg chg="del delSldLayout">
        <pc:chgData name="Tư Bùi" userId="dcfa3037cac84c70" providerId="LiveId" clId="{7723849E-9728-414A-B24E-B604C8BE4366}" dt="2024-12-11T03:07:08.553" v="481" actId="47"/>
        <pc:sldMasterMkLst>
          <pc:docMk/>
          <pc:sldMasterMk cId="4067238879" sldId="2147483672"/>
        </pc:sldMasterMkLst>
        <pc:sldLayoutChg chg="del">
          <pc:chgData name="Tư Bùi" userId="dcfa3037cac84c70" providerId="LiveId" clId="{7723849E-9728-414A-B24E-B604C8BE4366}" dt="2024-12-11T03:07:08.553" v="481" actId="47"/>
          <pc:sldLayoutMkLst>
            <pc:docMk/>
            <pc:sldMasterMk cId="4067238879" sldId="2147483672"/>
            <pc:sldLayoutMk cId="3967831562" sldId="2147483673"/>
          </pc:sldLayoutMkLst>
        </pc:sldLayoutChg>
        <pc:sldLayoutChg chg="del">
          <pc:chgData name="Tư Bùi" userId="dcfa3037cac84c70" providerId="LiveId" clId="{7723849E-9728-414A-B24E-B604C8BE4366}" dt="2024-12-11T03:07:08.553" v="481" actId="47"/>
          <pc:sldLayoutMkLst>
            <pc:docMk/>
            <pc:sldMasterMk cId="4067238879" sldId="2147483672"/>
            <pc:sldLayoutMk cId="2677759804" sldId="2147483674"/>
          </pc:sldLayoutMkLst>
        </pc:sldLayoutChg>
        <pc:sldLayoutChg chg="del">
          <pc:chgData name="Tư Bùi" userId="dcfa3037cac84c70" providerId="LiveId" clId="{7723849E-9728-414A-B24E-B604C8BE4366}" dt="2024-12-11T03:07:08.553" v="481" actId="47"/>
          <pc:sldLayoutMkLst>
            <pc:docMk/>
            <pc:sldMasterMk cId="4067238879" sldId="2147483672"/>
            <pc:sldLayoutMk cId="3282106248" sldId="2147483675"/>
          </pc:sldLayoutMkLst>
        </pc:sldLayoutChg>
        <pc:sldLayoutChg chg="del">
          <pc:chgData name="Tư Bùi" userId="dcfa3037cac84c70" providerId="LiveId" clId="{7723849E-9728-414A-B24E-B604C8BE4366}" dt="2024-12-11T03:07:08.553" v="481" actId="47"/>
          <pc:sldLayoutMkLst>
            <pc:docMk/>
            <pc:sldMasterMk cId="4067238879" sldId="2147483672"/>
            <pc:sldLayoutMk cId="3614964422" sldId="2147483676"/>
          </pc:sldLayoutMkLst>
        </pc:sldLayoutChg>
        <pc:sldLayoutChg chg="del">
          <pc:chgData name="Tư Bùi" userId="dcfa3037cac84c70" providerId="LiveId" clId="{7723849E-9728-414A-B24E-B604C8BE4366}" dt="2024-12-11T03:07:08.553" v="481" actId="47"/>
          <pc:sldLayoutMkLst>
            <pc:docMk/>
            <pc:sldMasterMk cId="4067238879" sldId="2147483672"/>
            <pc:sldLayoutMk cId="4094149970" sldId="2147483677"/>
          </pc:sldLayoutMkLst>
        </pc:sldLayoutChg>
        <pc:sldLayoutChg chg="del">
          <pc:chgData name="Tư Bùi" userId="dcfa3037cac84c70" providerId="LiveId" clId="{7723849E-9728-414A-B24E-B604C8BE4366}" dt="2024-12-11T03:07:08.553" v="481" actId="47"/>
          <pc:sldLayoutMkLst>
            <pc:docMk/>
            <pc:sldMasterMk cId="4067238879" sldId="2147483672"/>
            <pc:sldLayoutMk cId="2334038294" sldId="2147483678"/>
          </pc:sldLayoutMkLst>
        </pc:sldLayoutChg>
        <pc:sldLayoutChg chg="del">
          <pc:chgData name="Tư Bùi" userId="dcfa3037cac84c70" providerId="LiveId" clId="{7723849E-9728-414A-B24E-B604C8BE4366}" dt="2024-12-11T03:07:08.553" v="481" actId="47"/>
          <pc:sldLayoutMkLst>
            <pc:docMk/>
            <pc:sldMasterMk cId="4067238879" sldId="2147483672"/>
            <pc:sldLayoutMk cId="3689087779" sldId="2147483679"/>
          </pc:sldLayoutMkLst>
        </pc:sldLayoutChg>
        <pc:sldLayoutChg chg="del">
          <pc:chgData name="Tư Bùi" userId="dcfa3037cac84c70" providerId="LiveId" clId="{7723849E-9728-414A-B24E-B604C8BE4366}" dt="2024-12-11T03:07:08.553" v="481" actId="47"/>
          <pc:sldLayoutMkLst>
            <pc:docMk/>
            <pc:sldMasterMk cId="4067238879" sldId="2147483672"/>
            <pc:sldLayoutMk cId="3683112203" sldId="2147483680"/>
          </pc:sldLayoutMkLst>
        </pc:sldLayoutChg>
        <pc:sldLayoutChg chg="del">
          <pc:chgData name="Tư Bùi" userId="dcfa3037cac84c70" providerId="LiveId" clId="{7723849E-9728-414A-B24E-B604C8BE4366}" dt="2024-12-11T03:07:08.553" v="481" actId="47"/>
          <pc:sldLayoutMkLst>
            <pc:docMk/>
            <pc:sldMasterMk cId="4067238879" sldId="2147483672"/>
            <pc:sldLayoutMk cId="4235235209" sldId="2147483681"/>
          </pc:sldLayoutMkLst>
        </pc:sldLayoutChg>
        <pc:sldLayoutChg chg="del">
          <pc:chgData name="Tư Bùi" userId="dcfa3037cac84c70" providerId="LiveId" clId="{7723849E-9728-414A-B24E-B604C8BE4366}" dt="2024-12-11T03:07:08.553" v="481" actId="47"/>
          <pc:sldLayoutMkLst>
            <pc:docMk/>
            <pc:sldMasterMk cId="4067238879" sldId="2147483672"/>
            <pc:sldLayoutMk cId="887734744" sldId="2147483682"/>
          </pc:sldLayoutMkLst>
        </pc:sldLayoutChg>
        <pc:sldLayoutChg chg="del">
          <pc:chgData name="Tư Bùi" userId="dcfa3037cac84c70" providerId="LiveId" clId="{7723849E-9728-414A-B24E-B604C8BE4366}" dt="2024-12-11T03:07:08.553" v="481" actId="47"/>
          <pc:sldLayoutMkLst>
            <pc:docMk/>
            <pc:sldMasterMk cId="4067238879" sldId="2147483672"/>
            <pc:sldLayoutMk cId="3069749933"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7201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589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2426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7214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63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687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291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9980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893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9757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670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30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6236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6580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37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7219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3097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016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217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6678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7840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526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47B5B4FE-BAB7-0437-687A-5AD784F22145}"/>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1C2A19B4-266D-804C-484A-635721FF58BE}"/>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18F823EC-6FD7-EC06-9EBA-286CB97BF3A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883E912A-F43F-7EB8-F113-2474212756F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A8BC458D-A286-DF50-965D-1B0FFF8C043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89DF3529-AC26-2922-D33C-C78A8C06BBA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4" name="Title 1">
            <a:extLst>
              <a:ext uri="{FF2B5EF4-FFF2-40B4-BE49-F238E27FC236}">
                <a16:creationId xmlns:a16="http://schemas.microsoft.com/office/drawing/2014/main" id="{C21C691C-E31A-5187-306B-0575CFA528D7}"/>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B2A831A7-3BE1-8348-C828-F2514598E59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1D3EFEF-7445-6AC2-AC88-158CAB80BF62}"/>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3429375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34" name="Picture 33"/>
          <p:cNvPicPr>
            <a:picLocks noChangeAspect="1"/>
          </p:cNvPicPr>
          <p:nvPr userDrawn="1"/>
        </p:nvPicPr>
        <p:blipFill rotWithShape="1">
          <a:blip r:embed="rId14"/>
          <a:srcRect l="14705" t="12418" r="5088" b="14774"/>
          <a:stretch/>
        </p:blipFill>
        <p:spPr>
          <a:xfrm>
            <a:off x="0" y="0"/>
            <a:ext cx="12192000" cy="6858000"/>
          </a:xfrm>
          <a:prstGeom prst="rect">
            <a:avLst/>
          </a:prstGeom>
        </p:spPr>
      </p:pic>
      <p:pic>
        <p:nvPicPr>
          <p:cNvPr id="35" name="Picture 3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36" name="Picture 3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0" name="Date Placeholder 3">
            <a:extLst>
              <a:ext uri="{FF2B5EF4-FFF2-40B4-BE49-F238E27FC236}">
                <a16:creationId xmlns:a16="http://schemas.microsoft.com/office/drawing/2014/main" id="{5284F492-BEA8-704A-6B26-BBE04BE624CD}"/>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12/15/2024</a:t>
            </a:fld>
            <a:endParaRPr lang="en-US" sz="800"/>
          </a:p>
        </p:txBody>
      </p:sp>
      <p:sp>
        <p:nvSpPr>
          <p:cNvPr id="11" name="Slide Number Placeholder 5">
            <a:extLst>
              <a:ext uri="{FF2B5EF4-FFF2-40B4-BE49-F238E27FC236}">
                <a16:creationId xmlns:a16="http://schemas.microsoft.com/office/drawing/2014/main" id="{237EADB9-9BD8-CB5A-3279-442AB743F07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4" name="Picture 6">
            <a:extLst>
              <a:ext uri="{FF2B5EF4-FFF2-40B4-BE49-F238E27FC236}">
                <a16:creationId xmlns:a16="http://schemas.microsoft.com/office/drawing/2014/main" id="{F6A7A397-11F9-43E0-CD27-07FA5ABCF4F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5" name="Picture 6">
            <a:extLst>
              <a:ext uri="{FF2B5EF4-FFF2-40B4-BE49-F238E27FC236}">
                <a16:creationId xmlns:a16="http://schemas.microsoft.com/office/drawing/2014/main" id="{F2D37877-006A-5ED5-9F28-515741A677F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6" name="Picture 6">
            <a:extLst>
              <a:ext uri="{FF2B5EF4-FFF2-40B4-BE49-F238E27FC236}">
                <a16:creationId xmlns:a16="http://schemas.microsoft.com/office/drawing/2014/main" id="{53A4CF22-7561-A2DB-2ECF-6CF059479FA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7" name="Picture 6">
            <a:extLst>
              <a:ext uri="{FF2B5EF4-FFF2-40B4-BE49-F238E27FC236}">
                <a16:creationId xmlns:a16="http://schemas.microsoft.com/office/drawing/2014/main" id="{3FA6B4F7-A588-D8FF-4A55-7ED68763C0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8" name="Picture 6">
            <a:extLst>
              <a:ext uri="{FF2B5EF4-FFF2-40B4-BE49-F238E27FC236}">
                <a16:creationId xmlns:a16="http://schemas.microsoft.com/office/drawing/2014/main" id="{320E389B-B80C-7945-5BF9-6D2E1897EC9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19" name="Picture 6">
            <a:extLst>
              <a:ext uri="{FF2B5EF4-FFF2-40B4-BE49-F238E27FC236}">
                <a16:creationId xmlns:a16="http://schemas.microsoft.com/office/drawing/2014/main" id="{3A6A5A57-D24F-F2AA-081F-F9C8A4221B5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0" name="Picture 6">
            <a:extLst>
              <a:ext uri="{FF2B5EF4-FFF2-40B4-BE49-F238E27FC236}">
                <a16:creationId xmlns:a16="http://schemas.microsoft.com/office/drawing/2014/main" id="{B8670B54-1D74-6D5F-69FC-39626A5B9C12}"/>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1" name="Picture 6">
            <a:extLst>
              <a:ext uri="{FF2B5EF4-FFF2-40B4-BE49-F238E27FC236}">
                <a16:creationId xmlns:a16="http://schemas.microsoft.com/office/drawing/2014/main" id="{E4A908AB-BA5D-E025-83F5-703241F0DB3E}"/>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pic>
        <p:nvPicPr>
          <p:cNvPr id="22" name="Hình ảnh 31">
            <a:extLst>
              <a:ext uri="{FF2B5EF4-FFF2-40B4-BE49-F238E27FC236}">
                <a16:creationId xmlns:a16="http://schemas.microsoft.com/office/drawing/2014/main" id="{30C8F15C-07A0-3A8E-FA19-C854DE37283A}"/>
              </a:ext>
            </a:extLst>
          </p:cNvPr>
          <p:cNvPicPr>
            <a:picLocks noChangeAspect="1"/>
          </p:cNvPicPr>
          <p:nvPr userDrawn="1"/>
        </p:nvPicPr>
        <p:blipFill>
          <a:blip r:embed="rId17"/>
          <a:stretch>
            <a:fillRect/>
          </a:stretch>
        </p:blipFill>
        <p:spPr>
          <a:xfrm>
            <a:off x="-1857326" y="-90820"/>
            <a:ext cx="1804572" cy="2542252"/>
          </a:xfrm>
          <a:prstGeom prst="rect">
            <a:avLst/>
          </a:prstGeom>
        </p:spPr>
      </p:pic>
    </p:spTree>
    <p:extLst>
      <p:ext uri="{BB962C8B-B14F-4D97-AF65-F5344CB8AC3E}">
        <p14:creationId xmlns:p14="http://schemas.microsoft.com/office/powerpoint/2010/main" val="226976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7.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6.svg"/><Relationship Id="rId5" Type="http://schemas.openxmlformats.org/officeDocument/2006/relationships/image" Target="../media/image22.svg"/><Relationship Id="rId10"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51.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9.svg"/><Relationship Id="rId5" Type="http://schemas.openxmlformats.org/officeDocument/2006/relationships/image" Target="../media/image22.sv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9.svg"/><Relationship Id="rId5" Type="http://schemas.openxmlformats.org/officeDocument/2006/relationships/image" Target="../media/image22.svg"/><Relationship Id="rId10"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54.svg"/><Relationship Id="rId5" Type="http://schemas.openxmlformats.org/officeDocument/2006/relationships/image" Target="../media/image22.svg"/><Relationship Id="rId10" Type="http://schemas.openxmlformats.org/officeDocument/2006/relationships/image" Target="../media/image35.png"/><Relationship Id="rId4" Type="http://schemas.openxmlformats.org/officeDocument/2006/relationships/image" Target="../media/image18.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0.svg"/><Relationship Id="rId7" Type="http://schemas.openxmlformats.org/officeDocument/2006/relationships/image" Target="../media/image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14.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22.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6.svg"/><Relationship Id="rId7" Type="http://schemas.openxmlformats.org/officeDocument/2006/relationships/image" Target="../media/image33.svg"/><Relationship Id="rId12"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8.svg"/><Relationship Id="rId7"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44.svg"/><Relationship Id="rId5" Type="http://schemas.openxmlformats.org/officeDocument/2006/relationships/image" Target="../media/image39.svg"/><Relationship Id="rId10"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42.sv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4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sp>
        <p:nvSpPr>
          <p:cNvPr id="16" name="Freeform 16"/>
          <p:cNvSpPr/>
          <p:nvPr/>
        </p:nvSpPr>
        <p:spPr>
          <a:xfrm>
            <a:off x="6900798" y="285553"/>
            <a:ext cx="1835982" cy="1118280"/>
          </a:xfrm>
          <a:custGeom>
            <a:avLst/>
            <a:gdLst/>
            <a:ahLst/>
            <a:cxnLst/>
            <a:rect l="l" t="t" r="r" b="b"/>
            <a:pathLst>
              <a:path w="2753973" h="1677420">
                <a:moveTo>
                  <a:pt x="0" y="0"/>
                </a:moveTo>
                <a:lnTo>
                  <a:pt x="2753974" y="0"/>
                </a:lnTo>
                <a:lnTo>
                  <a:pt x="2753974" y="1677420"/>
                </a:lnTo>
                <a:lnTo>
                  <a:pt x="0" y="16774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flipH="1">
            <a:off x="2367747" y="4549598"/>
            <a:ext cx="1160959" cy="707129"/>
          </a:xfrm>
          <a:custGeom>
            <a:avLst/>
            <a:gdLst/>
            <a:ahLst/>
            <a:cxnLst/>
            <a:rect l="l" t="t" r="r" b="b"/>
            <a:pathLst>
              <a:path w="1741438" h="1060694">
                <a:moveTo>
                  <a:pt x="1741438" y="0"/>
                </a:moveTo>
                <a:lnTo>
                  <a:pt x="0" y="0"/>
                </a:lnTo>
                <a:lnTo>
                  <a:pt x="0" y="1060695"/>
                </a:lnTo>
                <a:lnTo>
                  <a:pt x="1741438" y="1060695"/>
                </a:lnTo>
                <a:lnTo>
                  <a:pt x="1741438"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pic>
        <p:nvPicPr>
          <p:cNvPr id="22" name="Picture 21">
            <a:extLst>
              <a:ext uri="{FF2B5EF4-FFF2-40B4-BE49-F238E27FC236}">
                <a16:creationId xmlns:a16="http://schemas.microsoft.com/office/drawing/2014/main" id="{797FC326-615A-B99A-8915-53505F8C5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6147" y="-187002"/>
            <a:ext cx="1666666" cy="1666666"/>
          </a:xfrm>
          <a:prstGeom prst="rect">
            <a:avLst/>
          </a:prstGeom>
        </p:spPr>
      </p:pic>
      <p:pic>
        <p:nvPicPr>
          <p:cNvPr id="21" name="Picture 20">
            <a:extLst>
              <a:ext uri="{FF2B5EF4-FFF2-40B4-BE49-F238E27FC236}">
                <a16:creationId xmlns:a16="http://schemas.microsoft.com/office/drawing/2014/main" id="{75482760-A733-7081-137C-840554E99502}"/>
              </a:ext>
            </a:extLst>
          </p:cNvPr>
          <p:cNvPicPr>
            <a:picLocks noChangeAspect="1"/>
          </p:cNvPicPr>
          <p:nvPr/>
        </p:nvPicPr>
        <p:blipFill>
          <a:blip r:embed="rId5"/>
          <a:stretch>
            <a:fillRect/>
          </a:stretch>
        </p:blipFill>
        <p:spPr>
          <a:xfrm>
            <a:off x="3114280" y="204841"/>
            <a:ext cx="4537804" cy="1066743"/>
          </a:xfrm>
          <a:prstGeom prst="rect">
            <a:avLst/>
          </a:prstGeom>
        </p:spPr>
      </p:pic>
      <p:pic>
        <p:nvPicPr>
          <p:cNvPr id="18" name="Picture 17">
            <a:extLst>
              <a:ext uri="{FF2B5EF4-FFF2-40B4-BE49-F238E27FC236}">
                <a16:creationId xmlns:a16="http://schemas.microsoft.com/office/drawing/2014/main" id="{2DE72D25-F5FB-DB94-1EEC-EB692CDC18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00" y="1479664"/>
            <a:ext cx="9964544" cy="6223029"/>
          </a:xfrm>
          <a:prstGeom prst="rect">
            <a:avLst/>
          </a:prstGeom>
        </p:spPr>
      </p:pic>
      <p:pic>
        <p:nvPicPr>
          <p:cNvPr id="19" name="Picture 18">
            <a:extLst>
              <a:ext uri="{FF2B5EF4-FFF2-40B4-BE49-F238E27FC236}">
                <a16:creationId xmlns:a16="http://schemas.microsoft.com/office/drawing/2014/main" id="{357455D9-B1AD-3333-2A28-05420E1EF37A}"/>
              </a:ext>
            </a:extLst>
          </p:cNvPr>
          <p:cNvPicPr>
            <a:picLocks noChangeAspect="1"/>
          </p:cNvPicPr>
          <p:nvPr/>
        </p:nvPicPr>
        <p:blipFill>
          <a:blip r:embed="rId7"/>
          <a:srcRect b="49697"/>
          <a:stretch/>
        </p:blipFill>
        <p:spPr>
          <a:xfrm>
            <a:off x="-78416" y="871661"/>
            <a:ext cx="7385027" cy="1177645"/>
          </a:xfrm>
          <a:prstGeom prst="rect">
            <a:avLst/>
          </a:prstGeom>
        </p:spPr>
      </p:pic>
      <p:pic>
        <p:nvPicPr>
          <p:cNvPr id="28" name="Picture 27">
            <a:extLst>
              <a:ext uri="{FF2B5EF4-FFF2-40B4-BE49-F238E27FC236}">
                <a16:creationId xmlns:a16="http://schemas.microsoft.com/office/drawing/2014/main" id="{4BC22EED-5CAB-40F3-2F9E-3375C038F5EF}"/>
              </a:ext>
            </a:extLst>
          </p:cNvPr>
          <p:cNvPicPr>
            <a:picLocks noChangeAspect="1"/>
          </p:cNvPicPr>
          <p:nvPr/>
        </p:nvPicPr>
        <p:blipFill>
          <a:blip r:embed="rId8"/>
          <a:srcRect l="8354" t="10184" r="3717" b="19854"/>
          <a:stretch/>
        </p:blipFill>
        <p:spPr>
          <a:xfrm>
            <a:off x="4460487" y="1899015"/>
            <a:ext cx="4948392" cy="1697555"/>
          </a:xfrm>
          <a:prstGeom prst="rect">
            <a:avLst/>
          </a:prstGeom>
        </p:spPr>
      </p:pic>
      <p:pic>
        <p:nvPicPr>
          <p:cNvPr id="30" name="Picture 29">
            <a:extLst>
              <a:ext uri="{FF2B5EF4-FFF2-40B4-BE49-F238E27FC236}">
                <a16:creationId xmlns:a16="http://schemas.microsoft.com/office/drawing/2014/main" id="{6D9D0E91-B436-F3B9-5E3B-DC37ACA6411C}"/>
              </a:ext>
            </a:extLst>
          </p:cNvPr>
          <p:cNvPicPr>
            <a:picLocks noChangeAspect="1"/>
          </p:cNvPicPr>
          <p:nvPr/>
        </p:nvPicPr>
        <p:blipFill>
          <a:blip r:embed="rId9"/>
          <a:stretch>
            <a:fillRect/>
          </a:stretch>
        </p:blipFill>
        <p:spPr>
          <a:xfrm>
            <a:off x="4864501" y="3020532"/>
            <a:ext cx="2462997" cy="816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sp>
        <p:nvSpPr>
          <p:cNvPr id="2" name="Freeform 2"/>
          <p:cNvSpPr/>
          <p:nvPr/>
        </p:nvSpPr>
        <p:spPr>
          <a:xfrm rot="1576050" flipH="1">
            <a:off x="-2598548" y="-4363282"/>
            <a:ext cx="6351142" cy="8540655"/>
          </a:xfrm>
          <a:custGeom>
            <a:avLst/>
            <a:gdLst/>
            <a:ahLst/>
            <a:cxnLst/>
            <a:rect l="l" t="t" r="r" b="b"/>
            <a:pathLst>
              <a:path w="9526713" h="12810983">
                <a:moveTo>
                  <a:pt x="9526713" y="0"/>
                </a:moveTo>
                <a:lnTo>
                  <a:pt x="0" y="0"/>
                </a:lnTo>
                <a:lnTo>
                  <a:pt x="0" y="12810982"/>
                </a:lnTo>
                <a:lnTo>
                  <a:pt x="9526713" y="12810982"/>
                </a:lnTo>
                <a:lnTo>
                  <a:pt x="95267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704108">
            <a:off x="-1194244" y="2306653"/>
            <a:ext cx="2739583" cy="5979247"/>
          </a:xfrm>
          <a:custGeom>
            <a:avLst/>
            <a:gdLst/>
            <a:ahLst/>
            <a:cxnLst/>
            <a:rect l="l" t="t" r="r" b="b"/>
            <a:pathLst>
              <a:path w="4109374" h="8968871">
                <a:moveTo>
                  <a:pt x="0" y="0"/>
                </a:moveTo>
                <a:lnTo>
                  <a:pt x="4109374" y="0"/>
                </a:lnTo>
                <a:lnTo>
                  <a:pt x="4109374" y="8968871"/>
                </a:lnTo>
                <a:lnTo>
                  <a:pt x="0" y="89688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079052" flipH="1">
            <a:off x="8155642" y="-3140286"/>
            <a:ext cx="6351142" cy="8540655"/>
          </a:xfrm>
          <a:custGeom>
            <a:avLst/>
            <a:gdLst/>
            <a:ahLst/>
            <a:cxnLst/>
            <a:rect l="l" t="t" r="r" b="b"/>
            <a:pathLst>
              <a:path w="9526713" h="12810983">
                <a:moveTo>
                  <a:pt x="9526712" y="0"/>
                </a:moveTo>
                <a:lnTo>
                  <a:pt x="0" y="0"/>
                </a:lnTo>
                <a:lnTo>
                  <a:pt x="0" y="12810982"/>
                </a:lnTo>
                <a:lnTo>
                  <a:pt x="9526712" y="12810982"/>
                </a:lnTo>
                <a:lnTo>
                  <a:pt x="952671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p:nvPr/>
        </p:nvGrpSpPr>
        <p:grpSpPr>
          <a:xfrm>
            <a:off x="-1585798" y="5296276"/>
            <a:ext cx="15363596" cy="1751849"/>
            <a:chOff x="0" y="0"/>
            <a:chExt cx="30727191" cy="3503698"/>
          </a:xfrm>
        </p:grpSpPr>
        <p:sp>
          <p:nvSpPr>
            <p:cNvPr id="6" name="Freeform 6"/>
            <p:cNvSpPr/>
            <p:nvPr/>
          </p:nvSpPr>
          <p:spPr>
            <a:xfrm>
              <a:off x="9966672"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flipH="1">
              <a:off x="19933344" y="0"/>
              <a:ext cx="10793848" cy="3503698"/>
            </a:xfrm>
            <a:custGeom>
              <a:avLst/>
              <a:gdLst/>
              <a:ahLst/>
              <a:cxnLst/>
              <a:rect l="l" t="t" r="r" b="b"/>
              <a:pathLst>
                <a:path w="10793848" h="3503698">
                  <a:moveTo>
                    <a:pt x="10793847" y="0"/>
                  </a:moveTo>
                  <a:lnTo>
                    <a:pt x="0" y="0"/>
                  </a:lnTo>
                  <a:lnTo>
                    <a:pt x="0" y="3503698"/>
                  </a:lnTo>
                  <a:lnTo>
                    <a:pt x="10793847" y="3503698"/>
                  </a:lnTo>
                  <a:lnTo>
                    <a:pt x="1079384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0"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grpSp>
      <p:sp>
        <p:nvSpPr>
          <p:cNvPr id="9" name="Freeform 9"/>
          <p:cNvSpPr/>
          <p:nvPr/>
        </p:nvSpPr>
        <p:spPr>
          <a:xfrm rot="-7872031">
            <a:off x="6395286" y="232180"/>
            <a:ext cx="1354934" cy="1027287"/>
          </a:xfrm>
          <a:custGeom>
            <a:avLst/>
            <a:gdLst/>
            <a:ahLst/>
            <a:cxnLst/>
            <a:rect l="l" t="t" r="r" b="b"/>
            <a:pathLst>
              <a:path w="2032401" h="1540930">
                <a:moveTo>
                  <a:pt x="0" y="0"/>
                </a:moveTo>
                <a:lnTo>
                  <a:pt x="2032401" y="0"/>
                </a:lnTo>
                <a:lnTo>
                  <a:pt x="2032401" y="1540930"/>
                </a:lnTo>
                <a:lnTo>
                  <a:pt x="0" y="154093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1406397">
            <a:off x="482546" y="5924495"/>
            <a:ext cx="1356719" cy="1028640"/>
          </a:xfrm>
          <a:custGeom>
            <a:avLst/>
            <a:gdLst/>
            <a:ahLst/>
            <a:cxnLst/>
            <a:rect l="l" t="t" r="r" b="b"/>
            <a:pathLst>
              <a:path w="2035079" h="1542960">
                <a:moveTo>
                  <a:pt x="0" y="0"/>
                </a:moveTo>
                <a:lnTo>
                  <a:pt x="2035080" y="0"/>
                </a:lnTo>
                <a:lnTo>
                  <a:pt x="2035080" y="1542960"/>
                </a:lnTo>
                <a:lnTo>
                  <a:pt x="0" y="15429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grpSp>
        <p:nvGrpSpPr>
          <p:cNvPr id="11" name="Group 11"/>
          <p:cNvGrpSpPr/>
          <p:nvPr/>
        </p:nvGrpSpPr>
        <p:grpSpPr>
          <a:xfrm>
            <a:off x="398503" y="477849"/>
            <a:ext cx="11548051" cy="6228769"/>
            <a:chOff x="0" y="0"/>
            <a:chExt cx="4562193" cy="2460748"/>
          </a:xfrm>
        </p:grpSpPr>
        <p:sp>
          <p:nvSpPr>
            <p:cNvPr id="12" name="Freeform 12"/>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13" name="TextBox 13"/>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4" name="TextBox 14"/>
          <p:cNvSpPr txBox="1"/>
          <p:nvPr/>
        </p:nvSpPr>
        <p:spPr>
          <a:xfrm>
            <a:off x="6092826" y="3042708"/>
            <a:ext cx="6350" cy="492699"/>
          </a:xfrm>
          <a:prstGeom prst="rect">
            <a:avLst/>
          </a:prstGeom>
        </p:spPr>
        <p:txBody>
          <a:bodyPr lIns="0" tIns="0" rIns="0" bIns="0" rtlCol="0" anchor="t">
            <a:spAutoFit/>
          </a:bodyPr>
          <a:lstStyle/>
          <a:p>
            <a:pPr algn="ctr" defTabSz="609630">
              <a:lnSpc>
                <a:spcPts val="4666"/>
              </a:lnSpc>
              <a:spcBef>
                <a:spcPct val="0"/>
              </a:spcBef>
            </a:pPr>
            <a:endParaRPr sz="1200">
              <a:solidFill>
                <a:prstClr val="black"/>
              </a:solidFill>
              <a:latin typeface="Calibri"/>
            </a:endParaRPr>
          </a:p>
        </p:txBody>
      </p:sp>
      <p:sp>
        <p:nvSpPr>
          <p:cNvPr id="19" name="Freeform 19"/>
          <p:cNvSpPr/>
          <p:nvPr/>
        </p:nvSpPr>
        <p:spPr>
          <a:xfrm>
            <a:off x="5352745" y="3755466"/>
            <a:ext cx="6529241" cy="2963498"/>
          </a:xfrm>
          <a:custGeom>
            <a:avLst/>
            <a:gdLst/>
            <a:ahLst/>
            <a:cxnLst/>
            <a:rect l="l" t="t" r="r" b="b"/>
            <a:pathLst>
              <a:path w="9414901" h="4201400">
                <a:moveTo>
                  <a:pt x="0" y="0"/>
                </a:moveTo>
                <a:lnTo>
                  <a:pt x="9414901" y="0"/>
                </a:lnTo>
                <a:lnTo>
                  <a:pt x="9414901" y="4201399"/>
                </a:lnTo>
                <a:lnTo>
                  <a:pt x="0" y="420139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grpSp>
        <p:nvGrpSpPr>
          <p:cNvPr id="21" name="Group 20">
            <a:extLst>
              <a:ext uri="{FF2B5EF4-FFF2-40B4-BE49-F238E27FC236}">
                <a16:creationId xmlns:a16="http://schemas.microsoft.com/office/drawing/2014/main" id="{B5E6F008-0390-31BE-60E4-BB5D47418172}"/>
              </a:ext>
            </a:extLst>
          </p:cNvPr>
          <p:cNvGrpSpPr/>
          <p:nvPr/>
        </p:nvGrpSpPr>
        <p:grpSpPr>
          <a:xfrm>
            <a:off x="3208176" y="638386"/>
            <a:ext cx="8335628" cy="2787919"/>
            <a:chOff x="3208176" y="638386"/>
            <a:chExt cx="8335628" cy="2787919"/>
          </a:xfrm>
        </p:grpSpPr>
        <p:sp>
          <p:nvSpPr>
            <p:cNvPr id="15" name="Freeform 15"/>
            <p:cNvSpPr/>
            <p:nvPr/>
          </p:nvSpPr>
          <p:spPr>
            <a:xfrm>
              <a:off x="3208176" y="638386"/>
              <a:ext cx="8335628" cy="2787919"/>
            </a:xfrm>
            <a:custGeom>
              <a:avLst/>
              <a:gdLst/>
              <a:ahLst/>
              <a:cxnLst/>
              <a:rect l="l" t="t" r="r" b="b"/>
              <a:pathLst>
                <a:path w="12503442" h="4181879">
                  <a:moveTo>
                    <a:pt x="0" y="0"/>
                  </a:moveTo>
                  <a:lnTo>
                    <a:pt x="12503442" y="0"/>
                  </a:lnTo>
                  <a:lnTo>
                    <a:pt x="12503442" y="4181879"/>
                  </a:lnTo>
                  <a:lnTo>
                    <a:pt x="0" y="4181879"/>
                  </a:lnTo>
                  <a:lnTo>
                    <a:pt x="0" y="0"/>
                  </a:lnTo>
                  <a:close/>
                </a:path>
              </a:pathLst>
            </a:custGeom>
            <a:blipFill>
              <a:blip r:embed="rId12">
                <a:extLst>
                  <a:ext uri="{96DAC541-7B7A-43D3-8B79-37D633B846F1}">
                    <asvg:svgBlip xmlns:asvg="http://schemas.microsoft.com/office/drawing/2016/SVG/main" xmlns="" r:embed="rId13"/>
                  </a:ext>
                </a:extLst>
              </a:blip>
              <a:stretch>
                <a:fillRect r="-1072"/>
              </a:stretch>
            </a:blipFill>
          </p:spPr>
          <p:txBody>
            <a:bodyPr/>
            <a:lstStyle/>
            <a:p>
              <a:pPr defTabSz="609630"/>
              <a:endParaRPr lang="en-US" sz="1200">
                <a:solidFill>
                  <a:prstClr val="black"/>
                </a:solidFill>
                <a:latin typeface="Calibri"/>
              </a:endParaRPr>
            </a:p>
          </p:txBody>
        </p:sp>
        <p:sp>
          <p:nvSpPr>
            <p:cNvPr id="20" name="TextBox 20"/>
            <p:cNvSpPr txBox="1"/>
            <p:nvPr/>
          </p:nvSpPr>
          <p:spPr>
            <a:xfrm>
              <a:off x="3393515" y="1172737"/>
              <a:ext cx="7561637" cy="1461939"/>
            </a:xfrm>
            <a:prstGeom prst="rect">
              <a:avLst/>
            </a:prstGeom>
          </p:spPr>
          <p:txBody>
            <a:bodyPr lIns="0" tIns="0" rIns="0" bIns="0" rtlCol="0" anchor="t">
              <a:spAutoFit/>
            </a:bodyPr>
            <a:lstStyle/>
            <a:p>
              <a:pPr algn="ctr" defTabSz="609630">
                <a:lnSpc>
                  <a:spcPts val="5659"/>
                </a:lnSpc>
              </a:pPr>
              <a:r>
                <a:rPr lang="en-US" sz="5000" b="1" dirty="0" err="1">
                  <a:solidFill>
                    <a:srgbClr val="5C7043"/>
                  </a:solidFill>
                  <a:latin typeface="Tahoma" panose="020B0604030504040204" pitchFamily="34" charset="0"/>
                  <a:ea typeface="Tahoma" panose="020B0604030504040204" pitchFamily="34" charset="0"/>
                  <a:cs typeface="Tahoma" panose="020B0604030504040204" pitchFamily="34" charset="0"/>
                </a:rPr>
                <a:t>Thực</a:t>
              </a:r>
              <a:r>
                <a:rPr lang="en-US" sz="5000" b="1" dirty="0">
                  <a:solidFill>
                    <a:srgbClr val="5C7043"/>
                  </a:solidFill>
                  <a:latin typeface="Tahoma" panose="020B0604030504040204" pitchFamily="34" charset="0"/>
                  <a:ea typeface="Tahoma" panose="020B0604030504040204" pitchFamily="34" charset="0"/>
                  <a:cs typeface="Tahoma" panose="020B0604030504040204" pitchFamily="34" charset="0"/>
                </a:rPr>
                <a:t> </a:t>
              </a:r>
              <a:r>
                <a:rPr lang="en-US" sz="5000" b="1" dirty="0" err="1">
                  <a:solidFill>
                    <a:srgbClr val="5C7043"/>
                  </a:solidFill>
                  <a:latin typeface="Tahoma" panose="020B0604030504040204" pitchFamily="34" charset="0"/>
                  <a:ea typeface="Tahoma" panose="020B0604030504040204" pitchFamily="34" charset="0"/>
                  <a:cs typeface="Tahoma" panose="020B0604030504040204" pitchFamily="34" charset="0"/>
                </a:rPr>
                <a:t>hành</a:t>
              </a:r>
              <a:r>
                <a:rPr lang="en-US" sz="5000" b="1" dirty="0">
                  <a:solidFill>
                    <a:srgbClr val="5C7043"/>
                  </a:solidFill>
                  <a:latin typeface="Tahoma" panose="020B0604030504040204" pitchFamily="34" charset="0"/>
                  <a:ea typeface="Tahoma" panose="020B0604030504040204" pitchFamily="34" charset="0"/>
                  <a:cs typeface="Tahoma" panose="020B0604030504040204" pitchFamily="34" charset="0"/>
                </a:rPr>
                <a:t> </a:t>
              </a:r>
              <a:r>
                <a:rPr lang="en-US" sz="5000" b="1" dirty="0" err="1">
                  <a:solidFill>
                    <a:srgbClr val="5C7043"/>
                  </a:solidFill>
                  <a:latin typeface="Tahoma" panose="020B0604030504040204" pitchFamily="34" charset="0"/>
                  <a:ea typeface="Tahoma" panose="020B0604030504040204" pitchFamily="34" charset="0"/>
                  <a:cs typeface="Tahoma" panose="020B0604030504040204" pitchFamily="34" charset="0"/>
                </a:rPr>
                <a:t>viết</a:t>
              </a:r>
              <a:r>
                <a:rPr lang="en-US" sz="5000" b="1" dirty="0">
                  <a:solidFill>
                    <a:srgbClr val="5C7043"/>
                  </a:solidFill>
                  <a:latin typeface="Tahoma" panose="020B0604030504040204" pitchFamily="34" charset="0"/>
                  <a:ea typeface="Tahoma" panose="020B0604030504040204" pitchFamily="34" charset="0"/>
                  <a:cs typeface="Tahoma" panose="020B0604030504040204" pitchFamily="34" charset="0"/>
                </a:rPr>
                <a:t> </a:t>
              </a:r>
              <a:r>
                <a:rPr lang="en-US" sz="5000" b="1" dirty="0" err="1">
                  <a:solidFill>
                    <a:srgbClr val="5C7043"/>
                  </a:solidFill>
                  <a:latin typeface="Tahoma" panose="020B0604030504040204" pitchFamily="34" charset="0"/>
                  <a:ea typeface="Tahoma" panose="020B0604030504040204" pitchFamily="34" charset="0"/>
                  <a:cs typeface="Tahoma" panose="020B0604030504040204" pitchFamily="34" charset="0"/>
                </a:rPr>
                <a:t>bài</a:t>
              </a:r>
              <a:r>
                <a:rPr lang="en-US" sz="5000" b="1" dirty="0">
                  <a:solidFill>
                    <a:srgbClr val="5C7043"/>
                  </a:solidFill>
                  <a:latin typeface="Tahoma" panose="020B0604030504040204" pitchFamily="34" charset="0"/>
                  <a:ea typeface="Tahoma" panose="020B0604030504040204" pitchFamily="34" charset="0"/>
                  <a:cs typeface="Tahoma" panose="020B0604030504040204" pitchFamily="34" charset="0"/>
                </a:rPr>
                <a:t> </a:t>
              </a:r>
              <a:r>
                <a:rPr lang="en-US" sz="5000" b="1" dirty="0" err="1">
                  <a:solidFill>
                    <a:srgbClr val="5C7043"/>
                  </a:solidFill>
                  <a:latin typeface="Tahoma" panose="020B0604030504040204" pitchFamily="34" charset="0"/>
                  <a:ea typeface="Tahoma" panose="020B0604030504040204" pitchFamily="34" charset="0"/>
                  <a:cs typeface="Tahoma" panose="020B0604030504040204" pitchFamily="34" charset="0"/>
                </a:rPr>
                <a:t>văn</a:t>
              </a:r>
              <a:r>
                <a:rPr lang="en-US" sz="5000" b="1" dirty="0">
                  <a:solidFill>
                    <a:srgbClr val="5C7043"/>
                  </a:solidFill>
                  <a:latin typeface="Tahoma" panose="020B0604030504040204" pitchFamily="34" charset="0"/>
                  <a:ea typeface="Tahoma" panose="020B0604030504040204" pitchFamily="34" charset="0"/>
                  <a:cs typeface="Tahoma" panose="020B0604030504040204" pitchFamily="34" charset="0"/>
                </a:rPr>
                <a:t> </a:t>
              </a:r>
            </a:p>
            <a:p>
              <a:pPr algn="ctr" defTabSz="609630">
                <a:lnSpc>
                  <a:spcPts val="5659"/>
                </a:lnSpc>
              </a:pPr>
              <a:r>
                <a:rPr lang="en-US" sz="5000" b="1" dirty="0" err="1">
                  <a:solidFill>
                    <a:srgbClr val="5C7043"/>
                  </a:solidFill>
                  <a:latin typeface="Tahoma" panose="020B0604030504040204" pitchFamily="34" charset="0"/>
                  <a:ea typeface="Tahoma" panose="020B0604030504040204" pitchFamily="34" charset="0"/>
                  <a:cs typeface="Tahoma" panose="020B0604030504040204" pitchFamily="34" charset="0"/>
                </a:rPr>
                <a:t>vào</a:t>
              </a:r>
              <a:r>
                <a:rPr lang="en-US" sz="5000" b="1" dirty="0">
                  <a:solidFill>
                    <a:srgbClr val="5C7043"/>
                  </a:solidFill>
                  <a:latin typeface="Tahoma" panose="020B0604030504040204" pitchFamily="34" charset="0"/>
                  <a:ea typeface="Tahoma" panose="020B0604030504040204" pitchFamily="34" charset="0"/>
                  <a:cs typeface="Tahoma" panose="020B0604030504040204" pitchFamily="34" charset="0"/>
                </a:rPr>
                <a:t> </a:t>
              </a:r>
              <a:r>
                <a:rPr lang="vi-VN" sz="5000" b="1" dirty="0">
                  <a:solidFill>
                    <a:srgbClr val="5C7043"/>
                  </a:solidFill>
                  <a:latin typeface="Tahoma" panose="020B0604030504040204" pitchFamily="34" charset="0"/>
                  <a:ea typeface="Tahoma" panose="020B0604030504040204" pitchFamily="34" charset="0"/>
                  <a:cs typeface="Tahoma" panose="020B0604030504040204" pitchFamily="34" charset="0"/>
                </a:rPr>
                <a:t>vở</a:t>
              </a:r>
              <a:r>
                <a:rPr lang="vi-VN" sz="4601" b="1" dirty="0">
                  <a:solidFill>
                    <a:srgbClr val="5C7043"/>
                  </a:solidFill>
                  <a:latin typeface="Cambria Bold"/>
                </a:rPr>
                <a:t>.</a:t>
              </a:r>
              <a:endParaRPr lang="en-US" sz="4601" b="1" dirty="0">
                <a:solidFill>
                  <a:srgbClr val="5C7043"/>
                </a:solidFill>
                <a:latin typeface="Cambria Bold"/>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sp>
        <p:nvSpPr>
          <p:cNvPr id="2" name="Freeform 2"/>
          <p:cNvSpPr/>
          <p:nvPr/>
        </p:nvSpPr>
        <p:spPr>
          <a:xfrm rot="1576050" flipH="1">
            <a:off x="-2598548" y="-4363282"/>
            <a:ext cx="6351142" cy="8540655"/>
          </a:xfrm>
          <a:custGeom>
            <a:avLst/>
            <a:gdLst/>
            <a:ahLst/>
            <a:cxnLst/>
            <a:rect l="l" t="t" r="r" b="b"/>
            <a:pathLst>
              <a:path w="9526713" h="12810983">
                <a:moveTo>
                  <a:pt x="9526713" y="0"/>
                </a:moveTo>
                <a:lnTo>
                  <a:pt x="0" y="0"/>
                </a:lnTo>
                <a:lnTo>
                  <a:pt x="0" y="12810982"/>
                </a:lnTo>
                <a:lnTo>
                  <a:pt x="9526713" y="12810982"/>
                </a:lnTo>
                <a:lnTo>
                  <a:pt x="95267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704108">
            <a:off x="-1194244" y="2306653"/>
            <a:ext cx="2739583" cy="5979247"/>
          </a:xfrm>
          <a:custGeom>
            <a:avLst/>
            <a:gdLst/>
            <a:ahLst/>
            <a:cxnLst/>
            <a:rect l="l" t="t" r="r" b="b"/>
            <a:pathLst>
              <a:path w="4109374" h="8968871">
                <a:moveTo>
                  <a:pt x="0" y="0"/>
                </a:moveTo>
                <a:lnTo>
                  <a:pt x="4109374" y="0"/>
                </a:lnTo>
                <a:lnTo>
                  <a:pt x="4109374" y="8968871"/>
                </a:lnTo>
                <a:lnTo>
                  <a:pt x="0" y="89688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079052" flipH="1">
            <a:off x="8155642" y="-3140286"/>
            <a:ext cx="6351142" cy="8540655"/>
          </a:xfrm>
          <a:custGeom>
            <a:avLst/>
            <a:gdLst/>
            <a:ahLst/>
            <a:cxnLst/>
            <a:rect l="l" t="t" r="r" b="b"/>
            <a:pathLst>
              <a:path w="9526713" h="12810983">
                <a:moveTo>
                  <a:pt x="9526712" y="0"/>
                </a:moveTo>
                <a:lnTo>
                  <a:pt x="0" y="0"/>
                </a:lnTo>
                <a:lnTo>
                  <a:pt x="0" y="12810982"/>
                </a:lnTo>
                <a:lnTo>
                  <a:pt x="9526712" y="12810982"/>
                </a:lnTo>
                <a:lnTo>
                  <a:pt x="952671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p:nvPr/>
        </p:nvGrpSpPr>
        <p:grpSpPr>
          <a:xfrm>
            <a:off x="-1585798" y="5296276"/>
            <a:ext cx="15363596" cy="1751849"/>
            <a:chOff x="0" y="0"/>
            <a:chExt cx="30727191" cy="3503698"/>
          </a:xfrm>
        </p:grpSpPr>
        <p:sp>
          <p:nvSpPr>
            <p:cNvPr id="6" name="Freeform 6"/>
            <p:cNvSpPr/>
            <p:nvPr/>
          </p:nvSpPr>
          <p:spPr>
            <a:xfrm>
              <a:off x="9966672"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flipH="1">
              <a:off x="19933344" y="0"/>
              <a:ext cx="10793848" cy="3503698"/>
            </a:xfrm>
            <a:custGeom>
              <a:avLst/>
              <a:gdLst/>
              <a:ahLst/>
              <a:cxnLst/>
              <a:rect l="l" t="t" r="r" b="b"/>
              <a:pathLst>
                <a:path w="10793848" h="3503698">
                  <a:moveTo>
                    <a:pt x="10793847" y="0"/>
                  </a:moveTo>
                  <a:lnTo>
                    <a:pt x="0" y="0"/>
                  </a:lnTo>
                  <a:lnTo>
                    <a:pt x="0" y="3503698"/>
                  </a:lnTo>
                  <a:lnTo>
                    <a:pt x="10793847" y="3503698"/>
                  </a:lnTo>
                  <a:lnTo>
                    <a:pt x="1079384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0"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grpSp>
      <p:sp>
        <p:nvSpPr>
          <p:cNvPr id="9" name="Freeform 9"/>
          <p:cNvSpPr/>
          <p:nvPr/>
        </p:nvSpPr>
        <p:spPr>
          <a:xfrm rot="-7872031">
            <a:off x="6395286" y="232180"/>
            <a:ext cx="1354934" cy="1027287"/>
          </a:xfrm>
          <a:custGeom>
            <a:avLst/>
            <a:gdLst/>
            <a:ahLst/>
            <a:cxnLst/>
            <a:rect l="l" t="t" r="r" b="b"/>
            <a:pathLst>
              <a:path w="2032401" h="1540930">
                <a:moveTo>
                  <a:pt x="0" y="0"/>
                </a:moveTo>
                <a:lnTo>
                  <a:pt x="2032401" y="0"/>
                </a:lnTo>
                <a:lnTo>
                  <a:pt x="2032401" y="1540930"/>
                </a:lnTo>
                <a:lnTo>
                  <a:pt x="0" y="154093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1406397">
            <a:off x="482546" y="5924495"/>
            <a:ext cx="1356719" cy="1028640"/>
          </a:xfrm>
          <a:custGeom>
            <a:avLst/>
            <a:gdLst/>
            <a:ahLst/>
            <a:cxnLst/>
            <a:rect l="l" t="t" r="r" b="b"/>
            <a:pathLst>
              <a:path w="2035079" h="1542960">
                <a:moveTo>
                  <a:pt x="0" y="0"/>
                </a:moveTo>
                <a:lnTo>
                  <a:pt x="2035080" y="0"/>
                </a:lnTo>
                <a:lnTo>
                  <a:pt x="2035080" y="1542960"/>
                </a:lnTo>
                <a:lnTo>
                  <a:pt x="0" y="15429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grpSp>
        <p:nvGrpSpPr>
          <p:cNvPr id="11" name="Group 11"/>
          <p:cNvGrpSpPr/>
          <p:nvPr/>
        </p:nvGrpSpPr>
        <p:grpSpPr>
          <a:xfrm>
            <a:off x="333935" y="314616"/>
            <a:ext cx="11548051" cy="6228769"/>
            <a:chOff x="0" y="0"/>
            <a:chExt cx="4562193" cy="2460748"/>
          </a:xfrm>
        </p:grpSpPr>
        <p:sp>
          <p:nvSpPr>
            <p:cNvPr id="12" name="Freeform 12"/>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13" name="TextBox 13"/>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4" name="Freeform 14"/>
          <p:cNvSpPr/>
          <p:nvPr/>
        </p:nvSpPr>
        <p:spPr>
          <a:xfrm>
            <a:off x="150812" y="314615"/>
            <a:ext cx="1005553" cy="1015143"/>
          </a:xfrm>
          <a:custGeom>
            <a:avLst/>
            <a:gdLst/>
            <a:ahLst/>
            <a:cxnLst/>
            <a:rect l="l" t="t" r="r" b="b"/>
            <a:pathLst>
              <a:path w="1716587" h="1716587">
                <a:moveTo>
                  <a:pt x="0" y="0"/>
                </a:moveTo>
                <a:lnTo>
                  <a:pt x="1716587" y="0"/>
                </a:lnTo>
                <a:lnTo>
                  <a:pt x="1716587" y="1716587"/>
                </a:lnTo>
                <a:lnTo>
                  <a:pt x="0" y="17165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dirty="0">
              <a:solidFill>
                <a:prstClr val="black"/>
              </a:solidFill>
              <a:latin typeface="Calibri"/>
            </a:endParaRPr>
          </a:p>
        </p:txBody>
      </p:sp>
      <p:sp>
        <p:nvSpPr>
          <p:cNvPr id="15" name="Freeform 15"/>
          <p:cNvSpPr/>
          <p:nvPr/>
        </p:nvSpPr>
        <p:spPr>
          <a:xfrm>
            <a:off x="7450442" y="2470484"/>
            <a:ext cx="5337673" cy="4990725"/>
          </a:xfrm>
          <a:custGeom>
            <a:avLst/>
            <a:gdLst/>
            <a:ahLst/>
            <a:cxnLst/>
            <a:rect l="l" t="t" r="r" b="b"/>
            <a:pathLst>
              <a:path w="8006510" h="7486087">
                <a:moveTo>
                  <a:pt x="0" y="0"/>
                </a:moveTo>
                <a:lnTo>
                  <a:pt x="8006510" y="0"/>
                </a:lnTo>
                <a:lnTo>
                  <a:pt x="8006510" y="7486087"/>
                </a:lnTo>
                <a:lnTo>
                  <a:pt x="0" y="748608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6092826" y="3042708"/>
            <a:ext cx="6350" cy="492699"/>
          </a:xfrm>
          <a:prstGeom prst="rect">
            <a:avLst/>
          </a:prstGeom>
        </p:spPr>
        <p:txBody>
          <a:bodyPr lIns="0" tIns="0" rIns="0" bIns="0" rtlCol="0" anchor="t">
            <a:spAutoFit/>
          </a:bodyPr>
          <a:lstStyle/>
          <a:p>
            <a:pPr algn="ctr" defTabSz="609630">
              <a:lnSpc>
                <a:spcPts val="4666"/>
              </a:lnSpc>
              <a:spcBef>
                <a:spcPct val="0"/>
              </a:spcBef>
            </a:pPr>
            <a:endParaRPr sz="1200">
              <a:solidFill>
                <a:prstClr val="black"/>
              </a:solidFill>
              <a:latin typeface="Calibri"/>
            </a:endParaRPr>
          </a:p>
        </p:txBody>
      </p:sp>
      <p:sp>
        <p:nvSpPr>
          <p:cNvPr id="17" name="TextBox 17"/>
          <p:cNvSpPr txBox="1"/>
          <p:nvPr/>
        </p:nvSpPr>
        <p:spPr>
          <a:xfrm>
            <a:off x="842149" y="385108"/>
            <a:ext cx="11548051" cy="1313308"/>
          </a:xfrm>
          <a:prstGeom prst="rect">
            <a:avLst/>
          </a:prstGeom>
        </p:spPr>
        <p:txBody>
          <a:bodyPr wrap="square" lIns="0" tIns="0" rIns="0" bIns="0" rtlCol="0" anchor="t">
            <a:spAutoFit/>
          </a:bodyPr>
          <a:lstStyle/>
          <a:p>
            <a:pPr algn="ctr" defTabSz="609630">
              <a:lnSpc>
                <a:spcPts val="5540"/>
              </a:lnSpc>
            </a:pP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Đọc</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soát</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và</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chỉnh</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sửa</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bài</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viết</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p>
          <a:p>
            <a:pPr defTabSz="609630">
              <a:lnSpc>
                <a:spcPts val="5540"/>
              </a:lnSpc>
            </a:pPr>
            <a:r>
              <a:rPr lang="vi-VN" sz="2800" b="1" dirty="0">
                <a:solidFill>
                  <a:srgbClr val="002060"/>
                </a:solidFill>
                <a:latin typeface="Tahoma" panose="020B0604030504040204" pitchFamily="34" charset="0"/>
                <a:ea typeface="Tahoma" panose="020B0604030504040204" pitchFamily="34" charset="0"/>
                <a:cs typeface="Tahoma" panose="020B0604030504040204" pitchFamily="34" charset="0"/>
              </a:rPr>
              <a:t>a.Tự nhận xét bài làm của em theo những yêu cầu dưới đây:</a:t>
            </a:r>
            <a:endPar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668588D0-286A-D266-E85E-640D79F8C029}"/>
              </a:ext>
            </a:extLst>
          </p:cNvPr>
          <p:cNvSpPr txBox="1"/>
          <p:nvPr/>
        </p:nvSpPr>
        <p:spPr>
          <a:xfrm>
            <a:off x="713246" y="1834498"/>
            <a:ext cx="7349832" cy="3862596"/>
          </a:xfrm>
          <a:prstGeom prst="rect">
            <a:avLst/>
          </a:prstGeom>
          <a:noFill/>
        </p:spPr>
        <p:txBody>
          <a:bodyPr wrap="square" rtlCol="0">
            <a:spAutoFit/>
          </a:bodyPr>
          <a:lstStyle/>
          <a:p>
            <a:pPr algn="just"/>
            <a:r>
              <a:rPr lang="vi-VN" sz="3500" dirty="0">
                <a:latin typeface="Tahoma" panose="020B0604030504040204" pitchFamily="34" charset="0"/>
                <a:ea typeface="Tahoma" panose="020B0604030504040204" pitchFamily="34" charset="0"/>
                <a:cs typeface="Tahoma" panose="020B0604030504040204" pitchFamily="34" charset="0"/>
              </a:rPr>
              <a:t>– Trình tự sắp xếp ý hợp lí.</a:t>
            </a:r>
          </a:p>
          <a:p>
            <a:pPr algn="just"/>
            <a:r>
              <a:rPr lang="vi-VN" sz="3500" dirty="0">
                <a:latin typeface="Tahoma" panose="020B0604030504040204" pitchFamily="34" charset="0"/>
                <a:ea typeface="Tahoma" panose="020B0604030504040204" pitchFamily="34" charset="0"/>
                <a:cs typeface="Tahoma" panose="020B0604030504040204" pitchFamily="34" charset="0"/>
              </a:rPr>
              <a:t>– Các chi tiết miêu tả thể hiện dược đặc điểm nổi bật của nhân vật.</a:t>
            </a:r>
          </a:p>
          <a:p>
            <a:pPr algn="just"/>
            <a:r>
              <a:rPr lang="vi-VN" sz="3500" dirty="0">
                <a:latin typeface="Tahoma" panose="020B0604030504040204" pitchFamily="34" charset="0"/>
                <a:ea typeface="Tahoma" panose="020B0604030504040204" pitchFamily="34" charset="0"/>
                <a:cs typeface="Tahoma" panose="020B0604030504040204" pitchFamily="34" charset="0"/>
              </a:rPr>
              <a:t>– Bộc lộ ra suy nghĩ, tình cảm của mình với người được tả. Cách dùng từ, viết câu tạo được sự chú ý của người đọc.</a:t>
            </a:r>
            <a:endParaRPr lang="en-SG" sz="35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sp>
        <p:nvSpPr>
          <p:cNvPr id="2" name="Freeform 2"/>
          <p:cNvSpPr/>
          <p:nvPr/>
        </p:nvSpPr>
        <p:spPr>
          <a:xfrm rot="1576050" flipH="1">
            <a:off x="-2598548" y="-4363282"/>
            <a:ext cx="6351142" cy="8540655"/>
          </a:xfrm>
          <a:custGeom>
            <a:avLst/>
            <a:gdLst/>
            <a:ahLst/>
            <a:cxnLst/>
            <a:rect l="l" t="t" r="r" b="b"/>
            <a:pathLst>
              <a:path w="9526713" h="12810983">
                <a:moveTo>
                  <a:pt x="9526713" y="0"/>
                </a:moveTo>
                <a:lnTo>
                  <a:pt x="0" y="0"/>
                </a:lnTo>
                <a:lnTo>
                  <a:pt x="0" y="12810982"/>
                </a:lnTo>
                <a:lnTo>
                  <a:pt x="9526713" y="12810982"/>
                </a:lnTo>
                <a:lnTo>
                  <a:pt x="95267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704108">
            <a:off x="-1194244" y="2306653"/>
            <a:ext cx="2739583" cy="5979247"/>
          </a:xfrm>
          <a:custGeom>
            <a:avLst/>
            <a:gdLst/>
            <a:ahLst/>
            <a:cxnLst/>
            <a:rect l="l" t="t" r="r" b="b"/>
            <a:pathLst>
              <a:path w="4109374" h="8968871">
                <a:moveTo>
                  <a:pt x="0" y="0"/>
                </a:moveTo>
                <a:lnTo>
                  <a:pt x="4109374" y="0"/>
                </a:lnTo>
                <a:lnTo>
                  <a:pt x="4109374" y="8968871"/>
                </a:lnTo>
                <a:lnTo>
                  <a:pt x="0" y="89688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079052" flipH="1">
            <a:off x="8155642" y="-3140286"/>
            <a:ext cx="6351142" cy="8540655"/>
          </a:xfrm>
          <a:custGeom>
            <a:avLst/>
            <a:gdLst/>
            <a:ahLst/>
            <a:cxnLst/>
            <a:rect l="l" t="t" r="r" b="b"/>
            <a:pathLst>
              <a:path w="9526713" h="12810983">
                <a:moveTo>
                  <a:pt x="9526712" y="0"/>
                </a:moveTo>
                <a:lnTo>
                  <a:pt x="0" y="0"/>
                </a:lnTo>
                <a:lnTo>
                  <a:pt x="0" y="12810982"/>
                </a:lnTo>
                <a:lnTo>
                  <a:pt x="9526712" y="12810982"/>
                </a:lnTo>
                <a:lnTo>
                  <a:pt x="952671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p:nvPr/>
        </p:nvGrpSpPr>
        <p:grpSpPr>
          <a:xfrm>
            <a:off x="-1585798" y="5296276"/>
            <a:ext cx="15363596" cy="1751849"/>
            <a:chOff x="0" y="0"/>
            <a:chExt cx="30727191" cy="3503698"/>
          </a:xfrm>
        </p:grpSpPr>
        <p:sp>
          <p:nvSpPr>
            <p:cNvPr id="6" name="Freeform 6"/>
            <p:cNvSpPr/>
            <p:nvPr/>
          </p:nvSpPr>
          <p:spPr>
            <a:xfrm>
              <a:off x="9966672"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flipH="1">
              <a:off x="19933344" y="0"/>
              <a:ext cx="10793848" cy="3503698"/>
            </a:xfrm>
            <a:custGeom>
              <a:avLst/>
              <a:gdLst/>
              <a:ahLst/>
              <a:cxnLst/>
              <a:rect l="l" t="t" r="r" b="b"/>
              <a:pathLst>
                <a:path w="10793848" h="3503698">
                  <a:moveTo>
                    <a:pt x="10793847" y="0"/>
                  </a:moveTo>
                  <a:lnTo>
                    <a:pt x="0" y="0"/>
                  </a:lnTo>
                  <a:lnTo>
                    <a:pt x="0" y="3503698"/>
                  </a:lnTo>
                  <a:lnTo>
                    <a:pt x="10793847" y="3503698"/>
                  </a:lnTo>
                  <a:lnTo>
                    <a:pt x="1079384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0"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grpSp>
      <p:sp>
        <p:nvSpPr>
          <p:cNvPr id="9" name="Freeform 9"/>
          <p:cNvSpPr/>
          <p:nvPr/>
        </p:nvSpPr>
        <p:spPr>
          <a:xfrm rot="-7872031">
            <a:off x="6395286" y="232180"/>
            <a:ext cx="1354934" cy="1027287"/>
          </a:xfrm>
          <a:custGeom>
            <a:avLst/>
            <a:gdLst/>
            <a:ahLst/>
            <a:cxnLst/>
            <a:rect l="l" t="t" r="r" b="b"/>
            <a:pathLst>
              <a:path w="2032401" h="1540930">
                <a:moveTo>
                  <a:pt x="0" y="0"/>
                </a:moveTo>
                <a:lnTo>
                  <a:pt x="2032401" y="0"/>
                </a:lnTo>
                <a:lnTo>
                  <a:pt x="2032401" y="1540930"/>
                </a:lnTo>
                <a:lnTo>
                  <a:pt x="0" y="154093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1406397">
            <a:off x="482546" y="5924495"/>
            <a:ext cx="1356719" cy="1028640"/>
          </a:xfrm>
          <a:custGeom>
            <a:avLst/>
            <a:gdLst/>
            <a:ahLst/>
            <a:cxnLst/>
            <a:rect l="l" t="t" r="r" b="b"/>
            <a:pathLst>
              <a:path w="2035079" h="1542960">
                <a:moveTo>
                  <a:pt x="0" y="0"/>
                </a:moveTo>
                <a:lnTo>
                  <a:pt x="2035080" y="0"/>
                </a:lnTo>
                <a:lnTo>
                  <a:pt x="2035080" y="1542960"/>
                </a:lnTo>
                <a:lnTo>
                  <a:pt x="0" y="15429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grpSp>
        <p:nvGrpSpPr>
          <p:cNvPr id="11" name="Group 11"/>
          <p:cNvGrpSpPr/>
          <p:nvPr/>
        </p:nvGrpSpPr>
        <p:grpSpPr>
          <a:xfrm>
            <a:off x="321975" y="203782"/>
            <a:ext cx="11548051" cy="6228769"/>
            <a:chOff x="0" y="0"/>
            <a:chExt cx="4562193" cy="2460748"/>
          </a:xfrm>
        </p:grpSpPr>
        <p:sp>
          <p:nvSpPr>
            <p:cNvPr id="12" name="Freeform 12"/>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13" name="TextBox 13"/>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4" name="Freeform 14"/>
          <p:cNvSpPr/>
          <p:nvPr/>
        </p:nvSpPr>
        <p:spPr>
          <a:xfrm>
            <a:off x="810609" y="946151"/>
            <a:ext cx="1144391" cy="1144391"/>
          </a:xfrm>
          <a:custGeom>
            <a:avLst/>
            <a:gdLst/>
            <a:ahLst/>
            <a:cxnLst/>
            <a:rect l="l" t="t" r="r" b="b"/>
            <a:pathLst>
              <a:path w="1716587" h="1716587">
                <a:moveTo>
                  <a:pt x="0" y="0"/>
                </a:moveTo>
                <a:lnTo>
                  <a:pt x="1716587" y="0"/>
                </a:lnTo>
                <a:lnTo>
                  <a:pt x="1716587" y="1716587"/>
                </a:lnTo>
                <a:lnTo>
                  <a:pt x="0" y="171658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6092826" y="3042708"/>
            <a:ext cx="6350" cy="492699"/>
          </a:xfrm>
          <a:prstGeom prst="rect">
            <a:avLst/>
          </a:prstGeom>
        </p:spPr>
        <p:txBody>
          <a:bodyPr lIns="0" tIns="0" rIns="0" bIns="0" rtlCol="0" anchor="t">
            <a:spAutoFit/>
          </a:bodyPr>
          <a:lstStyle/>
          <a:p>
            <a:pPr algn="ctr" defTabSz="609630">
              <a:lnSpc>
                <a:spcPts val="4666"/>
              </a:lnSpc>
              <a:spcBef>
                <a:spcPct val="0"/>
              </a:spcBef>
            </a:pPr>
            <a:endParaRPr sz="1200">
              <a:solidFill>
                <a:prstClr val="black"/>
              </a:solidFill>
              <a:latin typeface="Calibri"/>
            </a:endParaRPr>
          </a:p>
        </p:txBody>
      </p:sp>
      <p:sp>
        <p:nvSpPr>
          <p:cNvPr id="17" name="TextBox 17"/>
          <p:cNvSpPr txBox="1"/>
          <p:nvPr/>
        </p:nvSpPr>
        <p:spPr>
          <a:xfrm>
            <a:off x="1636874" y="1960574"/>
            <a:ext cx="9601239" cy="2054986"/>
          </a:xfrm>
          <a:prstGeom prst="rect">
            <a:avLst/>
          </a:prstGeom>
        </p:spPr>
        <p:txBody>
          <a:bodyPr lIns="0" tIns="0" rIns="0" bIns="0" rtlCol="0" anchor="t">
            <a:spAutoFit/>
          </a:bodyPr>
          <a:lstStyle/>
          <a:p>
            <a:pPr algn="ctr" defTabSz="609630">
              <a:lnSpc>
                <a:spcPts val="5540"/>
              </a:lnSpc>
            </a:pP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Đọc</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soát</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và</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chỉnh</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sửa</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bài</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viết</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a:p>
            <a:pPr algn="ctr" defTabSz="609630">
              <a:lnSpc>
                <a:spcPts val="5540"/>
              </a:lnSpc>
            </a:pP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b.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Chỉnh</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sủa</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lỗi</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nếu</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 </a:t>
            </a:r>
            <a:r>
              <a:rPr lang="en-US" sz="4500" b="1" dirty="0" err="1">
                <a:solidFill>
                  <a:schemeClr val="accent2"/>
                </a:solidFill>
                <a:latin typeface="Tahoma" panose="020B0604030504040204" pitchFamily="34" charset="0"/>
                <a:ea typeface="Tahoma" panose="020B0604030504040204" pitchFamily="34" charset="0"/>
                <a:cs typeface="Tahoma" panose="020B0604030504040204" pitchFamily="34" charset="0"/>
              </a:rPr>
              <a:t>có</a:t>
            </a:r>
            <a:r>
              <a:rPr lang="en-US" sz="4500" b="1" dirty="0">
                <a:solidFill>
                  <a:schemeClr val="accent2"/>
                </a:solidFill>
                <a:latin typeface="Tahoma" panose="020B0604030504040204" pitchFamily="34" charset="0"/>
                <a:ea typeface="Tahoma" panose="020B0604030504040204" pitchFamily="34" charset="0"/>
                <a:cs typeface="Tahoma" panose="020B0604030504040204" pitchFamily="34" charset="0"/>
              </a:rPr>
              <a:t>)</a:t>
            </a:r>
          </a:p>
          <a:p>
            <a:pPr defTabSz="609630">
              <a:lnSpc>
                <a:spcPts val="5540"/>
              </a:lnSpc>
              <a:spcBef>
                <a:spcPct val="0"/>
              </a:spcBef>
            </a:pPr>
            <a:endParaRPr lang="en-US" sz="3957" dirty="0">
              <a:solidFill>
                <a:srgbClr val="000000"/>
              </a:solidFill>
              <a:latin typeface="Cambria Bo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a:extLst>
            <a:ext uri="{FF2B5EF4-FFF2-40B4-BE49-F238E27FC236}">
              <a16:creationId xmlns:a16="http://schemas.microsoft.com/office/drawing/2014/main" id="{21F1336F-57AD-B1CB-655C-F4AD6F62E937}"/>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1396D3AB-E6F8-C281-FE05-7F4171FB0D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479664"/>
            <a:ext cx="9964544" cy="6223029"/>
          </a:xfrm>
          <a:prstGeom prst="rect">
            <a:avLst/>
          </a:prstGeom>
        </p:spPr>
      </p:pic>
      <p:pic>
        <p:nvPicPr>
          <p:cNvPr id="21" name="Picture 20">
            <a:extLst>
              <a:ext uri="{FF2B5EF4-FFF2-40B4-BE49-F238E27FC236}">
                <a16:creationId xmlns:a16="http://schemas.microsoft.com/office/drawing/2014/main" id="{BCB5B85D-37EB-0ED0-F383-8D7F57D78569}"/>
              </a:ext>
            </a:extLst>
          </p:cNvPr>
          <p:cNvPicPr>
            <a:picLocks noChangeAspect="1"/>
          </p:cNvPicPr>
          <p:nvPr/>
        </p:nvPicPr>
        <p:blipFill>
          <a:blip r:embed="rId3"/>
          <a:stretch>
            <a:fillRect/>
          </a:stretch>
        </p:blipFill>
        <p:spPr>
          <a:xfrm>
            <a:off x="1072138" y="312179"/>
            <a:ext cx="9504488" cy="2334970"/>
          </a:xfrm>
          <a:prstGeom prst="rect">
            <a:avLst/>
          </a:prstGeom>
        </p:spPr>
      </p:pic>
    </p:spTree>
    <p:extLst>
      <p:ext uri="{BB962C8B-B14F-4D97-AF65-F5344CB8AC3E}">
        <p14:creationId xmlns:p14="http://schemas.microsoft.com/office/powerpoint/2010/main" val="50131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sp>
        <p:nvSpPr>
          <p:cNvPr id="2" name="Freeform 2"/>
          <p:cNvSpPr/>
          <p:nvPr/>
        </p:nvSpPr>
        <p:spPr>
          <a:xfrm rot="1576050" flipH="1">
            <a:off x="-2598548" y="-4363282"/>
            <a:ext cx="6351142" cy="8540655"/>
          </a:xfrm>
          <a:custGeom>
            <a:avLst/>
            <a:gdLst/>
            <a:ahLst/>
            <a:cxnLst/>
            <a:rect l="l" t="t" r="r" b="b"/>
            <a:pathLst>
              <a:path w="9526713" h="12810983">
                <a:moveTo>
                  <a:pt x="9526713" y="0"/>
                </a:moveTo>
                <a:lnTo>
                  <a:pt x="0" y="0"/>
                </a:lnTo>
                <a:lnTo>
                  <a:pt x="0" y="12810982"/>
                </a:lnTo>
                <a:lnTo>
                  <a:pt x="9526713" y="12810982"/>
                </a:lnTo>
                <a:lnTo>
                  <a:pt x="95267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704108">
            <a:off x="-1194244" y="2306653"/>
            <a:ext cx="2739583" cy="5979247"/>
          </a:xfrm>
          <a:custGeom>
            <a:avLst/>
            <a:gdLst/>
            <a:ahLst/>
            <a:cxnLst/>
            <a:rect l="l" t="t" r="r" b="b"/>
            <a:pathLst>
              <a:path w="4109374" h="8968871">
                <a:moveTo>
                  <a:pt x="0" y="0"/>
                </a:moveTo>
                <a:lnTo>
                  <a:pt x="4109374" y="0"/>
                </a:lnTo>
                <a:lnTo>
                  <a:pt x="4109374" y="8968871"/>
                </a:lnTo>
                <a:lnTo>
                  <a:pt x="0" y="89688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079052" flipH="1">
            <a:off x="8155642" y="-3140286"/>
            <a:ext cx="6351142" cy="8540655"/>
          </a:xfrm>
          <a:custGeom>
            <a:avLst/>
            <a:gdLst/>
            <a:ahLst/>
            <a:cxnLst/>
            <a:rect l="l" t="t" r="r" b="b"/>
            <a:pathLst>
              <a:path w="9526713" h="12810983">
                <a:moveTo>
                  <a:pt x="9526712" y="0"/>
                </a:moveTo>
                <a:lnTo>
                  <a:pt x="0" y="0"/>
                </a:lnTo>
                <a:lnTo>
                  <a:pt x="0" y="12810982"/>
                </a:lnTo>
                <a:lnTo>
                  <a:pt x="9526712" y="12810982"/>
                </a:lnTo>
                <a:lnTo>
                  <a:pt x="952671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p:nvPr/>
        </p:nvGrpSpPr>
        <p:grpSpPr>
          <a:xfrm>
            <a:off x="-1585798" y="5296276"/>
            <a:ext cx="15363596" cy="1751849"/>
            <a:chOff x="0" y="0"/>
            <a:chExt cx="30727191" cy="3503698"/>
          </a:xfrm>
        </p:grpSpPr>
        <p:sp>
          <p:nvSpPr>
            <p:cNvPr id="6" name="Freeform 6"/>
            <p:cNvSpPr/>
            <p:nvPr/>
          </p:nvSpPr>
          <p:spPr>
            <a:xfrm>
              <a:off x="9966672"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flipH="1">
              <a:off x="19933344" y="0"/>
              <a:ext cx="10793848" cy="3503698"/>
            </a:xfrm>
            <a:custGeom>
              <a:avLst/>
              <a:gdLst/>
              <a:ahLst/>
              <a:cxnLst/>
              <a:rect l="l" t="t" r="r" b="b"/>
              <a:pathLst>
                <a:path w="10793848" h="3503698">
                  <a:moveTo>
                    <a:pt x="10793847" y="0"/>
                  </a:moveTo>
                  <a:lnTo>
                    <a:pt x="0" y="0"/>
                  </a:lnTo>
                  <a:lnTo>
                    <a:pt x="0" y="3503698"/>
                  </a:lnTo>
                  <a:lnTo>
                    <a:pt x="10793847" y="3503698"/>
                  </a:lnTo>
                  <a:lnTo>
                    <a:pt x="1079384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0"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grpSp>
      <p:sp>
        <p:nvSpPr>
          <p:cNvPr id="9" name="Freeform 9"/>
          <p:cNvSpPr/>
          <p:nvPr/>
        </p:nvSpPr>
        <p:spPr>
          <a:xfrm rot="-7872031">
            <a:off x="6395286" y="232180"/>
            <a:ext cx="1354934" cy="1027287"/>
          </a:xfrm>
          <a:custGeom>
            <a:avLst/>
            <a:gdLst/>
            <a:ahLst/>
            <a:cxnLst/>
            <a:rect l="l" t="t" r="r" b="b"/>
            <a:pathLst>
              <a:path w="2032401" h="1540930">
                <a:moveTo>
                  <a:pt x="0" y="0"/>
                </a:moveTo>
                <a:lnTo>
                  <a:pt x="2032401" y="0"/>
                </a:lnTo>
                <a:lnTo>
                  <a:pt x="2032401" y="1540930"/>
                </a:lnTo>
                <a:lnTo>
                  <a:pt x="0" y="154093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1406397">
            <a:off x="482546" y="5924495"/>
            <a:ext cx="1356719" cy="1028640"/>
          </a:xfrm>
          <a:custGeom>
            <a:avLst/>
            <a:gdLst/>
            <a:ahLst/>
            <a:cxnLst/>
            <a:rect l="l" t="t" r="r" b="b"/>
            <a:pathLst>
              <a:path w="2035079" h="1542960">
                <a:moveTo>
                  <a:pt x="0" y="0"/>
                </a:moveTo>
                <a:lnTo>
                  <a:pt x="2035080" y="0"/>
                </a:lnTo>
                <a:lnTo>
                  <a:pt x="2035080" y="1542960"/>
                </a:lnTo>
                <a:lnTo>
                  <a:pt x="0" y="15429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grpSp>
        <p:nvGrpSpPr>
          <p:cNvPr id="11" name="Group 11"/>
          <p:cNvGrpSpPr/>
          <p:nvPr/>
        </p:nvGrpSpPr>
        <p:grpSpPr>
          <a:xfrm>
            <a:off x="333935" y="314616"/>
            <a:ext cx="11548051" cy="6228769"/>
            <a:chOff x="0" y="0"/>
            <a:chExt cx="4562193" cy="2460748"/>
          </a:xfrm>
        </p:grpSpPr>
        <p:sp>
          <p:nvSpPr>
            <p:cNvPr id="12" name="Freeform 12"/>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13" name="TextBox 13"/>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6" name="TextBox 16"/>
          <p:cNvSpPr txBox="1"/>
          <p:nvPr/>
        </p:nvSpPr>
        <p:spPr>
          <a:xfrm>
            <a:off x="6092826" y="3042708"/>
            <a:ext cx="6350" cy="492699"/>
          </a:xfrm>
          <a:prstGeom prst="rect">
            <a:avLst/>
          </a:prstGeom>
        </p:spPr>
        <p:txBody>
          <a:bodyPr lIns="0" tIns="0" rIns="0" bIns="0" rtlCol="0" anchor="t">
            <a:spAutoFit/>
          </a:bodyPr>
          <a:lstStyle/>
          <a:p>
            <a:pPr algn="ctr" defTabSz="609630">
              <a:lnSpc>
                <a:spcPts val="4666"/>
              </a:lnSpc>
              <a:spcBef>
                <a:spcPct val="0"/>
              </a:spcBef>
            </a:pPr>
            <a:endParaRPr sz="1200">
              <a:solidFill>
                <a:prstClr val="black"/>
              </a:solidFill>
              <a:latin typeface="Calibri"/>
            </a:endParaRPr>
          </a:p>
        </p:txBody>
      </p:sp>
      <p:grpSp>
        <p:nvGrpSpPr>
          <p:cNvPr id="19" name="Group 18">
            <a:extLst>
              <a:ext uri="{FF2B5EF4-FFF2-40B4-BE49-F238E27FC236}">
                <a16:creationId xmlns:a16="http://schemas.microsoft.com/office/drawing/2014/main" id="{7798E002-6DD3-7770-2F4D-D57D6F77F98C}"/>
              </a:ext>
            </a:extLst>
          </p:cNvPr>
          <p:cNvGrpSpPr/>
          <p:nvPr/>
        </p:nvGrpSpPr>
        <p:grpSpPr>
          <a:xfrm>
            <a:off x="704959" y="520700"/>
            <a:ext cx="8677804" cy="4981235"/>
            <a:chOff x="704959" y="520700"/>
            <a:chExt cx="8677804" cy="4981235"/>
          </a:xfrm>
        </p:grpSpPr>
        <p:sp>
          <p:nvSpPr>
            <p:cNvPr id="14" name="Freeform 14"/>
            <p:cNvSpPr/>
            <p:nvPr/>
          </p:nvSpPr>
          <p:spPr>
            <a:xfrm>
              <a:off x="704959" y="520700"/>
              <a:ext cx="8677804" cy="4981235"/>
            </a:xfrm>
            <a:custGeom>
              <a:avLst/>
              <a:gdLst/>
              <a:ahLst/>
              <a:cxnLst/>
              <a:rect l="l" t="t" r="r" b="b"/>
              <a:pathLst>
                <a:path w="11430727" h="6887013">
                  <a:moveTo>
                    <a:pt x="0" y="0"/>
                  </a:moveTo>
                  <a:lnTo>
                    <a:pt x="11430727" y="0"/>
                  </a:lnTo>
                  <a:lnTo>
                    <a:pt x="11430727" y="6887013"/>
                  </a:lnTo>
                  <a:lnTo>
                    <a:pt x="0" y="688701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17" name="TextBox 17"/>
            <p:cNvSpPr txBox="1"/>
            <p:nvPr/>
          </p:nvSpPr>
          <p:spPr>
            <a:xfrm>
              <a:off x="1011299" y="1994709"/>
              <a:ext cx="7913276" cy="1846659"/>
            </a:xfrm>
            <a:prstGeom prst="rect">
              <a:avLst/>
            </a:prstGeom>
          </p:spPr>
          <p:txBody>
            <a:bodyPr wrap="square" lIns="0" tIns="0" rIns="0" bIns="0" rtlCol="0" anchor="t">
              <a:spAutoFit/>
            </a:bodyPr>
            <a:lstStyle/>
            <a:p>
              <a:pPr algn="ctr" defTabSz="609630">
                <a:spcBef>
                  <a:spcPct val="0"/>
                </a:spcBef>
              </a:pPr>
              <a:r>
                <a:rPr lang="vi-VN" sz="6000" dirty="0">
                  <a:solidFill>
                    <a:srgbClr val="000000"/>
                  </a:solidFill>
                  <a:latin typeface="Tahoma" panose="020B0604030504040204" pitchFamily="34" charset="0"/>
                  <a:ea typeface="Tahoma" panose="020B0604030504040204" pitchFamily="34" charset="0"/>
                  <a:cs typeface="Tahoma" panose="020B0604030504040204" pitchFamily="34" charset="0"/>
                </a:rPr>
                <a:t>T</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rao</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đổi</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với</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người</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thân</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về</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bài</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văn</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em</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6000" dirty="0" err="1">
                  <a:solidFill>
                    <a:srgbClr val="000000"/>
                  </a:solidFill>
                  <a:latin typeface="Tahoma" panose="020B0604030504040204" pitchFamily="34" charset="0"/>
                  <a:ea typeface="Tahoma" panose="020B0604030504040204" pitchFamily="34" charset="0"/>
                  <a:cs typeface="Tahoma" panose="020B0604030504040204" pitchFamily="34" charset="0"/>
                </a:rPr>
                <a:t>viết</a:t>
              </a:r>
              <a:r>
                <a:rPr lang="en-US" sz="600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grpSp>
      <p:sp>
        <p:nvSpPr>
          <p:cNvPr id="18" name="Freeform 18"/>
          <p:cNvSpPr/>
          <p:nvPr/>
        </p:nvSpPr>
        <p:spPr>
          <a:xfrm>
            <a:off x="8679443" y="3332489"/>
            <a:ext cx="2826757" cy="3106327"/>
          </a:xfrm>
          <a:custGeom>
            <a:avLst/>
            <a:gdLst/>
            <a:ahLst/>
            <a:cxnLst/>
            <a:rect l="l" t="t" r="r" b="b"/>
            <a:pathLst>
              <a:path w="4240136" h="4659490">
                <a:moveTo>
                  <a:pt x="0" y="0"/>
                </a:moveTo>
                <a:lnTo>
                  <a:pt x="4240136" y="0"/>
                </a:lnTo>
                <a:lnTo>
                  <a:pt x="4240136" y="4659490"/>
                </a:lnTo>
                <a:lnTo>
                  <a:pt x="0" y="4659490"/>
                </a:lnTo>
                <a:lnTo>
                  <a:pt x="0" y="0"/>
                </a:lnTo>
                <a:close/>
              </a:path>
            </a:pathLst>
          </a:custGeom>
          <a:blipFill>
            <a:blip r:embed="rId12"/>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grpSp>
        <p:nvGrpSpPr>
          <p:cNvPr id="2" name="Group 2"/>
          <p:cNvGrpSpPr/>
          <p:nvPr/>
        </p:nvGrpSpPr>
        <p:grpSpPr>
          <a:xfrm>
            <a:off x="1173474" y="820343"/>
            <a:ext cx="10820400" cy="54864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CABE"/>
            </a:solidFill>
          </p:spPr>
          <p:txBody>
            <a:bodyPr/>
            <a:lstStyle/>
            <a:p>
              <a:pPr defTabSz="609630"/>
              <a:endParaRPr lang="en-US" sz="1200">
                <a:solidFill>
                  <a:prstClr val="black"/>
                </a:solidFill>
                <a:latin typeface="Calibri"/>
              </a:endParaRPr>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9" name="Freeform 9"/>
          <p:cNvSpPr/>
          <p:nvPr/>
        </p:nvSpPr>
        <p:spPr>
          <a:xfrm flipH="1">
            <a:off x="8492674" y="197408"/>
            <a:ext cx="2267218" cy="882154"/>
          </a:xfrm>
          <a:custGeom>
            <a:avLst/>
            <a:gdLst/>
            <a:ahLst/>
            <a:cxnLst/>
            <a:rect l="l" t="t" r="r" b="b"/>
            <a:pathLst>
              <a:path w="3400827" h="1323231">
                <a:moveTo>
                  <a:pt x="3400827" y="0"/>
                </a:moveTo>
                <a:lnTo>
                  <a:pt x="0" y="0"/>
                </a:lnTo>
                <a:lnTo>
                  <a:pt x="0" y="1323231"/>
                </a:lnTo>
                <a:lnTo>
                  <a:pt x="3400827" y="1323231"/>
                </a:lnTo>
                <a:lnTo>
                  <a:pt x="3400827"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6096000" y="1476560"/>
            <a:ext cx="1596955" cy="621361"/>
          </a:xfrm>
          <a:custGeom>
            <a:avLst/>
            <a:gdLst/>
            <a:ahLst/>
            <a:cxnLst/>
            <a:rect l="l" t="t" r="r" b="b"/>
            <a:pathLst>
              <a:path w="2395432" h="932041">
                <a:moveTo>
                  <a:pt x="0" y="0"/>
                </a:moveTo>
                <a:lnTo>
                  <a:pt x="2395432" y="0"/>
                </a:lnTo>
                <a:lnTo>
                  <a:pt x="2395432" y="932040"/>
                </a:lnTo>
                <a:lnTo>
                  <a:pt x="0" y="9320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flipH="1">
            <a:off x="9695464" y="1961787"/>
            <a:ext cx="3770875" cy="1467213"/>
          </a:xfrm>
          <a:custGeom>
            <a:avLst/>
            <a:gdLst/>
            <a:ahLst/>
            <a:cxnLst/>
            <a:rect l="l" t="t" r="r" b="b"/>
            <a:pathLst>
              <a:path w="5656313" h="2200820">
                <a:moveTo>
                  <a:pt x="5656313" y="0"/>
                </a:moveTo>
                <a:lnTo>
                  <a:pt x="0" y="0"/>
                </a:lnTo>
                <a:lnTo>
                  <a:pt x="0" y="2200820"/>
                </a:lnTo>
                <a:lnTo>
                  <a:pt x="5656313" y="2200820"/>
                </a:lnTo>
                <a:lnTo>
                  <a:pt x="56563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423480" y="3771544"/>
            <a:ext cx="1596955" cy="621361"/>
          </a:xfrm>
          <a:custGeom>
            <a:avLst/>
            <a:gdLst/>
            <a:ahLst/>
            <a:cxnLst/>
            <a:rect l="l" t="t" r="r" b="b"/>
            <a:pathLst>
              <a:path w="2395432" h="932041">
                <a:moveTo>
                  <a:pt x="0" y="0"/>
                </a:moveTo>
                <a:lnTo>
                  <a:pt x="2395431" y="0"/>
                </a:lnTo>
                <a:lnTo>
                  <a:pt x="2395431" y="932041"/>
                </a:lnTo>
                <a:lnTo>
                  <a:pt x="0" y="93204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8381573" y="1681896"/>
            <a:ext cx="1366051" cy="832049"/>
          </a:xfrm>
          <a:custGeom>
            <a:avLst/>
            <a:gdLst/>
            <a:ahLst/>
            <a:cxnLst/>
            <a:rect l="l" t="t" r="r" b="b"/>
            <a:pathLst>
              <a:path w="2049077" h="1248074">
                <a:moveTo>
                  <a:pt x="0" y="0"/>
                </a:moveTo>
                <a:lnTo>
                  <a:pt x="2049077" y="0"/>
                </a:lnTo>
                <a:lnTo>
                  <a:pt x="2049077" y="1248074"/>
                </a:lnTo>
                <a:lnTo>
                  <a:pt x="0" y="12480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flipH="1">
            <a:off x="-192577" y="4566514"/>
            <a:ext cx="1366051" cy="832049"/>
          </a:xfrm>
          <a:custGeom>
            <a:avLst/>
            <a:gdLst/>
            <a:ahLst/>
            <a:cxnLst/>
            <a:rect l="l" t="t" r="r" b="b"/>
            <a:pathLst>
              <a:path w="2049077" h="1248074">
                <a:moveTo>
                  <a:pt x="2049077" y="0"/>
                </a:moveTo>
                <a:lnTo>
                  <a:pt x="0" y="0"/>
                </a:lnTo>
                <a:lnTo>
                  <a:pt x="0" y="1248074"/>
                </a:lnTo>
                <a:lnTo>
                  <a:pt x="2049077" y="1248074"/>
                </a:lnTo>
                <a:lnTo>
                  <a:pt x="2049077"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18" name="Speech Bubble: Rectangle with Corners Rounded 17">
            <a:extLst>
              <a:ext uri="{FF2B5EF4-FFF2-40B4-BE49-F238E27FC236}">
                <a16:creationId xmlns:a16="http://schemas.microsoft.com/office/drawing/2014/main" id="{142D75BE-2760-D53D-EF66-54147CFBD25D}"/>
              </a:ext>
            </a:extLst>
          </p:cNvPr>
          <p:cNvSpPr/>
          <p:nvPr/>
        </p:nvSpPr>
        <p:spPr>
          <a:xfrm>
            <a:off x="880726" y="1423532"/>
            <a:ext cx="6611603" cy="1067061"/>
          </a:xfrm>
          <a:prstGeom prst="wedgeRoundRectCallout">
            <a:avLst>
              <a:gd name="adj1" fmla="val -49259"/>
              <a:gd name="adj2" fmla="val 3446"/>
              <a:gd name="adj3" fmla="val 16667"/>
            </a:avLst>
          </a:prstGeom>
          <a:solidFill>
            <a:schemeClr val="bg1"/>
          </a:solidFill>
          <a:ln w="38100">
            <a:solidFill>
              <a:srgbClr val="5C70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940F0F"/>
                </a:solidFill>
                <a:latin typeface="Cambria" panose="02040503050406030204" pitchFamily="18" charset="0"/>
                <a:ea typeface="Cambria" panose="02040503050406030204" pitchFamily="18" charset="0"/>
              </a:rPr>
              <a:t>Chia </a:t>
            </a:r>
            <a:r>
              <a:rPr lang="en-US" sz="3600" b="1" dirty="0" err="1">
                <a:solidFill>
                  <a:srgbClr val="940F0F"/>
                </a:solidFill>
                <a:latin typeface="Cambria" panose="02040503050406030204" pitchFamily="18" charset="0"/>
                <a:ea typeface="Cambria" panose="02040503050406030204" pitchFamily="18" charset="0"/>
              </a:rPr>
              <a:t>sẻ</a:t>
            </a:r>
            <a:r>
              <a:rPr lang="en-US" sz="3600" b="1" dirty="0">
                <a:solidFill>
                  <a:srgbClr val="940F0F"/>
                </a:solidFill>
                <a:latin typeface="Cambria" panose="02040503050406030204" pitchFamily="18" charset="0"/>
                <a:ea typeface="Cambria" panose="02040503050406030204" pitchFamily="18" charset="0"/>
              </a:rPr>
              <a:t> </a:t>
            </a:r>
            <a:r>
              <a:rPr lang="en-US" sz="3600" b="1" dirty="0" err="1">
                <a:solidFill>
                  <a:srgbClr val="940F0F"/>
                </a:solidFill>
                <a:latin typeface="Cambria" panose="02040503050406030204" pitchFamily="18" charset="0"/>
                <a:ea typeface="Cambria" panose="02040503050406030204" pitchFamily="18" charset="0"/>
              </a:rPr>
              <a:t>bài</a:t>
            </a:r>
            <a:r>
              <a:rPr lang="en-US" sz="3600" b="1" dirty="0">
                <a:solidFill>
                  <a:srgbClr val="940F0F"/>
                </a:solidFill>
                <a:latin typeface="Cambria" panose="02040503050406030204" pitchFamily="18" charset="0"/>
                <a:ea typeface="Cambria" panose="02040503050406030204" pitchFamily="18" charset="0"/>
              </a:rPr>
              <a:t> </a:t>
            </a:r>
            <a:r>
              <a:rPr lang="en-US" sz="3600" b="1" dirty="0" err="1">
                <a:solidFill>
                  <a:srgbClr val="940F0F"/>
                </a:solidFill>
                <a:latin typeface="Cambria" panose="02040503050406030204" pitchFamily="18" charset="0"/>
                <a:ea typeface="Cambria" panose="02040503050406030204" pitchFamily="18" charset="0"/>
              </a:rPr>
              <a:t>học</a:t>
            </a:r>
            <a:r>
              <a:rPr lang="en-US" sz="3600" b="1" dirty="0">
                <a:solidFill>
                  <a:srgbClr val="940F0F"/>
                </a:solidFill>
                <a:latin typeface="Cambria" panose="02040503050406030204" pitchFamily="18" charset="0"/>
                <a:ea typeface="Cambria" panose="02040503050406030204" pitchFamily="18" charset="0"/>
              </a:rPr>
              <a:t> </a:t>
            </a:r>
            <a:r>
              <a:rPr lang="en-US" sz="3600" b="1" dirty="0" err="1">
                <a:solidFill>
                  <a:srgbClr val="940F0F"/>
                </a:solidFill>
                <a:latin typeface="Cambria" panose="02040503050406030204" pitchFamily="18" charset="0"/>
                <a:ea typeface="Cambria" panose="02040503050406030204" pitchFamily="18" charset="0"/>
              </a:rPr>
              <a:t>với</a:t>
            </a:r>
            <a:r>
              <a:rPr lang="en-US" sz="3600" b="1" dirty="0">
                <a:solidFill>
                  <a:srgbClr val="940F0F"/>
                </a:solidFill>
                <a:latin typeface="Cambria" panose="02040503050406030204" pitchFamily="18" charset="0"/>
                <a:ea typeface="Cambria" panose="02040503050406030204" pitchFamily="18" charset="0"/>
              </a:rPr>
              <a:t> </a:t>
            </a:r>
            <a:r>
              <a:rPr lang="en-US" sz="3600" b="1" dirty="0" err="1">
                <a:solidFill>
                  <a:srgbClr val="940F0F"/>
                </a:solidFill>
                <a:latin typeface="Cambria" panose="02040503050406030204" pitchFamily="18" charset="0"/>
                <a:ea typeface="Cambria" panose="02040503050406030204" pitchFamily="18" charset="0"/>
              </a:rPr>
              <a:t>người</a:t>
            </a:r>
            <a:r>
              <a:rPr lang="en-US" sz="3600" b="1" dirty="0">
                <a:solidFill>
                  <a:srgbClr val="940F0F"/>
                </a:solidFill>
                <a:latin typeface="Cambria" panose="02040503050406030204" pitchFamily="18" charset="0"/>
                <a:ea typeface="Cambria" panose="02040503050406030204" pitchFamily="18" charset="0"/>
              </a:rPr>
              <a:t> </a:t>
            </a:r>
            <a:r>
              <a:rPr lang="en-US" sz="3600" b="1" dirty="0" err="1">
                <a:solidFill>
                  <a:srgbClr val="940F0F"/>
                </a:solidFill>
                <a:latin typeface="Cambria" panose="02040503050406030204" pitchFamily="18" charset="0"/>
                <a:ea typeface="Cambria" panose="02040503050406030204" pitchFamily="18" charset="0"/>
              </a:rPr>
              <a:t>thân</a:t>
            </a:r>
            <a:endParaRPr lang="en-US" sz="3600" b="1" dirty="0">
              <a:solidFill>
                <a:srgbClr val="940F0F"/>
              </a:solidFill>
              <a:latin typeface="Cambria" panose="02040503050406030204" pitchFamily="18" charset="0"/>
              <a:ea typeface="Cambria" panose="02040503050406030204" pitchFamily="18" charset="0"/>
            </a:endParaRPr>
          </a:p>
        </p:txBody>
      </p:sp>
      <p:sp>
        <p:nvSpPr>
          <p:cNvPr id="20" name="Speech Bubble: Rectangle with Corners Rounded 19">
            <a:extLst>
              <a:ext uri="{FF2B5EF4-FFF2-40B4-BE49-F238E27FC236}">
                <a16:creationId xmlns:a16="http://schemas.microsoft.com/office/drawing/2014/main" id="{AAE2CBF6-BF08-0466-0FA7-D549B4F00623}"/>
              </a:ext>
            </a:extLst>
          </p:cNvPr>
          <p:cNvSpPr/>
          <p:nvPr/>
        </p:nvSpPr>
        <p:spPr>
          <a:xfrm>
            <a:off x="130156" y="2844923"/>
            <a:ext cx="5487653" cy="1067061"/>
          </a:xfrm>
          <a:prstGeom prst="wedgeRoundRectCallout">
            <a:avLst>
              <a:gd name="adj1" fmla="val -49259"/>
              <a:gd name="adj2" fmla="val 3446"/>
              <a:gd name="adj3" fmla="val 16667"/>
            </a:avLst>
          </a:prstGeom>
          <a:solidFill>
            <a:schemeClr val="bg1"/>
          </a:solidFill>
          <a:ln w="38100">
            <a:solidFill>
              <a:srgbClr val="5C704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940F0F"/>
                </a:solidFill>
                <a:latin typeface="Cambria" panose="02040503050406030204" pitchFamily="18" charset="0"/>
                <a:ea typeface="Cambria" panose="02040503050406030204" pitchFamily="18" charset="0"/>
              </a:rPr>
              <a:t>Chuẩn</a:t>
            </a:r>
            <a:r>
              <a:rPr lang="en-US" sz="3600" b="1" dirty="0">
                <a:solidFill>
                  <a:srgbClr val="940F0F"/>
                </a:solidFill>
                <a:latin typeface="Cambria" panose="02040503050406030204" pitchFamily="18" charset="0"/>
                <a:ea typeface="Cambria" panose="02040503050406030204" pitchFamily="18" charset="0"/>
              </a:rPr>
              <a:t> </a:t>
            </a:r>
            <a:r>
              <a:rPr lang="en-US" sz="3600" b="1" dirty="0" err="1">
                <a:solidFill>
                  <a:srgbClr val="940F0F"/>
                </a:solidFill>
                <a:latin typeface="Cambria" panose="02040503050406030204" pitchFamily="18" charset="0"/>
                <a:ea typeface="Cambria" panose="02040503050406030204" pitchFamily="18" charset="0"/>
              </a:rPr>
              <a:t>bị</a:t>
            </a:r>
            <a:r>
              <a:rPr lang="en-US" sz="3600" b="1" dirty="0">
                <a:solidFill>
                  <a:srgbClr val="940F0F"/>
                </a:solidFill>
                <a:latin typeface="Cambria" panose="02040503050406030204" pitchFamily="18" charset="0"/>
                <a:ea typeface="Cambria" panose="02040503050406030204" pitchFamily="18" charset="0"/>
              </a:rPr>
              <a:t> </a:t>
            </a:r>
            <a:r>
              <a:rPr lang="en-US" sz="3600" b="1" dirty="0" err="1">
                <a:solidFill>
                  <a:srgbClr val="940F0F"/>
                </a:solidFill>
                <a:latin typeface="Cambria" panose="02040503050406030204" pitchFamily="18" charset="0"/>
                <a:ea typeface="Cambria" panose="02040503050406030204" pitchFamily="18" charset="0"/>
              </a:rPr>
              <a:t>bài</a:t>
            </a:r>
            <a:r>
              <a:rPr lang="en-US" sz="3600" b="1" dirty="0">
                <a:solidFill>
                  <a:srgbClr val="940F0F"/>
                </a:solidFill>
                <a:latin typeface="Cambria" panose="02040503050406030204" pitchFamily="18" charset="0"/>
                <a:ea typeface="Cambria" panose="02040503050406030204" pitchFamily="18" charset="0"/>
              </a:rPr>
              <a:t> </a:t>
            </a:r>
            <a:r>
              <a:rPr lang="en-US" sz="3600" b="1" dirty="0" err="1">
                <a:solidFill>
                  <a:srgbClr val="940F0F"/>
                </a:solidFill>
                <a:latin typeface="Cambria" panose="02040503050406030204" pitchFamily="18" charset="0"/>
                <a:ea typeface="Cambria" panose="02040503050406030204" pitchFamily="18" charset="0"/>
              </a:rPr>
              <a:t>mới</a:t>
            </a:r>
            <a:endParaRPr lang="en-US" sz="3600" b="1" dirty="0">
              <a:solidFill>
                <a:srgbClr val="940F0F"/>
              </a:solidFill>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45180C85-618C-7609-9773-714A726F73F0}"/>
              </a:ext>
            </a:extLst>
          </p:cNvPr>
          <p:cNvPicPr>
            <a:picLocks noChangeAspect="1"/>
          </p:cNvPicPr>
          <p:nvPr/>
        </p:nvPicPr>
        <p:blipFill>
          <a:blip r:embed="rId6"/>
          <a:stretch>
            <a:fillRect/>
          </a:stretch>
        </p:blipFill>
        <p:spPr>
          <a:xfrm>
            <a:off x="1956936" y="-67101"/>
            <a:ext cx="4474852" cy="1402202"/>
          </a:xfrm>
          <a:prstGeom prst="rect">
            <a:avLst/>
          </a:prstGeom>
        </p:spPr>
      </p:pic>
      <p:pic>
        <p:nvPicPr>
          <p:cNvPr id="11" name="Picture 10">
            <a:extLst>
              <a:ext uri="{FF2B5EF4-FFF2-40B4-BE49-F238E27FC236}">
                <a16:creationId xmlns:a16="http://schemas.microsoft.com/office/drawing/2014/main" id="{6B918108-1363-5625-FCE8-D10D6A0416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7301" y="2599585"/>
            <a:ext cx="9291307" cy="47866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3474" y="820343"/>
            <a:ext cx="10820400" cy="54864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CABE"/>
            </a:solidFill>
          </p:spPr>
          <p:txBody>
            <a:bodyPr/>
            <a:lstStyle/>
            <a:p>
              <a:pPr defTabSz="609630"/>
              <a:endParaRPr lang="en-US" sz="1200">
                <a:solidFill>
                  <a:prstClr val="black"/>
                </a:solidFill>
                <a:latin typeface="Calibri"/>
              </a:endParaRPr>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1" name="Freeform 11"/>
          <p:cNvSpPr/>
          <p:nvPr/>
        </p:nvSpPr>
        <p:spPr>
          <a:xfrm flipH="1">
            <a:off x="-3092743" y="-3195974"/>
            <a:ext cx="8130152" cy="10932967"/>
          </a:xfrm>
          <a:custGeom>
            <a:avLst/>
            <a:gdLst/>
            <a:ahLst/>
            <a:cxnLst/>
            <a:rect l="l" t="t" r="r" b="b"/>
            <a:pathLst>
              <a:path w="12195228" h="16399451">
                <a:moveTo>
                  <a:pt x="12195228" y="0"/>
                </a:moveTo>
                <a:lnTo>
                  <a:pt x="0" y="0"/>
                </a:lnTo>
                <a:lnTo>
                  <a:pt x="0" y="16399451"/>
                </a:lnTo>
                <a:lnTo>
                  <a:pt x="12195228" y="16399451"/>
                </a:lnTo>
                <a:lnTo>
                  <a:pt x="12195228"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423480" y="3771544"/>
            <a:ext cx="1596955" cy="621361"/>
          </a:xfrm>
          <a:custGeom>
            <a:avLst/>
            <a:gdLst/>
            <a:ahLst/>
            <a:cxnLst/>
            <a:rect l="l" t="t" r="r" b="b"/>
            <a:pathLst>
              <a:path w="2395432" h="932041">
                <a:moveTo>
                  <a:pt x="0" y="0"/>
                </a:moveTo>
                <a:lnTo>
                  <a:pt x="2395431" y="0"/>
                </a:lnTo>
                <a:lnTo>
                  <a:pt x="2395431" y="932041"/>
                </a:lnTo>
                <a:lnTo>
                  <a:pt x="0" y="93204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8381573" y="1681896"/>
            <a:ext cx="1366051" cy="832049"/>
          </a:xfrm>
          <a:custGeom>
            <a:avLst/>
            <a:gdLst/>
            <a:ahLst/>
            <a:cxnLst/>
            <a:rect l="l" t="t" r="r" b="b"/>
            <a:pathLst>
              <a:path w="2049077" h="1248074">
                <a:moveTo>
                  <a:pt x="0" y="0"/>
                </a:moveTo>
                <a:lnTo>
                  <a:pt x="2049077" y="0"/>
                </a:lnTo>
                <a:lnTo>
                  <a:pt x="2049077" y="1248074"/>
                </a:lnTo>
                <a:lnTo>
                  <a:pt x="0" y="124807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flipH="1">
            <a:off x="-192577" y="4566514"/>
            <a:ext cx="1366051" cy="832049"/>
          </a:xfrm>
          <a:custGeom>
            <a:avLst/>
            <a:gdLst/>
            <a:ahLst/>
            <a:cxnLst/>
            <a:rect l="l" t="t" r="r" b="b"/>
            <a:pathLst>
              <a:path w="2049077" h="1248074">
                <a:moveTo>
                  <a:pt x="2049077" y="0"/>
                </a:moveTo>
                <a:lnTo>
                  <a:pt x="0" y="0"/>
                </a:lnTo>
                <a:lnTo>
                  <a:pt x="0" y="1248074"/>
                </a:lnTo>
                <a:lnTo>
                  <a:pt x="2049077" y="1248074"/>
                </a:lnTo>
                <a:lnTo>
                  <a:pt x="204907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pic>
        <p:nvPicPr>
          <p:cNvPr id="18" name="Picture 17">
            <a:extLst>
              <a:ext uri="{FF2B5EF4-FFF2-40B4-BE49-F238E27FC236}">
                <a16:creationId xmlns:a16="http://schemas.microsoft.com/office/drawing/2014/main" id="{21DC84D9-4F15-F800-7DA0-C4D1C62510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2174" y="2589228"/>
            <a:ext cx="9291307" cy="4786619"/>
          </a:xfrm>
          <a:prstGeom prst="rect">
            <a:avLst/>
          </a:prstGeom>
        </p:spPr>
      </p:pic>
      <p:pic>
        <p:nvPicPr>
          <p:cNvPr id="19" name="Picture 18">
            <a:extLst>
              <a:ext uri="{FF2B5EF4-FFF2-40B4-BE49-F238E27FC236}">
                <a16:creationId xmlns:a16="http://schemas.microsoft.com/office/drawing/2014/main" id="{FF70F49B-6A58-BC2D-30D3-EA7FEED36D19}"/>
              </a:ext>
            </a:extLst>
          </p:cNvPr>
          <p:cNvPicPr>
            <a:picLocks noChangeAspect="1"/>
          </p:cNvPicPr>
          <p:nvPr/>
        </p:nvPicPr>
        <p:blipFill>
          <a:blip r:embed="rId9"/>
          <a:stretch>
            <a:fillRect/>
          </a:stretch>
        </p:blipFill>
        <p:spPr>
          <a:xfrm>
            <a:off x="1648168" y="699792"/>
            <a:ext cx="9510584" cy="2871465"/>
          </a:xfrm>
          <a:prstGeom prst="rect">
            <a:avLst/>
          </a:prstGeom>
        </p:spPr>
      </p:pic>
    </p:spTree>
    <p:extLst>
      <p:ext uri="{BB962C8B-B14F-4D97-AF65-F5344CB8AC3E}">
        <p14:creationId xmlns:p14="http://schemas.microsoft.com/office/powerpoint/2010/main" val="4226553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BF4"/>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grpSp>
        <p:nvGrpSpPr>
          <p:cNvPr id="2" name="Group 2"/>
          <p:cNvGrpSpPr/>
          <p:nvPr/>
        </p:nvGrpSpPr>
        <p:grpSpPr>
          <a:xfrm>
            <a:off x="737939" y="807166"/>
            <a:ext cx="10820400" cy="54864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FFCABE"/>
            </a:solidFill>
          </p:spPr>
          <p:txBody>
            <a:bodyPr/>
            <a:lstStyle/>
            <a:p>
              <a:pPr defTabSz="609630"/>
              <a:endParaRPr lang="en-US" sz="1200">
                <a:solidFill>
                  <a:prstClr val="black"/>
                </a:solidFill>
                <a:latin typeface="Calibri"/>
              </a:endParaRPr>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6" name="Freeform 16"/>
          <p:cNvSpPr/>
          <p:nvPr/>
        </p:nvSpPr>
        <p:spPr>
          <a:xfrm>
            <a:off x="3004290" y="2383365"/>
            <a:ext cx="1359713" cy="529052"/>
          </a:xfrm>
          <a:custGeom>
            <a:avLst/>
            <a:gdLst/>
            <a:ahLst/>
            <a:cxnLst/>
            <a:rect l="l" t="t" r="r" b="b"/>
            <a:pathLst>
              <a:path w="2039570" h="793578">
                <a:moveTo>
                  <a:pt x="0" y="0"/>
                </a:moveTo>
                <a:lnTo>
                  <a:pt x="2039570" y="0"/>
                </a:lnTo>
                <a:lnTo>
                  <a:pt x="2039570" y="793579"/>
                </a:lnTo>
                <a:lnTo>
                  <a:pt x="0" y="79357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pic>
        <p:nvPicPr>
          <p:cNvPr id="19" name="Picture 18">
            <a:extLst>
              <a:ext uri="{FF2B5EF4-FFF2-40B4-BE49-F238E27FC236}">
                <a16:creationId xmlns:a16="http://schemas.microsoft.com/office/drawing/2014/main" id="{12E4F997-AE99-20E4-625C-924979379957}"/>
              </a:ext>
            </a:extLst>
          </p:cNvPr>
          <p:cNvPicPr>
            <a:picLocks noChangeAspect="1"/>
          </p:cNvPicPr>
          <p:nvPr/>
        </p:nvPicPr>
        <p:blipFill>
          <a:blip r:embed="rId4"/>
          <a:stretch>
            <a:fillRect/>
          </a:stretch>
        </p:blipFill>
        <p:spPr>
          <a:xfrm>
            <a:off x="2795339" y="-59137"/>
            <a:ext cx="6297714" cy="2152075"/>
          </a:xfrm>
          <a:prstGeom prst="rect">
            <a:avLst/>
          </a:prstGeom>
        </p:spPr>
      </p:pic>
      <p:sp>
        <p:nvSpPr>
          <p:cNvPr id="10" name="TextBox 9">
            <a:extLst>
              <a:ext uri="{FF2B5EF4-FFF2-40B4-BE49-F238E27FC236}">
                <a16:creationId xmlns:a16="http://schemas.microsoft.com/office/drawing/2014/main" id="{62FB3E05-E3D5-6D23-FA43-9C36DABF7E7C}"/>
              </a:ext>
            </a:extLst>
          </p:cNvPr>
          <p:cNvSpPr txBox="1"/>
          <p:nvPr/>
        </p:nvSpPr>
        <p:spPr>
          <a:xfrm>
            <a:off x="892098" y="1226634"/>
            <a:ext cx="10300208" cy="4939814"/>
          </a:xfrm>
          <a:prstGeom prst="rect">
            <a:avLst/>
          </a:prstGeom>
          <a:solidFill>
            <a:schemeClr val="bg1"/>
          </a:solidFill>
        </p:spPr>
        <p:txBody>
          <a:bodyPr wrap="square">
            <a:spAutoFit/>
          </a:bodyPr>
          <a:lstStyle/>
          <a:p>
            <a:pPr algn="just"/>
            <a:r>
              <a:rPr lang="vi-VN" sz="4500" dirty="0">
                <a:latin typeface="Cambria" panose="02040503050406030204" pitchFamily="18" charset="0"/>
                <a:ea typeface="Cambria" panose="02040503050406030204" pitchFamily="18" charset="0"/>
              </a:rPr>
              <a:t>* Năng lực đặc thù:</a:t>
            </a:r>
          </a:p>
          <a:p>
            <a:pPr algn="just"/>
            <a:r>
              <a:rPr lang="vi-VN" sz="4500" dirty="0">
                <a:latin typeface="Cambria" panose="02040503050406030204" pitchFamily="18" charset="0"/>
                <a:ea typeface="Cambria" panose="02040503050406030204" pitchFamily="18" charset="0"/>
              </a:rPr>
              <a:t>- Viết được bài văn tả người dựa vào dàn ý đã lập.</a:t>
            </a:r>
          </a:p>
          <a:p>
            <a:pPr algn="just"/>
            <a:r>
              <a:rPr lang="vi-VN" sz="4500" dirty="0">
                <a:latin typeface="Cambria" panose="02040503050406030204" pitchFamily="18" charset="0"/>
                <a:ea typeface="Cambria" panose="02040503050406030204" pitchFamily="18" charset="0"/>
              </a:rPr>
              <a:t>- Năng lực chung: Năng lực ngôn ngữ, giải quyết vấn đề sáng tạo.</a:t>
            </a:r>
          </a:p>
          <a:p>
            <a:pPr algn="just"/>
            <a:r>
              <a:rPr lang="vi-VN" sz="4500" dirty="0">
                <a:latin typeface="Cambria" panose="02040503050406030204" pitchFamily="18" charset="0"/>
                <a:ea typeface="Cambria" panose="02040503050406030204" pitchFamily="18" charset="0"/>
              </a:rPr>
              <a:t>* Phẩm chất: Chăm chỉ, trách nhiệm, yêu quý động vật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43F3A42-0B1C-535B-6C7C-2075FF331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479664"/>
            <a:ext cx="9964544" cy="6223029"/>
          </a:xfrm>
          <a:prstGeom prst="rect">
            <a:avLst/>
          </a:prstGeom>
        </p:spPr>
      </p:pic>
      <p:pic>
        <p:nvPicPr>
          <p:cNvPr id="21" name="Picture 20">
            <a:extLst>
              <a:ext uri="{FF2B5EF4-FFF2-40B4-BE49-F238E27FC236}">
                <a16:creationId xmlns:a16="http://schemas.microsoft.com/office/drawing/2014/main" id="{5B224B59-8C26-BFFA-D97E-4D632411E145}"/>
              </a:ext>
            </a:extLst>
          </p:cNvPr>
          <p:cNvPicPr>
            <a:picLocks noChangeAspect="1"/>
          </p:cNvPicPr>
          <p:nvPr/>
        </p:nvPicPr>
        <p:blipFill>
          <a:blip r:embed="rId3"/>
          <a:stretch>
            <a:fillRect/>
          </a:stretch>
        </p:blipFill>
        <p:spPr>
          <a:xfrm>
            <a:off x="1274956" y="324372"/>
            <a:ext cx="9504488" cy="2310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sp>
        <p:nvSpPr>
          <p:cNvPr id="2" name="Freeform 2"/>
          <p:cNvSpPr/>
          <p:nvPr/>
        </p:nvSpPr>
        <p:spPr>
          <a:xfrm rot="1576050" flipH="1">
            <a:off x="-2598548" y="-4363282"/>
            <a:ext cx="6351142" cy="8540655"/>
          </a:xfrm>
          <a:custGeom>
            <a:avLst/>
            <a:gdLst/>
            <a:ahLst/>
            <a:cxnLst/>
            <a:rect l="l" t="t" r="r" b="b"/>
            <a:pathLst>
              <a:path w="9526713" h="12810983">
                <a:moveTo>
                  <a:pt x="9526713" y="0"/>
                </a:moveTo>
                <a:lnTo>
                  <a:pt x="0" y="0"/>
                </a:lnTo>
                <a:lnTo>
                  <a:pt x="0" y="12810982"/>
                </a:lnTo>
                <a:lnTo>
                  <a:pt x="9526713" y="12810982"/>
                </a:lnTo>
                <a:lnTo>
                  <a:pt x="95267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704108">
            <a:off x="-1194244" y="2306653"/>
            <a:ext cx="2739583" cy="5979247"/>
          </a:xfrm>
          <a:custGeom>
            <a:avLst/>
            <a:gdLst/>
            <a:ahLst/>
            <a:cxnLst/>
            <a:rect l="l" t="t" r="r" b="b"/>
            <a:pathLst>
              <a:path w="4109374" h="8968871">
                <a:moveTo>
                  <a:pt x="0" y="0"/>
                </a:moveTo>
                <a:lnTo>
                  <a:pt x="4109374" y="0"/>
                </a:lnTo>
                <a:lnTo>
                  <a:pt x="4109374" y="8968871"/>
                </a:lnTo>
                <a:lnTo>
                  <a:pt x="0" y="89688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1079052" flipH="1">
            <a:off x="8155642" y="-3140286"/>
            <a:ext cx="6351142" cy="8540655"/>
          </a:xfrm>
          <a:custGeom>
            <a:avLst/>
            <a:gdLst/>
            <a:ahLst/>
            <a:cxnLst/>
            <a:rect l="l" t="t" r="r" b="b"/>
            <a:pathLst>
              <a:path w="9526713" h="12810983">
                <a:moveTo>
                  <a:pt x="9526712" y="0"/>
                </a:moveTo>
                <a:lnTo>
                  <a:pt x="0" y="0"/>
                </a:lnTo>
                <a:lnTo>
                  <a:pt x="0" y="12810982"/>
                </a:lnTo>
                <a:lnTo>
                  <a:pt x="9526712" y="12810982"/>
                </a:lnTo>
                <a:lnTo>
                  <a:pt x="952671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1585798" y="5296276"/>
            <a:ext cx="15363596" cy="1751849"/>
            <a:chOff x="0" y="0"/>
            <a:chExt cx="30727191" cy="3503698"/>
          </a:xfrm>
        </p:grpSpPr>
        <p:sp>
          <p:nvSpPr>
            <p:cNvPr id="6" name="Freeform 6"/>
            <p:cNvSpPr/>
            <p:nvPr/>
          </p:nvSpPr>
          <p:spPr>
            <a:xfrm>
              <a:off x="9966672"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flipH="1">
              <a:off x="19933344" y="0"/>
              <a:ext cx="10793848" cy="3503698"/>
            </a:xfrm>
            <a:custGeom>
              <a:avLst/>
              <a:gdLst/>
              <a:ahLst/>
              <a:cxnLst/>
              <a:rect l="l" t="t" r="r" b="b"/>
              <a:pathLst>
                <a:path w="10793848" h="3503698">
                  <a:moveTo>
                    <a:pt x="10793847" y="0"/>
                  </a:moveTo>
                  <a:lnTo>
                    <a:pt x="0" y="0"/>
                  </a:lnTo>
                  <a:lnTo>
                    <a:pt x="0" y="3503698"/>
                  </a:lnTo>
                  <a:lnTo>
                    <a:pt x="10793847" y="3503698"/>
                  </a:lnTo>
                  <a:lnTo>
                    <a:pt x="1079384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0" y="0"/>
              <a:ext cx="10793848" cy="3503698"/>
            </a:xfrm>
            <a:custGeom>
              <a:avLst/>
              <a:gdLst/>
              <a:ahLst/>
              <a:cxnLst/>
              <a:rect l="l" t="t" r="r" b="b"/>
              <a:pathLst>
                <a:path w="10793848" h="3503698">
                  <a:moveTo>
                    <a:pt x="0" y="0"/>
                  </a:moveTo>
                  <a:lnTo>
                    <a:pt x="10793848" y="0"/>
                  </a:lnTo>
                  <a:lnTo>
                    <a:pt x="10793848" y="3503698"/>
                  </a:lnTo>
                  <a:lnTo>
                    <a:pt x="0" y="35036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7872031">
            <a:off x="6395286" y="232180"/>
            <a:ext cx="1354934" cy="1027287"/>
          </a:xfrm>
          <a:custGeom>
            <a:avLst/>
            <a:gdLst/>
            <a:ahLst/>
            <a:cxnLst/>
            <a:rect l="l" t="t" r="r" b="b"/>
            <a:pathLst>
              <a:path w="2032401" h="1540930">
                <a:moveTo>
                  <a:pt x="0" y="0"/>
                </a:moveTo>
                <a:lnTo>
                  <a:pt x="2032401" y="0"/>
                </a:lnTo>
                <a:lnTo>
                  <a:pt x="2032401" y="1540930"/>
                </a:lnTo>
                <a:lnTo>
                  <a:pt x="0" y="154093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p:cNvSpPr/>
          <p:nvPr/>
        </p:nvSpPr>
        <p:spPr>
          <a:xfrm rot="1406397">
            <a:off x="482546" y="5924495"/>
            <a:ext cx="1356719" cy="1028640"/>
          </a:xfrm>
          <a:custGeom>
            <a:avLst/>
            <a:gdLst/>
            <a:ahLst/>
            <a:cxnLst/>
            <a:rect l="l" t="t" r="r" b="b"/>
            <a:pathLst>
              <a:path w="2035079" h="1542960">
                <a:moveTo>
                  <a:pt x="0" y="0"/>
                </a:moveTo>
                <a:lnTo>
                  <a:pt x="2035080" y="0"/>
                </a:lnTo>
                <a:lnTo>
                  <a:pt x="2035080" y="1542960"/>
                </a:lnTo>
                <a:lnTo>
                  <a:pt x="0" y="15429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p:cNvGrpSpPr/>
          <p:nvPr/>
        </p:nvGrpSpPr>
        <p:grpSpPr>
          <a:xfrm>
            <a:off x="366882" y="304529"/>
            <a:ext cx="11548051" cy="6228769"/>
            <a:chOff x="0" y="0"/>
            <a:chExt cx="4562193" cy="2460748"/>
          </a:xfrm>
        </p:grpSpPr>
        <p:sp>
          <p:nvSpPr>
            <p:cNvPr id="12" name="Freeform 12"/>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172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TextBox 16"/>
          <p:cNvSpPr txBox="1"/>
          <p:nvPr/>
        </p:nvSpPr>
        <p:spPr>
          <a:xfrm>
            <a:off x="6092826" y="3042708"/>
            <a:ext cx="6350" cy="492699"/>
          </a:xfrm>
          <a:prstGeom prst="rect">
            <a:avLst/>
          </a:prstGeom>
        </p:spPr>
        <p:txBody>
          <a:bodyPr lIns="0" tIns="0" rIns="0" bIns="0" rtlCol="0" anchor="t">
            <a:spAutoFit/>
          </a:bodyPr>
          <a:lstStyle/>
          <a:p>
            <a:pPr marL="0" marR="0" lvl="0" indent="0" algn="ctr" defTabSz="609630" rtl="0" eaLnBrk="1" fontAlgn="auto" latinLnBrk="0" hangingPunct="1">
              <a:lnSpc>
                <a:spcPts val="4666"/>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Speech Bubble: Rectangle with Corners Rounded 13">
            <a:extLst>
              <a:ext uri="{FF2B5EF4-FFF2-40B4-BE49-F238E27FC236}">
                <a16:creationId xmlns:a16="http://schemas.microsoft.com/office/drawing/2014/main" id="{E0D8B761-C81A-B254-9D96-D37D7DFD088F}"/>
              </a:ext>
            </a:extLst>
          </p:cNvPr>
          <p:cNvSpPr/>
          <p:nvPr/>
        </p:nvSpPr>
        <p:spPr>
          <a:xfrm>
            <a:off x="3345135" y="666751"/>
            <a:ext cx="7029448" cy="1277655"/>
          </a:xfrm>
          <a:prstGeom prst="wedgeRoundRectCallout">
            <a:avLst>
              <a:gd name="adj1" fmla="val -55406"/>
              <a:gd name="adj2" fmla="val 30119"/>
              <a:gd name="adj3" fmla="val 16667"/>
            </a:avLst>
          </a:prstGeom>
          <a:solidFill>
            <a:schemeClr val="bg1"/>
          </a:solidFill>
          <a:ln w="38100">
            <a:solidFill>
              <a:srgbClr val="940F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Cambria" panose="02040503050406030204" pitchFamily="18" charset="0"/>
                <a:ea typeface="Cambria" panose="02040503050406030204" pitchFamily="18" charset="0"/>
              </a:rPr>
              <a:t>Hãy</a:t>
            </a:r>
            <a:r>
              <a:rPr lang="en-US" sz="4000" b="1" dirty="0">
                <a:solidFill>
                  <a:schemeClr val="tx1"/>
                </a:solidFill>
                <a:latin typeface="Cambria" panose="02040503050406030204" pitchFamily="18" charset="0"/>
                <a:ea typeface="Cambria" panose="02040503050406030204" pitchFamily="18" charset="0"/>
              </a:rPr>
              <a:t> chia </a:t>
            </a:r>
            <a:r>
              <a:rPr lang="en-US" sz="4000" b="1" dirty="0" err="1">
                <a:solidFill>
                  <a:schemeClr val="tx1"/>
                </a:solidFill>
                <a:latin typeface="Cambria" panose="02040503050406030204" pitchFamily="18" charset="0"/>
                <a:ea typeface="Cambria" panose="02040503050406030204" pitchFamily="18" charset="0"/>
              </a:rPr>
              <a:t>sẻ</a:t>
            </a:r>
            <a:r>
              <a:rPr lang="en-US" sz="4000" b="1" dirty="0">
                <a:solidFill>
                  <a:schemeClr val="tx1"/>
                </a:solidFill>
                <a:latin typeface="Cambria" panose="02040503050406030204" pitchFamily="18" charset="0"/>
                <a:ea typeface="Cambria" panose="02040503050406030204" pitchFamily="18" charset="0"/>
              </a:rPr>
              <a:t> </a:t>
            </a:r>
            <a:r>
              <a:rPr lang="en-US" sz="4000" b="1" dirty="0" err="1">
                <a:solidFill>
                  <a:schemeClr val="tx1"/>
                </a:solidFill>
                <a:latin typeface="Cambria" panose="02040503050406030204" pitchFamily="18" charset="0"/>
                <a:ea typeface="Cambria" panose="02040503050406030204" pitchFamily="18" charset="0"/>
              </a:rPr>
              <a:t>về</a:t>
            </a:r>
            <a:r>
              <a:rPr lang="en-US" sz="4000" b="1" dirty="0">
                <a:solidFill>
                  <a:schemeClr val="tx1"/>
                </a:solidFill>
                <a:latin typeface="Cambria" panose="02040503050406030204" pitchFamily="18" charset="0"/>
                <a:ea typeface="Cambria" panose="02040503050406030204" pitchFamily="18" charset="0"/>
              </a:rPr>
              <a:t> </a:t>
            </a:r>
            <a:r>
              <a:rPr lang="vi-VN" sz="4000" b="1" dirty="0">
                <a:solidFill>
                  <a:schemeClr val="tx1"/>
                </a:solidFill>
                <a:latin typeface="Cambria" panose="02040503050406030204" pitchFamily="18" charset="0"/>
                <a:ea typeface="Cambria" panose="02040503050406030204" pitchFamily="18" charset="0"/>
              </a:rPr>
              <a:t>một người mà em ấn tượng nhất.</a:t>
            </a:r>
            <a:endParaRPr lang="en-US" sz="4000" b="1" dirty="0">
              <a:solidFill>
                <a:schemeClr val="tx1"/>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C3F20071-78A4-01A1-7CE9-97859E2DCE33}"/>
              </a:ext>
            </a:extLst>
          </p:cNvPr>
          <p:cNvPicPr>
            <a:picLocks noChangeAspect="1"/>
          </p:cNvPicPr>
          <p:nvPr/>
        </p:nvPicPr>
        <p:blipFill>
          <a:blip r:embed="rId10"/>
          <a:stretch>
            <a:fillRect/>
          </a:stretch>
        </p:blipFill>
        <p:spPr>
          <a:xfrm>
            <a:off x="499807" y="304529"/>
            <a:ext cx="3426249" cy="6248942"/>
          </a:xfrm>
          <a:prstGeom prst="rect">
            <a:avLst/>
          </a:prstGeom>
        </p:spPr>
      </p:pic>
      <p:pic>
        <p:nvPicPr>
          <p:cNvPr id="20" name="Picture 19">
            <a:extLst>
              <a:ext uri="{FF2B5EF4-FFF2-40B4-BE49-F238E27FC236}">
                <a16:creationId xmlns:a16="http://schemas.microsoft.com/office/drawing/2014/main" id="{B963EBF2-3D9C-3C7C-E33C-7683A945F680}"/>
              </a:ext>
            </a:extLst>
          </p:cNvPr>
          <p:cNvPicPr>
            <a:picLocks noChangeAspect="1"/>
          </p:cNvPicPr>
          <p:nvPr/>
        </p:nvPicPr>
        <p:blipFill>
          <a:blip r:embed="rId11"/>
          <a:stretch>
            <a:fillRect/>
          </a:stretch>
        </p:blipFill>
        <p:spPr>
          <a:xfrm>
            <a:off x="3661745" y="2743140"/>
            <a:ext cx="6822015" cy="1371719"/>
          </a:xfrm>
          <a:prstGeom prst="rect">
            <a:avLst/>
          </a:prstGeom>
        </p:spPr>
      </p:pic>
    </p:spTree>
    <p:extLst>
      <p:ext uri="{BB962C8B-B14F-4D97-AF65-F5344CB8AC3E}">
        <p14:creationId xmlns:p14="http://schemas.microsoft.com/office/powerpoint/2010/main" val="1513253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a:extLst>
            <a:ext uri="{FF2B5EF4-FFF2-40B4-BE49-F238E27FC236}">
              <a16:creationId xmlns:a16="http://schemas.microsoft.com/office/drawing/2014/main" id="{BF41C3D8-922E-E369-EB3B-7EF651087F97}"/>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711529B9-F286-CA14-2525-2C23132A7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479664"/>
            <a:ext cx="9964544" cy="6223029"/>
          </a:xfrm>
          <a:prstGeom prst="rect">
            <a:avLst/>
          </a:prstGeom>
        </p:spPr>
      </p:pic>
      <p:pic>
        <p:nvPicPr>
          <p:cNvPr id="2" name="Picture 1">
            <a:extLst>
              <a:ext uri="{FF2B5EF4-FFF2-40B4-BE49-F238E27FC236}">
                <a16:creationId xmlns:a16="http://schemas.microsoft.com/office/drawing/2014/main" id="{5AD9F90C-A0DD-62F9-7214-9677B1F6CC61}"/>
              </a:ext>
            </a:extLst>
          </p:cNvPr>
          <p:cNvPicPr>
            <a:picLocks noChangeAspect="1"/>
          </p:cNvPicPr>
          <p:nvPr/>
        </p:nvPicPr>
        <p:blipFill>
          <a:blip r:embed="rId3"/>
          <a:stretch>
            <a:fillRect/>
          </a:stretch>
        </p:blipFill>
        <p:spPr>
          <a:xfrm>
            <a:off x="1182528" y="370096"/>
            <a:ext cx="9504488" cy="2219136"/>
          </a:xfrm>
          <a:prstGeom prst="rect">
            <a:avLst/>
          </a:prstGeom>
        </p:spPr>
      </p:pic>
    </p:spTree>
    <p:extLst>
      <p:ext uri="{BB962C8B-B14F-4D97-AF65-F5344CB8AC3E}">
        <p14:creationId xmlns:p14="http://schemas.microsoft.com/office/powerpoint/2010/main" val="4050237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sp>
        <p:nvSpPr>
          <p:cNvPr id="9" name="Freeform 9"/>
          <p:cNvSpPr/>
          <p:nvPr/>
        </p:nvSpPr>
        <p:spPr>
          <a:xfrm rot="-7872031">
            <a:off x="6395286" y="232180"/>
            <a:ext cx="1354934" cy="1027287"/>
          </a:xfrm>
          <a:custGeom>
            <a:avLst/>
            <a:gdLst/>
            <a:ahLst/>
            <a:cxnLst/>
            <a:rect l="l" t="t" r="r" b="b"/>
            <a:pathLst>
              <a:path w="2032401" h="1540930">
                <a:moveTo>
                  <a:pt x="0" y="0"/>
                </a:moveTo>
                <a:lnTo>
                  <a:pt x="2032401" y="0"/>
                </a:lnTo>
                <a:lnTo>
                  <a:pt x="2032401" y="1540930"/>
                </a:lnTo>
                <a:lnTo>
                  <a:pt x="0" y="15409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grpSp>
        <p:nvGrpSpPr>
          <p:cNvPr id="11" name="Group 11"/>
          <p:cNvGrpSpPr/>
          <p:nvPr/>
        </p:nvGrpSpPr>
        <p:grpSpPr>
          <a:xfrm>
            <a:off x="318800" y="222941"/>
            <a:ext cx="11548051" cy="6228769"/>
            <a:chOff x="0" y="0"/>
            <a:chExt cx="4562193" cy="2460748"/>
          </a:xfrm>
        </p:grpSpPr>
        <p:sp>
          <p:nvSpPr>
            <p:cNvPr id="12" name="Freeform 12"/>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13" name="TextBox 13"/>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4" name="Freeform 14"/>
          <p:cNvSpPr/>
          <p:nvPr/>
        </p:nvSpPr>
        <p:spPr>
          <a:xfrm>
            <a:off x="611691" y="1433146"/>
            <a:ext cx="920601" cy="1352167"/>
          </a:xfrm>
          <a:custGeom>
            <a:avLst/>
            <a:gdLst/>
            <a:ahLst/>
            <a:cxnLst/>
            <a:rect l="l" t="t" r="r" b="b"/>
            <a:pathLst>
              <a:path w="1380901" h="2028251">
                <a:moveTo>
                  <a:pt x="0" y="0"/>
                </a:moveTo>
                <a:lnTo>
                  <a:pt x="1380901" y="0"/>
                </a:lnTo>
                <a:lnTo>
                  <a:pt x="1380901" y="2028251"/>
                </a:lnTo>
                <a:lnTo>
                  <a:pt x="0" y="20282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a:off x="1063884" y="3407134"/>
            <a:ext cx="1097342" cy="1386846"/>
          </a:xfrm>
          <a:custGeom>
            <a:avLst/>
            <a:gdLst/>
            <a:ahLst/>
            <a:cxnLst/>
            <a:rect l="l" t="t" r="r" b="b"/>
            <a:pathLst>
              <a:path w="1646013" h="2080269">
                <a:moveTo>
                  <a:pt x="0" y="0"/>
                </a:moveTo>
                <a:lnTo>
                  <a:pt x="1646013" y="0"/>
                </a:lnTo>
                <a:lnTo>
                  <a:pt x="1646013" y="2080269"/>
                </a:lnTo>
                <a:lnTo>
                  <a:pt x="0" y="208026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6" name="TextBox 16"/>
          <p:cNvSpPr txBox="1"/>
          <p:nvPr/>
        </p:nvSpPr>
        <p:spPr>
          <a:xfrm>
            <a:off x="6092826" y="3042708"/>
            <a:ext cx="6350" cy="492699"/>
          </a:xfrm>
          <a:prstGeom prst="rect">
            <a:avLst/>
          </a:prstGeom>
        </p:spPr>
        <p:txBody>
          <a:bodyPr lIns="0" tIns="0" rIns="0" bIns="0" rtlCol="0" anchor="t">
            <a:spAutoFit/>
          </a:bodyPr>
          <a:lstStyle/>
          <a:p>
            <a:pPr algn="ctr" defTabSz="609630">
              <a:lnSpc>
                <a:spcPts val="4666"/>
              </a:lnSpc>
              <a:spcBef>
                <a:spcPct val="0"/>
              </a:spcBef>
            </a:pPr>
            <a:endParaRPr sz="1200">
              <a:solidFill>
                <a:prstClr val="black"/>
              </a:solidFill>
              <a:latin typeface="Calibri"/>
            </a:endParaRPr>
          </a:p>
        </p:txBody>
      </p:sp>
      <p:sp>
        <p:nvSpPr>
          <p:cNvPr id="17" name="TextBox 17"/>
          <p:cNvSpPr txBox="1"/>
          <p:nvPr/>
        </p:nvSpPr>
        <p:spPr>
          <a:xfrm>
            <a:off x="1867429" y="406290"/>
            <a:ext cx="7873343" cy="655244"/>
          </a:xfrm>
          <a:prstGeom prst="rect">
            <a:avLst/>
          </a:prstGeom>
        </p:spPr>
        <p:txBody>
          <a:bodyPr lIns="0" tIns="0" rIns="0" bIns="0" rtlCol="0" anchor="t">
            <a:spAutoFit/>
          </a:bodyPr>
          <a:lstStyle/>
          <a:p>
            <a:pPr algn="ctr" defTabSz="609630">
              <a:lnSpc>
                <a:spcPts val="5600"/>
              </a:lnSpc>
              <a:spcBef>
                <a:spcPct val="0"/>
              </a:spcBef>
            </a:pPr>
            <a:r>
              <a:rPr lang="en-US" sz="4000" b="1" dirty="0" err="1">
                <a:solidFill>
                  <a:srgbClr val="404B33"/>
                </a:solidFill>
                <a:latin typeface="Tahoma" panose="020B0604030504040204" pitchFamily="34" charset="0"/>
                <a:ea typeface="Tahoma" panose="020B0604030504040204" pitchFamily="34" charset="0"/>
                <a:cs typeface="Tahoma" panose="020B0604030504040204" pitchFamily="34" charset="0"/>
              </a:rPr>
              <a:t>Chọn</a:t>
            </a:r>
            <a:r>
              <a:rPr lang="en-US" sz="4000" b="1" dirty="0">
                <a:solidFill>
                  <a:srgbClr val="404B33"/>
                </a:solidFill>
                <a:latin typeface="Tahoma" panose="020B0604030504040204" pitchFamily="34" charset="0"/>
                <a:ea typeface="Tahoma" panose="020B0604030504040204" pitchFamily="34" charset="0"/>
                <a:cs typeface="Tahoma" panose="020B0604030504040204" pitchFamily="34" charset="0"/>
              </a:rPr>
              <a:t> 1 </a:t>
            </a:r>
            <a:r>
              <a:rPr lang="en-US" sz="4000" b="1" dirty="0" err="1">
                <a:solidFill>
                  <a:srgbClr val="404B33"/>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404B33"/>
                </a:solidFill>
                <a:latin typeface="Tahoma" panose="020B0604030504040204" pitchFamily="34" charset="0"/>
                <a:ea typeface="Tahoma" panose="020B0604030504040204" pitchFamily="34" charset="0"/>
                <a:cs typeface="Tahoma" panose="020B0604030504040204" pitchFamily="34" charset="0"/>
              </a:rPr>
              <a:t> 2 </a:t>
            </a:r>
            <a:r>
              <a:rPr lang="en-US" sz="4000" b="1" dirty="0" err="1">
                <a:solidFill>
                  <a:srgbClr val="404B33"/>
                </a:solidFill>
                <a:latin typeface="Tahoma" panose="020B0604030504040204" pitchFamily="34" charset="0"/>
                <a:ea typeface="Tahoma" panose="020B0604030504040204" pitchFamily="34" charset="0"/>
                <a:cs typeface="Tahoma" panose="020B0604030504040204" pitchFamily="34" charset="0"/>
              </a:rPr>
              <a:t>đề</a:t>
            </a:r>
            <a:r>
              <a:rPr lang="en-US" sz="4000" b="1" dirty="0">
                <a:solidFill>
                  <a:srgbClr val="404B33"/>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404B33"/>
                </a:solidFill>
                <a:latin typeface="Tahoma" panose="020B0604030504040204" pitchFamily="34" charset="0"/>
                <a:ea typeface="Tahoma" panose="020B0604030504040204" pitchFamily="34" charset="0"/>
                <a:cs typeface="Tahoma" panose="020B0604030504040204" pitchFamily="34" charset="0"/>
              </a:rPr>
              <a:t>dưới</a:t>
            </a:r>
            <a:r>
              <a:rPr lang="en-US" sz="4000" b="1" dirty="0">
                <a:solidFill>
                  <a:srgbClr val="404B33"/>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404B33"/>
                </a:solidFill>
                <a:latin typeface="Tahoma" panose="020B0604030504040204" pitchFamily="34" charset="0"/>
                <a:ea typeface="Tahoma" panose="020B0604030504040204" pitchFamily="34" charset="0"/>
                <a:cs typeface="Tahoma" panose="020B0604030504040204" pitchFamily="34" charset="0"/>
              </a:rPr>
              <a:t>đây</a:t>
            </a:r>
            <a:r>
              <a:rPr lang="en-US" sz="4000" b="1" dirty="0">
                <a:solidFill>
                  <a:srgbClr val="404B33"/>
                </a:solidFill>
                <a:latin typeface="Tahoma" panose="020B0604030504040204" pitchFamily="34" charset="0"/>
                <a:ea typeface="Tahoma" panose="020B0604030504040204" pitchFamily="34" charset="0"/>
                <a:cs typeface="Tahoma" panose="020B0604030504040204" pitchFamily="34" charset="0"/>
              </a:rPr>
              <a:t>:</a:t>
            </a:r>
          </a:p>
        </p:txBody>
      </p:sp>
      <p:grpSp>
        <p:nvGrpSpPr>
          <p:cNvPr id="18" name="Group 18"/>
          <p:cNvGrpSpPr/>
          <p:nvPr/>
        </p:nvGrpSpPr>
        <p:grpSpPr>
          <a:xfrm>
            <a:off x="1914477" y="1285660"/>
            <a:ext cx="7922862" cy="1527962"/>
            <a:chOff x="94096" y="36470"/>
            <a:chExt cx="15845724" cy="3055924"/>
          </a:xfrm>
        </p:grpSpPr>
        <p:sp>
          <p:nvSpPr>
            <p:cNvPr id="19" name="Freeform 19"/>
            <p:cNvSpPr/>
            <p:nvPr/>
          </p:nvSpPr>
          <p:spPr>
            <a:xfrm>
              <a:off x="94096" y="36470"/>
              <a:ext cx="15845724" cy="3055924"/>
            </a:xfrm>
            <a:custGeom>
              <a:avLst/>
              <a:gdLst/>
              <a:ahLst/>
              <a:cxnLst/>
              <a:rect l="l" t="t" r="r" b="b"/>
              <a:pathLst>
                <a:path w="15845724" h="3367216">
                  <a:moveTo>
                    <a:pt x="0" y="0"/>
                  </a:moveTo>
                  <a:lnTo>
                    <a:pt x="15845724" y="0"/>
                  </a:lnTo>
                  <a:lnTo>
                    <a:pt x="15845724" y="3367216"/>
                  </a:lnTo>
                  <a:lnTo>
                    <a:pt x="0" y="336721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40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20"/>
            <p:cNvSpPr txBox="1"/>
            <p:nvPr/>
          </p:nvSpPr>
          <p:spPr>
            <a:xfrm>
              <a:off x="365304" y="559642"/>
              <a:ext cx="15092298" cy="2103140"/>
            </a:xfrm>
            <a:prstGeom prst="rect">
              <a:avLst/>
            </a:prstGeom>
          </p:spPr>
          <p:txBody>
            <a:bodyPr lIns="0" tIns="0" rIns="0" bIns="0" rtlCol="0" anchor="t">
              <a:spAutoFit/>
            </a:bodyPr>
            <a:lstStyle/>
            <a:p>
              <a:pPr algn="ctr" defTabSz="609630">
                <a:lnSpc>
                  <a:spcPts val="4104"/>
                </a:lnSpc>
              </a:pPr>
              <a:r>
                <a:rPr lang="vi-VN" sz="3500" b="1" dirty="0">
                  <a:solidFill>
                    <a:srgbClr val="000000"/>
                  </a:solidFill>
                  <a:latin typeface="Tahoma" panose="020B0604030504040204" pitchFamily="34" charset="0"/>
                  <a:ea typeface="Tahoma" panose="020B0604030504040204" pitchFamily="34" charset="0"/>
                  <a:cs typeface="Tahoma" panose="020B0604030504040204" pitchFamily="34" charset="0"/>
                </a:rPr>
                <a:t>Viết bài văn tả một người thân trong gia đình em.</a:t>
              </a:r>
              <a:endParaRPr lang="en-US" sz="35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1" name="Group 21"/>
          <p:cNvGrpSpPr/>
          <p:nvPr/>
        </p:nvGrpSpPr>
        <p:grpSpPr>
          <a:xfrm>
            <a:off x="2356745" y="3078853"/>
            <a:ext cx="9278122" cy="1854704"/>
            <a:chOff x="0" y="0"/>
            <a:chExt cx="18556244" cy="3943202"/>
          </a:xfrm>
        </p:grpSpPr>
        <p:sp>
          <p:nvSpPr>
            <p:cNvPr id="22" name="Freeform 22"/>
            <p:cNvSpPr/>
            <p:nvPr/>
          </p:nvSpPr>
          <p:spPr>
            <a:xfrm>
              <a:off x="0" y="0"/>
              <a:ext cx="18556244" cy="3943202"/>
            </a:xfrm>
            <a:custGeom>
              <a:avLst/>
              <a:gdLst/>
              <a:ahLst/>
              <a:cxnLst/>
              <a:rect l="l" t="t" r="r" b="b"/>
              <a:pathLst>
                <a:path w="18556244" h="3943202">
                  <a:moveTo>
                    <a:pt x="0" y="0"/>
                  </a:moveTo>
                  <a:lnTo>
                    <a:pt x="18556244" y="0"/>
                  </a:lnTo>
                  <a:lnTo>
                    <a:pt x="18556244" y="3943202"/>
                  </a:lnTo>
                  <a:lnTo>
                    <a:pt x="0" y="394320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23" name="TextBox 23"/>
            <p:cNvSpPr txBox="1"/>
            <p:nvPr/>
          </p:nvSpPr>
          <p:spPr>
            <a:xfrm>
              <a:off x="1197856" y="408740"/>
              <a:ext cx="16316864" cy="1051570"/>
            </a:xfrm>
            <a:prstGeom prst="rect">
              <a:avLst/>
            </a:prstGeom>
          </p:spPr>
          <p:txBody>
            <a:bodyPr lIns="0" tIns="0" rIns="0" bIns="0" rtlCol="0" anchor="t">
              <a:spAutoFit/>
            </a:bodyPr>
            <a:lstStyle/>
            <a:p>
              <a:pPr algn="ctr" defTabSz="609630">
                <a:lnSpc>
                  <a:spcPts val="4104"/>
                </a:lnSpc>
              </a:pPr>
              <a:endParaRPr lang="en-US" sz="3800" dirty="0">
                <a:solidFill>
                  <a:srgbClr val="000000"/>
                </a:solidFill>
                <a:latin typeface="Cambria Bold"/>
              </a:endParaRPr>
            </a:p>
          </p:txBody>
        </p:sp>
      </p:grpSp>
      <p:sp>
        <p:nvSpPr>
          <p:cNvPr id="24" name="TextBox 23">
            <a:extLst>
              <a:ext uri="{FF2B5EF4-FFF2-40B4-BE49-F238E27FC236}">
                <a16:creationId xmlns:a16="http://schemas.microsoft.com/office/drawing/2014/main" id="{4B84752A-1FFB-85DE-EF2D-A9FB39C6F9BC}"/>
              </a:ext>
            </a:extLst>
          </p:cNvPr>
          <p:cNvSpPr txBox="1"/>
          <p:nvPr/>
        </p:nvSpPr>
        <p:spPr>
          <a:xfrm>
            <a:off x="2656904" y="3536415"/>
            <a:ext cx="8677803" cy="1169551"/>
          </a:xfrm>
          <a:prstGeom prst="rect">
            <a:avLst/>
          </a:prstGeom>
          <a:noFill/>
        </p:spPr>
        <p:txBody>
          <a:bodyPr wrap="square" rtlCol="0">
            <a:spAutoFit/>
          </a:bodyPr>
          <a:lstStyle/>
          <a:p>
            <a:pPr algn="just"/>
            <a:r>
              <a:rPr lang="vi-VN" sz="3500" b="1" dirty="0">
                <a:solidFill>
                  <a:srgbClr val="000000"/>
                </a:solidFill>
                <a:latin typeface="Tahoma" panose="020B0604030504040204" pitchFamily="34" charset="0"/>
                <a:ea typeface="Tahoma" panose="020B0604030504040204" pitchFamily="34" charset="0"/>
                <a:cs typeface="Tahoma" panose="020B0604030504040204" pitchFamily="34" charset="0"/>
              </a:rPr>
              <a:t>Đề 2: Viết bài văn tả một người đã để lại cho em những ấn tượng tốt đẹp.</a:t>
            </a:r>
            <a:endParaRPr lang="en-SG" sz="3500" b="1" dirty="0">
              <a:latin typeface="Tahoma" panose="020B0604030504040204" pitchFamily="34" charset="0"/>
              <a:ea typeface="Tahoma" panose="020B0604030504040204" pitchFamily="34" charset="0"/>
              <a:cs typeface="Tahoma" panose="020B0604030504040204" pitchFamily="34" charset="0"/>
            </a:endParaRPr>
          </a:p>
        </p:txBody>
      </p:sp>
      <p:pic>
        <p:nvPicPr>
          <p:cNvPr id="25" name="Picture 24">
            <a:extLst>
              <a:ext uri="{FF2B5EF4-FFF2-40B4-BE49-F238E27FC236}">
                <a16:creationId xmlns:a16="http://schemas.microsoft.com/office/drawing/2014/main" id="{D07B8562-3E0C-71D4-75A5-7140AAFF46FD}"/>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4808" y="4577660"/>
            <a:ext cx="4132836" cy="25615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p:cNvGrpSpPr/>
        <p:nvPr/>
      </p:nvGrpSpPr>
      <p:grpSpPr>
        <a:xfrm>
          <a:off x="0" y="0"/>
          <a:ext cx="0" cy="0"/>
          <a:chOff x="0" y="0"/>
          <a:chExt cx="0" cy="0"/>
        </a:xfrm>
      </p:grpSpPr>
      <p:sp>
        <p:nvSpPr>
          <p:cNvPr id="2" name="Freeform 2"/>
          <p:cNvSpPr/>
          <p:nvPr/>
        </p:nvSpPr>
        <p:spPr>
          <a:xfrm rot="1576050" flipH="1">
            <a:off x="-2598548" y="-4363282"/>
            <a:ext cx="6351142" cy="8540655"/>
          </a:xfrm>
          <a:custGeom>
            <a:avLst/>
            <a:gdLst/>
            <a:ahLst/>
            <a:cxnLst/>
            <a:rect l="l" t="t" r="r" b="b"/>
            <a:pathLst>
              <a:path w="9526713" h="12810983">
                <a:moveTo>
                  <a:pt x="9526713" y="0"/>
                </a:moveTo>
                <a:lnTo>
                  <a:pt x="0" y="0"/>
                </a:lnTo>
                <a:lnTo>
                  <a:pt x="0" y="12810982"/>
                </a:lnTo>
                <a:lnTo>
                  <a:pt x="9526713" y="12810982"/>
                </a:lnTo>
                <a:lnTo>
                  <a:pt x="95267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rot="704108">
            <a:off x="-1194244" y="2306653"/>
            <a:ext cx="2739583" cy="5979247"/>
          </a:xfrm>
          <a:custGeom>
            <a:avLst/>
            <a:gdLst/>
            <a:ahLst/>
            <a:cxnLst/>
            <a:rect l="l" t="t" r="r" b="b"/>
            <a:pathLst>
              <a:path w="4109374" h="8968871">
                <a:moveTo>
                  <a:pt x="0" y="0"/>
                </a:moveTo>
                <a:lnTo>
                  <a:pt x="4109374" y="0"/>
                </a:lnTo>
                <a:lnTo>
                  <a:pt x="4109374" y="8968871"/>
                </a:lnTo>
                <a:lnTo>
                  <a:pt x="0" y="89688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1079052" flipH="1">
            <a:off x="8155642" y="-3140286"/>
            <a:ext cx="6351142" cy="8540655"/>
          </a:xfrm>
          <a:custGeom>
            <a:avLst/>
            <a:gdLst/>
            <a:ahLst/>
            <a:cxnLst/>
            <a:rect l="l" t="t" r="r" b="b"/>
            <a:pathLst>
              <a:path w="9526713" h="12810983">
                <a:moveTo>
                  <a:pt x="9526712" y="0"/>
                </a:moveTo>
                <a:lnTo>
                  <a:pt x="0" y="0"/>
                </a:lnTo>
                <a:lnTo>
                  <a:pt x="0" y="12810982"/>
                </a:lnTo>
                <a:lnTo>
                  <a:pt x="9526712" y="12810982"/>
                </a:lnTo>
                <a:lnTo>
                  <a:pt x="952671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rot="-7872031">
            <a:off x="6395286" y="232180"/>
            <a:ext cx="1354934" cy="1027287"/>
          </a:xfrm>
          <a:custGeom>
            <a:avLst/>
            <a:gdLst/>
            <a:ahLst/>
            <a:cxnLst/>
            <a:rect l="l" t="t" r="r" b="b"/>
            <a:pathLst>
              <a:path w="2032401" h="1540930">
                <a:moveTo>
                  <a:pt x="0" y="0"/>
                </a:moveTo>
                <a:lnTo>
                  <a:pt x="2032401" y="0"/>
                </a:lnTo>
                <a:lnTo>
                  <a:pt x="2032401" y="1540930"/>
                </a:lnTo>
                <a:lnTo>
                  <a:pt x="0" y="154093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rot="1406397">
            <a:off x="482546" y="5924495"/>
            <a:ext cx="1356719" cy="1028640"/>
          </a:xfrm>
          <a:custGeom>
            <a:avLst/>
            <a:gdLst/>
            <a:ahLst/>
            <a:cxnLst/>
            <a:rect l="l" t="t" r="r" b="b"/>
            <a:pathLst>
              <a:path w="2035079" h="1542960">
                <a:moveTo>
                  <a:pt x="0" y="0"/>
                </a:moveTo>
                <a:lnTo>
                  <a:pt x="2035080" y="0"/>
                </a:lnTo>
                <a:lnTo>
                  <a:pt x="2035080" y="1542960"/>
                </a:lnTo>
                <a:lnTo>
                  <a:pt x="0" y="15429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grpSp>
        <p:nvGrpSpPr>
          <p:cNvPr id="11" name="Group 11"/>
          <p:cNvGrpSpPr/>
          <p:nvPr/>
        </p:nvGrpSpPr>
        <p:grpSpPr>
          <a:xfrm>
            <a:off x="333935" y="314616"/>
            <a:ext cx="11548051" cy="6228769"/>
            <a:chOff x="0" y="0"/>
            <a:chExt cx="4562193" cy="2460748"/>
          </a:xfrm>
        </p:grpSpPr>
        <p:sp>
          <p:nvSpPr>
            <p:cNvPr id="12" name="Freeform 12"/>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defTabSz="609630"/>
              <a:endParaRPr lang="en-US" sz="1200">
                <a:solidFill>
                  <a:prstClr val="black"/>
                </a:solidFill>
                <a:latin typeface="Calibri"/>
              </a:endParaRPr>
            </a:p>
          </p:txBody>
        </p:sp>
        <p:sp>
          <p:nvSpPr>
            <p:cNvPr id="13" name="TextBox 13"/>
            <p:cNvSpPr txBox="1"/>
            <p:nvPr/>
          </p:nvSpPr>
          <p:spPr>
            <a:xfrm>
              <a:off x="0" y="-47625"/>
              <a:ext cx="812800" cy="860425"/>
            </a:xfrm>
            <a:prstGeom prst="rect">
              <a:avLst/>
            </a:prstGeom>
          </p:spPr>
          <p:txBody>
            <a:bodyPr lIns="33867" tIns="33867" rIns="33867" bIns="33867" rtlCol="0" anchor="ctr"/>
            <a:lstStyle/>
            <a:p>
              <a:pPr algn="ctr" defTabSz="609630">
                <a:lnSpc>
                  <a:spcPts val="1728"/>
                </a:lnSpc>
              </a:pPr>
              <a:endParaRPr sz="1200">
                <a:solidFill>
                  <a:prstClr val="black"/>
                </a:solidFill>
                <a:latin typeface="Calibri"/>
              </a:endParaRPr>
            </a:p>
          </p:txBody>
        </p:sp>
      </p:grpSp>
      <p:sp>
        <p:nvSpPr>
          <p:cNvPr id="14" name="TextBox 14"/>
          <p:cNvSpPr txBox="1"/>
          <p:nvPr/>
        </p:nvSpPr>
        <p:spPr>
          <a:xfrm>
            <a:off x="6092826" y="3042708"/>
            <a:ext cx="6350" cy="492699"/>
          </a:xfrm>
          <a:prstGeom prst="rect">
            <a:avLst/>
          </a:prstGeom>
        </p:spPr>
        <p:txBody>
          <a:bodyPr lIns="0" tIns="0" rIns="0" bIns="0" rtlCol="0" anchor="t">
            <a:spAutoFit/>
          </a:bodyPr>
          <a:lstStyle/>
          <a:p>
            <a:pPr algn="ctr" defTabSz="609630">
              <a:lnSpc>
                <a:spcPts val="4666"/>
              </a:lnSpc>
              <a:spcBef>
                <a:spcPct val="0"/>
              </a:spcBef>
            </a:pPr>
            <a:endParaRPr sz="1200">
              <a:solidFill>
                <a:prstClr val="black"/>
              </a:solidFill>
              <a:latin typeface="Calibri"/>
            </a:endParaRPr>
          </a:p>
        </p:txBody>
      </p:sp>
      <p:grpSp>
        <p:nvGrpSpPr>
          <p:cNvPr id="15" name="Group 15"/>
          <p:cNvGrpSpPr/>
          <p:nvPr/>
        </p:nvGrpSpPr>
        <p:grpSpPr>
          <a:xfrm>
            <a:off x="1198151" y="206765"/>
            <a:ext cx="10409649" cy="1520377"/>
            <a:chOff x="-2210432" y="-362748"/>
            <a:chExt cx="20819298" cy="3040755"/>
          </a:xfrm>
        </p:grpSpPr>
        <p:sp>
          <p:nvSpPr>
            <p:cNvPr id="16" name="Freeform 16"/>
            <p:cNvSpPr/>
            <p:nvPr/>
          </p:nvSpPr>
          <p:spPr>
            <a:xfrm>
              <a:off x="-2210432" y="-362748"/>
              <a:ext cx="20819298" cy="3040755"/>
            </a:xfrm>
            <a:custGeom>
              <a:avLst/>
              <a:gdLst/>
              <a:ahLst/>
              <a:cxnLst/>
              <a:rect l="l" t="t" r="r" b="b"/>
              <a:pathLst>
                <a:path w="16850062" h="5575839">
                  <a:moveTo>
                    <a:pt x="0" y="0"/>
                  </a:moveTo>
                  <a:lnTo>
                    <a:pt x="16850062" y="0"/>
                  </a:lnTo>
                  <a:lnTo>
                    <a:pt x="16850062" y="5575839"/>
                  </a:lnTo>
                  <a:lnTo>
                    <a:pt x="0" y="557583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17" name="TextBox 17"/>
            <p:cNvSpPr txBox="1"/>
            <p:nvPr/>
          </p:nvSpPr>
          <p:spPr>
            <a:xfrm>
              <a:off x="-1710808" y="-343104"/>
              <a:ext cx="19168298" cy="2357313"/>
            </a:xfrm>
            <a:prstGeom prst="rect">
              <a:avLst/>
            </a:prstGeom>
          </p:spPr>
          <p:txBody>
            <a:bodyPr wrap="square" lIns="0" tIns="0" rIns="0" bIns="0" rtlCol="0" anchor="t">
              <a:spAutoFit/>
            </a:bodyPr>
            <a:lstStyle/>
            <a:p>
              <a:pPr algn="ctr" defTabSz="609630">
                <a:lnSpc>
                  <a:spcPts val="4855"/>
                </a:lnSpc>
                <a:spcBef>
                  <a:spcPct val="0"/>
                </a:spcBef>
              </a:pP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Dựa</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vào</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dàn</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ý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lập</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trong</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hoạt</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động</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Viết</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ở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Bài</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4,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viết</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bài</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văn</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theo</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yêu</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cầu</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đề</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bài</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000000"/>
                  </a:solidFill>
                  <a:latin typeface="Tahoma" panose="020B0604030504040204" pitchFamily="34" charset="0"/>
                  <a:ea typeface="Tahoma" panose="020B0604030504040204" pitchFamily="34" charset="0"/>
                  <a:cs typeface="Tahoma" panose="020B0604030504040204" pitchFamily="34" charset="0"/>
                </a:rPr>
                <a:t>chọn</a:t>
              </a: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grpSp>
      <p:sp>
        <p:nvSpPr>
          <p:cNvPr id="18" name="Freeform 18"/>
          <p:cNvSpPr/>
          <p:nvPr/>
        </p:nvSpPr>
        <p:spPr>
          <a:xfrm>
            <a:off x="462036" y="424982"/>
            <a:ext cx="985927" cy="985927"/>
          </a:xfrm>
          <a:custGeom>
            <a:avLst/>
            <a:gdLst/>
            <a:ahLst/>
            <a:cxnLst/>
            <a:rect l="l" t="t" r="r" b="b"/>
            <a:pathLst>
              <a:path w="1478891" h="1478891">
                <a:moveTo>
                  <a:pt x="0" y="0"/>
                </a:moveTo>
                <a:lnTo>
                  <a:pt x="1478891" y="0"/>
                </a:lnTo>
                <a:lnTo>
                  <a:pt x="1478891" y="1478890"/>
                </a:lnTo>
                <a:lnTo>
                  <a:pt x="0" y="147889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19" name="TextBox 19"/>
          <p:cNvSpPr txBox="1"/>
          <p:nvPr/>
        </p:nvSpPr>
        <p:spPr>
          <a:xfrm>
            <a:off x="175547" y="1649831"/>
            <a:ext cx="11553661" cy="4948919"/>
          </a:xfrm>
          <a:prstGeom prst="rect">
            <a:avLst/>
          </a:prstGeom>
        </p:spPr>
        <p:txBody>
          <a:bodyPr wrap="square" lIns="0" tIns="0" rIns="0" bIns="0" rtlCol="0" anchor="t">
            <a:spAutoFit/>
          </a:bodyPr>
          <a:lstStyle/>
          <a:p>
            <a:pPr marL="377228" lvl="1" algn="just" defTabSz="609630">
              <a:lnSpc>
                <a:spcPts val="4892"/>
              </a:lnSpc>
              <a:spcBef>
                <a:spcPct val="0"/>
              </a:spcBef>
            </a:pPr>
            <a:r>
              <a:rPr lang="vi-VN" sz="3000" b="1" dirty="0">
                <a:solidFill>
                  <a:srgbClr val="EE826C"/>
                </a:solidFill>
                <a:latin typeface="Tahoma" panose="020B0604030504040204" pitchFamily="34" charset="0"/>
                <a:ea typeface="Tahoma" panose="020B0604030504040204" pitchFamily="34" charset="0"/>
                <a:cs typeface="Tahoma" panose="020B0604030504040204" pitchFamily="34" charset="0"/>
              </a:rPr>
              <a:t>Lưu ý:</a:t>
            </a:r>
          </a:p>
          <a:p>
            <a:pPr marL="377228" lvl="1" algn="just" defTabSz="609630">
              <a:lnSpc>
                <a:spcPts val="4892"/>
              </a:lnSpc>
              <a:spcBef>
                <a:spcPct val="0"/>
              </a:spcBef>
            </a:pPr>
            <a:r>
              <a:rPr lang="vi-VN" sz="3000" b="1" dirty="0">
                <a:solidFill>
                  <a:srgbClr val="EE826C"/>
                </a:solidFill>
                <a:latin typeface="Tahoma" panose="020B0604030504040204" pitchFamily="34" charset="0"/>
                <a:ea typeface="Tahoma" panose="020B0604030504040204" pitchFamily="34" charset="0"/>
                <a:cs typeface="Tahoma" panose="020B0604030504040204" pitchFamily="34" charset="0"/>
              </a:rPr>
              <a:t>– Tập trung tả những nét nổi bật làm nên vẻ riêng của người được tả.</a:t>
            </a:r>
          </a:p>
          <a:p>
            <a:pPr marL="377228" lvl="1" algn="just" defTabSz="609630">
              <a:lnSpc>
                <a:spcPts val="4892"/>
              </a:lnSpc>
              <a:spcBef>
                <a:spcPct val="0"/>
              </a:spcBef>
            </a:pPr>
            <a:r>
              <a:rPr lang="vi-VN" sz="3000" b="1" dirty="0">
                <a:solidFill>
                  <a:srgbClr val="EE826C"/>
                </a:solidFill>
                <a:latin typeface="Tahoma" panose="020B0604030504040204" pitchFamily="34" charset="0"/>
                <a:ea typeface="Tahoma" panose="020B0604030504040204" pitchFamily="34" charset="0"/>
                <a:cs typeface="Tahoma" panose="020B0604030504040204" pitchFamily="34" charset="0"/>
              </a:rPr>
              <a:t>– Kết hợp tả với bộc lộ cảm nghĩ của em về người đó.</a:t>
            </a:r>
          </a:p>
          <a:p>
            <a:pPr marL="377228" lvl="1" algn="just" defTabSz="609630">
              <a:lnSpc>
                <a:spcPts val="4892"/>
              </a:lnSpc>
              <a:spcBef>
                <a:spcPct val="0"/>
              </a:spcBef>
            </a:pPr>
            <a:r>
              <a:rPr lang="vi-VN" sz="3000" b="1" dirty="0">
                <a:solidFill>
                  <a:srgbClr val="EE826C"/>
                </a:solidFill>
                <a:latin typeface="Tahoma" panose="020B0604030504040204" pitchFamily="34" charset="0"/>
                <a:ea typeface="Tahoma" panose="020B0604030504040204" pitchFamily="34" charset="0"/>
                <a:cs typeface="Tahoma" panose="020B0604030504040204" pitchFamily="34" charset="0"/>
              </a:rPr>
              <a:t>– Lựa chọn từ ngữ gợi tả hoặc sử dụng biện pháp so sánh để làm nổi bật đặc điểm của người được tả, đồng thời giúp bài văn thêm sinh động, có sức cuốn hút đối với người đọc.</a:t>
            </a:r>
            <a:endParaRPr lang="en-US" sz="3000" b="1" dirty="0">
              <a:solidFill>
                <a:srgbClr val="EE826C"/>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a:extLst>
            <a:ext uri="{FF2B5EF4-FFF2-40B4-BE49-F238E27FC236}">
              <a16:creationId xmlns:a16="http://schemas.microsoft.com/office/drawing/2014/main" id="{42FF1AD2-64D6-4476-A2B5-939F9F1964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AF2EE3-A40C-4138-F6CA-8BDDFD3AF649}"/>
              </a:ext>
            </a:extLst>
          </p:cNvPr>
          <p:cNvSpPr/>
          <p:nvPr/>
        </p:nvSpPr>
        <p:spPr>
          <a:xfrm rot="1576050" flipH="1">
            <a:off x="-2598548" y="-4363282"/>
            <a:ext cx="6351142" cy="8540655"/>
          </a:xfrm>
          <a:custGeom>
            <a:avLst/>
            <a:gdLst/>
            <a:ahLst/>
            <a:cxnLst/>
            <a:rect l="l" t="t" r="r" b="b"/>
            <a:pathLst>
              <a:path w="9526713" h="12810983">
                <a:moveTo>
                  <a:pt x="9526713" y="0"/>
                </a:moveTo>
                <a:lnTo>
                  <a:pt x="0" y="0"/>
                </a:lnTo>
                <a:lnTo>
                  <a:pt x="0" y="12810982"/>
                </a:lnTo>
                <a:lnTo>
                  <a:pt x="9526713" y="12810982"/>
                </a:lnTo>
                <a:lnTo>
                  <a:pt x="95267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A1D951DA-53E8-A5D0-218F-5F70524314BF}"/>
              </a:ext>
            </a:extLst>
          </p:cNvPr>
          <p:cNvSpPr/>
          <p:nvPr/>
        </p:nvSpPr>
        <p:spPr>
          <a:xfrm rot="704108">
            <a:off x="-1194244" y="2306653"/>
            <a:ext cx="2739583" cy="5979247"/>
          </a:xfrm>
          <a:custGeom>
            <a:avLst/>
            <a:gdLst/>
            <a:ahLst/>
            <a:cxnLst/>
            <a:rect l="l" t="t" r="r" b="b"/>
            <a:pathLst>
              <a:path w="4109374" h="8968871">
                <a:moveTo>
                  <a:pt x="0" y="0"/>
                </a:moveTo>
                <a:lnTo>
                  <a:pt x="4109374" y="0"/>
                </a:lnTo>
                <a:lnTo>
                  <a:pt x="4109374" y="8968871"/>
                </a:lnTo>
                <a:lnTo>
                  <a:pt x="0" y="89688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8B9CB9C0-C685-819F-98D5-B35B18B49833}"/>
              </a:ext>
            </a:extLst>
          </p:cNvPr>
          <p:cNvSpPr/>
          <p:nvPr/>
        </p:nvSpPr>
        <p:spPr>
          <a:xfrm rot="-1079052" flipH="1">
            <a:off x="8155642" y="-3140286"/>
            <a:ext cx="6351142" cy="8540655"/>
          </a:xfrm>
          <a:custGeom>
            <a:avLst/>
            <a:gdLst/>
            <a:ahLst/>
            <a:cxnLst/>
            <a:rect l="l" t="t" r="r" b="b"/>
            <a:pathLst>
              <a:path w="9526713" h="12810983">
                <a:moveTo>
                  <a:pt x="9526712" y="0"/>
                </a:moveTo>
                <a:lnTo>
                  <a:pt x="0" y="0"/>
                </a:lnTo>
                <a:lnTo>
                  <a:pt x="0" y="12810982"/>
                </a:lnTo>
                <a:lnTo>
                  <a:pt x="9526712" y="12810982"/>
                </a:lnTo>
                <a:lnTo>
                  <a:pt x="952671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C516C698-1C9F-74FF-0A95-5A0C1194BD35}"/>
              </a:ext>
            </a:extLst>
          </p:cNvPr>
          <p:cNvSpPr/>
          <p:nvPr/>
        </p:nvSpPr>
        <p:spPr>
          <a:xfrm rot="1406397">
            <a:off x="482546" y="5924495"/>
            <a:ext cx="1356719" cy="1028640"/>
          </a:xfrm>
          <a:custGeom>
            <a:avLst/>
            <a:gdLst/>
            <a:ahLst/>
            <a:cxnLst/>
            <a:rect l="l" t="t" r="r" b="b"/>
            <a:pathLst>
              <a:path w="2035079" h="1542960">
                <a:moveTo>
                  <a:pt x="0" y="0"/>
                </a:moveTo>
                <a:lnTo>
                  <a:pt x="2035080" y="0"/>
                </a:lnTo>
                <a:lnTo>
                  <a:pt x="2035080" y="1542960"/>
                </a:lnTo>
                <a:lnTo>
                  <a:pt x="0" y="15429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45D7D8BB-D292-E0DA-DC0C-DAA15D2417AD}"/>
              </a:ext>
            </a:extLst>
          </p:cNvPr>
          <p:cNvGrpSpPr/>
          <p:nvPr/>
        </p:nvGrpSpPr>
        <p:grpSpPr>
          <a:xfrm>
            <a:off x="310014" y="314615"/>
            <a:ext cx="11548051" cy="6517761"/>
            <a:chOff x="0" y="0"/>
            <a:chExt cx="4562193" cy="2460748"/>
          </a:xfrm>
        </p:grpSpPr>
        <p:sp>
          <p:nvSpPr>
            <p:cNvPr id="12" name="Freeform 12">
              <a:extLst>
                <a:ext uri="{FF2B5EF4-FFF2-40B4-BE49-F238E27FC236}">
                  <a16:creationId xmlns:a16="http://schemas.microsoft.com/office/drawing/2014/main" id="{87377B8F-16D6-9CD2-1395-017C9C8C49B0}"/>
                </a:ext>
              </a:extLst>
            </p:cNvPr>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C9E77E63-C33A-C26B-64E3-8016273E4304}"/>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172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67843FB-457C-8FEA-B6D1-E3B9D771E147}"/>
              </a:ext>
            </a:extLst>
          </p:cNvPr>
          <p:cNvSpPr txBox="1"/>
          <p:nvPr/>
        </p:nvSpPr>
        <p:spPr>
          <a:xfrm>
            <a:off x="6092826" y="3042708"/>
            <a:ext cx="6350" cy="492699"/>
          </a:xfrm>
          <a:prstGeom prst="rect">
            <a:avLst/>
          </a:prstGeom>
        </p:spPr>
        <p:txBody>
          <a:bodyPr lIns="0" tIns="0" rIns="0" bIns="0" rtlCol="0" anchor="t">
            <a:spAutoFit/>
          </a:bodyPr>
          <a:lstStyle/>
          <a:p>
            <a:pPr marL="0" marR="0" lvl="0" indent="0" algn="ctr" defTabSz="609630" rtl="0" eaLnBrk="1" fontAlgn="auto" latinLnBrk="0" hangingPunct="1">
              <a:lnSpc>
                <a:spcPts val="4666"/>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a:extLst>
              <a:ext uri="{FF2B5EF4-FFF2-40B4-BE49-F238E27FC236}">
                <a16:creationId xmlns:a16="http://schemas.microsoft.com/office/drawing/2014/main" id="{FA121BFA-183B-43B1-2FD5-39AA0645F6D9}"/>
              </a:ext>
            </a:extLst>
          </p:cNvPr>
          <p:cNvSpPr txBox="1"/>
          <p:nvPr/>
        </p:nvSpPr>
        <p:spPr>
          <a:xfrm>
            <a:off x="4045160" y="151502"/>
            <a:ext cx="11553661" cy="550279"/>
          </a:xfrm>
          <a:prstGeom prst="rect">
            <a:avLst/>
          </a:prstGeom>
        </p:spPr>
        <p:txBody>
          <a:bodyPr wrap="square" lIns="0" tIns="0" rIns="0" bIns="0" rtlCol="0" anchor="t">
            <a:spAutoFit/>
          </a:bodyPr>
          <a:lstStyle/>
          <a:p>
            <a:pPr marL="377228" marR="0" lvl="1" indent="0" algn="just" defTabSz="609630" rtl="0" eaLnBrk="1" fontAlgn="auto" latinLnBrk="0" hangingPunct="1">
              <a:lnSpc>
                <a:spcPts val="4892"/>
              </a:lnSpc>
              <a:spcBef>
                <a:spcPct val="0"/>
              </a:spcBef>
              <a:spcAft>
                <a:spcPts val="0"/>
              </a:spcAft>
              <a:buClrTx/>
              <a:buSzTx/>
              <a:buFontTx/>
              <a:buNone/>
              <a:tabLst/>
              <a:defRPr/>
            </a:pPr>
            <a:r>
              <a:rPr kumimoji="0" lang="vi-VN" sz="3000" b="1" i="0" u="none" strike="noStrike" kern="1200" cap="none" spc="0" normalizeH="0" baseline="0" noProof="0" dirty="0">
                <a:ln>
                  <a:noFill/>
                </a:ln>
                <a:solidFill>
                  <a:srgbClr val="EE826C"/>
                </a:solidFill>
                <a:effectLst/>
                <a:uLnTx/>
                <a:uFillTx/>
                <a:latin typeface="Tahoma" panose="020B0604030504040204" pitchFamily="34" charset="0"/>
                <a:ea typeface="Tahoma" panose="020B0604030504040204" pitchFamily="34" charset="0"/>
                <a:cs typeface="Tahoma" panose="020B0604030504040204" pitchFamily="34" charset="0"/>
              </a:rPr>
              <a:t>THAM KHẢO</a:t>
            </a:r>
            <a:endParaRPr kumimoji="0" lang="en-US" sz="3000" b="1" i="0" u="none" strike="noStrike" kern="1200" cap="none" spc="0" normalizeH="0" baseline="0" noProof="0" dirty="0">
              <a:ln>
                <a:noFill/>
              </a:ln>
              <a:solidFill>
                <a:srgbClr val="EE826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CE26018E-5F76-F095-21F1-38F1C4EBC6EE}"/>
              </a:ext>
            </a:extLst>
          </p:cNvPr>
          <p:cNvSpPr txBox="1"/>
          <p:nvPr/>
        </p:nvSpPr>
        <p:spPr>
          <a:xfrm>
            <a:off x="691375" y="802888"/>
            <a:ext cx="11073161" cy="6370975"/>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Nếu có ai hỏi em: "Trong gia đình bé nhỏ luôn đầy ắp tiếng cười này, em tự hào về ai nhất?" thì em sẽ không ngần ngại trả lời người đó rằng, anh trai em là người khiến em tự hào nhất.</a:t>
            </a:r>
          </a:p>
          <a:p>
            <a:pPr marL="0" marR="0" lvl="0" indent="0" algn="just" defTabSz="914400" rtl="0" eaLnBrk="1" fontAlgn="auto" latinLnBrk="0" hangingPunct="1">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Anh trai em tên là Hoàng, năm nay đã tròn hai mươi tuổi, anh hiện đang là sinh viên của trường đại học Y Hà Nội. Anh có đôi mắt tinh anh được che dấu sau gọng kính. Mái tóc được cắt tỉa gọn gàng càng làm khuôn mặt anh trở nên sáng sủa, đẹp trai hơn trong mắt người thân cùng bạn bè. Dáng người anh dong dỏng cao và hơi gầy bởi từ nhỏ anh rất dễ bị bệnh. Đó cũng là lí do anh theo học ở trường đại học Y, anh nói anh muốn giúp đỡ những đứa trẻ và những người không được may mắn về sức khỏe. Em từ lúc còn là một cô bé ngốc nghếch đã suốt ngày lẽo đẽo đi theo người anh trai này, lắng nghe từng lời anh chỉ dạy. Dù anh hơn em khá nhiều tuổi, sáu tuổi đối với nhiều người có lẽ không phải là con số quá lớn nhưng với em thì khác. Anh em em rất thân thiết với nhau bởi anh luôn chiều chuộng và nhường nhịn em từ món đồ chơi cho đến quyển sách, quyển vở.</a:t>
            </a:r>
          </a:p>
          <a:p>
            <a:pPr marL="0" marR="0" lvl="0" indent="0" algn="l" defTabSz="914400" rtl="0" eaLnBrk="1" fontAlgn="auto" latinLnBrk="0" hangingPunct="1">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0194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ED7"/>
        </a:solidFill>
        <a:effectLst/>
      </p:bgPr>
    </p:bg>
    <p:spTree>
      <p:nvGrpSpPr>
        <p:cNvPr id="1" name="">
          <a:extLst>
            <a:ext uri="{FF2B5EF4-FFF2-40B4-BE49-F238E27FC236}">
              <a16:creationId xmlns:a16="http://schemas.microsoft.com/office/drawing/2014/main" id="{635DC8E1-F07C-4759-F509-3C5EC955FD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82B376-5012-BF91-5AFF-AF64DDBDB80E}"/>
              </a:ext>
            </a:extLst>
          </p:cNvPr>
          <p:cNvSpPr/>
          <p:nvPr/>
        </p:nvSpPr>
        <p:spPr>
          <a:xfrm rot="1576050" flipH="1">
            <a:off x="-2598548" y="-4363282"/>
            <a:ext cx="6351142" cy="8540655"/>
          </a:xfrm>
          <a:custGeom>
            <a:avLst/>
            <a:gdLst/>
            <a:ahLst/>
            <a:cxnLst/>
            <a:rect l="l" t="t" r="r" b="b"/>
            <a:pathLst>
              <a:path w="9526713" h="12810983">
                <a:moveTo>
                  <a:pt x="9526713" y="0"/>
                </a:moveTo>
                <a:lnTo>
                  <a:pt x="0" y="0"/>
                </a:lnTo>
                <a:lnTo>
                  <a:pt x="0" y="12810982"/>
                </a:lnTo>
                <a:lnTo>
                  <a:pt x="9526713" y="12810982"/>
                </a:lnTo>
                <a:lnTo>
                  <a:pt x="9526713"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C17627A0-7D93-1259-FB1C-482FFFA04A5B}"/>
              </a:ext>
            </a:extLst>
          </p:cNvPr>
          <p:cNvSpPr/>
          <p:nvPr/>
        </p:nvSpPr>
        <p:spPr>
          <a:xfrm rot="704108">
            <a:off x="-1194244" y="2306653"/>
            <a:ext cx="2739583" cy="5979247"/>
          </a:xfrm>
          <a:custGeom>
            <a:avLst/>
            <a:gdLst/>
            <a:ahLst/>
            <a:cxnLst/>
            <a:rect l="l" t="t" r="r" b="b"/>
            <a:pathLst>
              <a:path w="4109374" h="8968871">
                <a:moveTo>
                  <a:pt x="0" y="0"/>
                </a:moveTo>
                <a:lnTo>
                  <a:pt x="4109374" y="0"/>
                </a:lnTo>
                <a:lnTo>
                  <a:pt x="4109374" y="8968871"/>
                </a:lnTo>
                <a:lnTo>
                  <a:pt x="0" y="896887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31C7CD50-1291-D2DB-2B29-9CB992513AFA}"/>
              </a:ext>
            </a:extLst>
          </p:cNvPr>
          <p:cNvSpPr/>
          <p:nvPr/>
        </p:nvSpPr>
        <p:spPr>
          <a:xfrm rot="-1079052" flipH="1">
            <a:off x="8155642" y="-3140286"/>
            <a:ext cx="6351142" cy="8540655"/>
          </a:xfrm>
          <a:custGeom>
            <a:avLst/>
            <a:gdLst/>
            <a:ahLst/>
            <a:cxnLst/>
            <a:rect l="l" t="t" r="r" b="b"/>
            <a:pathLst>
              <a:path w="9526713" h="12810983">
                <a:moveTo>
                  <a:pt x="9526712" y="0"/>
                </a:moveTo>
                <a:lnTo>
                  <a:pt x="0" y="0"/>
                </a:lnTo>
                <a:lnTo>
                  <a:pt x="0" y="12810982"/>
                </a:lnTo>
                <a:lnTo>
                  <a:pt x="9526712" y="12810982"/>
                </a:lnTo>
                <a:lnTo>
                  <a:pt x="9526712"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0">
            <a:extLst>
              <a:ext uri="{FF2B5EF4-FFF2-40B4-BE49-F238E27FC236}">
                <a16:creationId xmlns:a16="http://schemas.microsoft.com/office/drawing/2014/main" id="{4C0E60CB-ABDE-B9AE-D67E-3D6F75A1DD98}"/>
              </a:ext>
            </a:extLst>
          </p:cNvPr>
          <p:cNvSpPr/>
          <p:nvPr/>
        </p:nvSpPr>
        <p:spPr>
          <a:xfrm rot="1406397">
            <a:off x="482546" y="5924495"/>
            <a:ext cx="1356719" cy="1028640"/>
          </a:xfrm>
          <a:custGeom>
            <a:avLst/>
            <a:gdLst/>
            <a:ahLst/>
            <a:cxnLst/>
            <a:rect l="l" t="t" r="r" b="b"/>
            <a:pathLst>
              <a:path w="2035079" h="1542960">
                <a:moveTo>
                  <a:pt x="0" y="0"/>
                </a:moveTo>
                <a:lnTo>
                  <a:pt x="2035080" y="0"/>
                </a:lnTo>
                <a:lnTo>
                  <a:pt x="2035080" y="1542960"/>
                </a:lnTo>
                <a:lnTo>
                  <a:pt x="0" y="154296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902A1B46-4B07-97D0-39CC-43BA2025AE87}"/>
              </a:ext>
            </a:extLst>
          </p:cNvPr>
          <p:cNvGrpSpPr/>
          <p:nvPr/>
        </p:nvGrpSpPr>
        <p:grpSpPr>
          <a:xfrm>
            <a:off x="101601" y="335116"/>
            <a:ext cx="12090399" cy="6411470"/>
            <a:chOff x="0" y="0"/>
            <a:chExt cx="4562193" cy="2460748"/>
          </a:xfrm>
        </p:grpSpPr>
        <p:sp>
          <p:nvSpPr>
            <p:cNvPr id="12" name="Freeform 12">
              <a:extLst>
                <a:ext uri="{FF2B5EF4-FFF2-40B4-BE49-F238E27FC236}">
                  <a16:creationId xmlns:a16="http://schemas.microsoft.com/office/drawing/2014/main" id="{525ED0C2-CFE8-7158-F424-A9ABDC9911FE}"/>
                </a:ext>
              </a:extLst>
            </p:cNvPr>
            <p:cNvSpPr/>
            <p:nvPr/>
          </p:nvSpPr>
          <p:spPr>
            <a:xfrm>
              <a:off x="0" y="0"/>
              <a:ext cx="4562193" cy="2460748"/>
            </a:xfrm>
            <a:custGeom>
              <a:avLst/>
              <a:gdLst/>
              <a:ahLst/>
              <a:cxnLst/>
              <a:rect l="l" t="t" r="r" b="b"/>
              <a:pathLst>
                <a:path w="4562193" h="2460748">
                  <a:moveTo>
                    <a:pt x="22794" y="0"/>
                  </a:moveTo>
                  <a:lnTo>
                    <a:pt x="4539399" y="0"/>
                  </a:lnTo>
                  <a:cubicBezTo>
                    <a:pt x="4551988" y="0"/>
                    <a:pt x="4562193" y="10205"/>
                    <a:pt x="4562193" y="22794"/>
                  </a:cubicBezTo>
                  <a:lnTo>
                    <a:pt x="4562193" y="2437954"/>
                  </a:lnTo>
                  <a:cubicBezTo>
                    <a:pt x="4562193" y="2443999"/>
                    <a:pt x="4559791" y="2449797"/>
                    <a:pt x="4555517" y="2454072"/>
                  </a:cubicBezTo>
                  <a:cubicBezTo>
                    <a:pt x="4551242" y="2458347"/>
                    <a:pt x="4545444" y="2460748"/>
                    <a:pt x="4539399" y="2460748"/>
                  </a:cubicBezTo>
                  <a:lnTo>
                    <a:pt x="22794" y="2460748"/>
                  </a:lnTo>
                  <a:cubicBezTo>
                    <a:pt x="16749" y="2460748"/>
                    <a:pt x="10951" y="2458347"/>
                    <a:pt x="6676" y="2454072"/>
                  </a:cubicBezTo>
                  <a:cubicBezTo>
                    <a:pt x="2401" y="2449797"/>
                    <a:pt x="0" y="2443999"/>
                    <a:pt x="0" y="2437954"/>
                  </a:cubicBezTo>
                  <a:lnTo>
                    <a:pt x="0" y="22794"/>
                  </a:lnTo>
                  <a:cubicBezTo>
                    <a:pt x="0" y="16749"/>
                    <a:pt x="2401" y="10951"/>
                    <a:pt x="6676" y="6676"/>
                  </a:cubicBezTo>
                  <a:cubicBezTo>
                    <a:pt x="10951" y="2401"/>
                    <a:pt x="16749" y="0"/>
                    <a:pt x="22794" y="0"/>
                  </a:cubicBez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DF6321C2-64C7-F1F4-44CB-969174120DB7}"/>
                </a:ext>
              </a:extLst>
            </p:cNvPr>
            <p:cNvSpPr txBox="1"/>
            <p:nvPr/>
          </p:nvSpPr>
          <p:spPr>
            <a:xfrm>
              <a:off x="0" y="-47625"/>
              <a:ext cx="812800" cy="860425"/>
            </a:xfrm>
            <a:prstGeom prst="rect">
              <a:avLst/>
            </a:prstGeom>
          </p:spPr>
          <p:txBody>
            <a:bodyPr lIns="33867" tIns="33867" rIns="33867" bIns="33867" rtlCol="0" anchor="ctr"/>
            <a:lstStyle/>
            <a:p>
              <a:pPr marL="0" marR="0" lvl="0" indent="0" algn="ctr" defTabSz="609630" rtl="0" eaLnBrk="1" fontAlgn="auto" latinLnBrk="0" hangingPunct="1">
                <a:lnSpc>
                  <a:spcPts val="1728"/>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7439720C-66F9-CA3C-3899-5678F8A57856}"/>
              </a:ext>
            </a:extLst>
          </p:cNvPr>
          <p:cNvSpPr txBox="1"/>
          <p:nvPr/>
        </p:nvSpPr>
        <p:spPr>
          <a:xfrm>
            <a:off x="6092826" y="3042708"/>
            <a:ext cx="6350" cy="492699"/>
          </a:xfrm>
          <a:prstGeom prst="rect">
            <a:avLst/>
          </a:prstGeom>
        </p:spPr>
        <p:txBody>
          <a:bodyPr lIns="0" tIns="0" rIns="0" bIns="0" rtlCol="0" anchor="t">
            <a:spAutoFit/>
          </a:bodyPr>
          <a:lstStyle/>
          <a:p>
            <a:pPr marL="0" marR="0" lvl="0" indent="0" algn="ctr" defTabSz="609630" rtl="0" eaLnBrk="1" fontAlgn="auto" latinLnBrk="0" hangingPunct="1">
              <a:lnSpc>
                <a:spcPts val="4666"/>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23A766CE-5DC3-2086-11A9-6880F6B9CDDB}"/>
              </a:ext>
            </a:extLst>
          </p:cNvPr>
          <p:cNvSpPr txBox="1"/>
          <p:nvPr/>
        </p:nvSpPr>
        <p:spPr>
          <a:xfrm>
            <a:off x="435774" y="314615"/>
            <a:ext cx="11273006" cy="6697346"/>
          </a:xfrm>
          <a:prstGeom prst="rect">
            <a:avLst/>
          </a:prstGeom>
          <a:noFill/>
        </p:spPr>
        <p:txBody>
          <a:bodyPr wrap="square" rtlCol="0">
            <a:spAutoFit/>
          </a:bodyPr>
          <a:lstStyle/>
          <a:p>
            <a:pPr algn="just"/>
            <a:r>
              <a:rPr lang="vi-VN" sz="3000" dirty="0">
                <a:solidFill>
                  <a:srgbClr val="000000"/>
                </a:solidFill>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Anh trai em hiền nhưng cũng rất nghiêm khắc, anh chưa một lần bao che cho khuyết điểm của em mà luôn giúp em hiểu rõ phải trái, đúng sai. Gọn gàng, ngăn nắp là một trong những đức tính tốt đẹp của anh, trái ngược lại hoàn toàn với em. Phòng của anh gọn gàng, thoáng mát bao nhiêu thì phòng của em ngược lại bấy nhiêu dù em đã cố làm theo lời chỉ dẫn của anh nhưng chẳng hiểu sao tình trạng căn phòng vẫn không được cải thiện. Anh chính là một tấm gương sáng, một hình mẫu lí tưởng để em học hỏi và noi theo.</a:t>
            </a:r>
          </a:p>
          <a:p>
            <a:pPr algn="just"/>
            <a:r>
              <a:rPr lang="vi-VN" sz="2400" b="0" i="0" dirty="0">
                <a:solidFill>
                  <a:srgbClr val="000000"/>
                </a:solidFill>
                <a:effectLst/>
                <a:latin typeface="Cambria" panose="02040503050406030204" pitchFamily="18" charset="0"/>
                <a:ea typeface="Cambria" panose="02040503050406030204" pitchFamily="18" charset="0"/>
              </a:rPr>
              <a:t>      Anh trai em còn có sở thích là đọc sách và nấu ăn. Sở thích nghe có vẻ hơi nữ tính, nhưng mà theo em thấy thì những món ăn anh nấu rất ngon và những quyển sách anh đọc cũng rất thú vị. Anh luôn quan tâm và lo lắng cho cô em gái ít tuổi hơn là em, từ bữa ăn giấc ngủ cho tới thói quen ngồi gần ti vi của em đều được anh sửa chữa. Bởi vì anh càng học lên cao, trình độ học càng khó hơn nên thời gian anh dành cho em cũng không còn nhiều được như trước nữa, ngày anh đi lên Hà Nội nhập học, em đã chúc anh với nụ cười hạnh phúc nở trên môi.</a:t>
            </a:r>
          </a:p>
          <a:p>
            <a:pPr algn="just"/>
            <a:r>
              <a:rPr lang="vi-VN" sz="2400" b="0" i="0" dirty="0">
                <a:solidFill>
                  <a:srgbClr val="000000"/>
                </a:solidFill>
                <a:effectLst/>
                <a:latin typeface="Cambria" panose="02040503050406030204" pitchFamily="18" charset="0"/>
                <a:ea typeface="Cambria" panose="02040503050406030204" pitchFamily="18" charset="0"/>
              </a:rPr>
              <a:t>      Em sẽ không vì sự ích kỉ của bản thân mình mà khiến cho anh phải buồn lòng bởi vì anh đã cho em rất nhiều thứ rồi, em muốn anh một ngày nào đó cũng sẽ nhìn em bằng ánh mắt tràn đầy tự hào ấy.</a:t>
            </a:r>
          </a:p>
          <a:p>
            <a:pPr algn="just">
              <a:lnSpc>
                <a:spcPts val="1800"/>
              </a:lnSpc>
            </a:pPr>
            <a:endParaRPr lang="en-SG" dirty="0"/>
          </a:p>
        </p:txBody>
      </p:sp>
    </p:spTree>
    <p:extLst>
      <p:ext uri="{BB962C8B-B14F-4D97-AF65-F5344CB8AC3E}">
        <p14:creationId xmlns:p14="http://schemas.microsoft.com/office/powerpoint/2010/main" val="2205866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459</Words>
  <Application>Microsoft Office PowerPoint</Application>
  <PresentationFormat>Widescreen</PresentationFormat>
  <Paragraphs>31</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#9Slide07 HoneyCream</vt:lpstr>
      <vt:lpstr>Arial</vt:lpstr>
      <vt:lpstr>Calibri</vt:lpstr>
      <vt:lpstr>Cambria</vt:lpstr>
      <vt:lpstr>Cambria Bold</vt:lpstr>
      <vt:lpstr>SVN-Newton</vt:lpstr>
      <vt:lpstr>Tahoma</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KhanhHuyen;MNT;MANGNONTEAM</dc:creator>
  <cp:keywords>MNT</cp:keywords>
  <cp:lastModifiedBy>Laptop T&amp;T</cp:lastModifiedBy>
  <cp:revision>14</cp:revision>
  <dcterms:created xsi:type="dcterms:W3CDTF">2023-10-14T14:29:09Z</dcterms:created>
  <dcterms:modified xsi:type="dcterms:W3CDTF">2024-12-15T12:56:57Z</dcterms:modified>
</cp:coreProperties>
</file>