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9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97D7-1D5A-9E1E-A7BB-B1895CAF1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5E5C4-45F8-B7E7-9CEC-B05B1F0F1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EBFA0-C8AB-C6E4-791A-25BCDD95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768-9EC5-4532-9964-88A746E96FA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EEC32-6CB9-6410-00CA-AEEF4682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C89D8-13D2-8756-691B-6ADFF92E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1BD3-5A3B-4386-9851-7E8BDA32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F41F-0253-D2C3-54D5-6F9A16468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2A82B-F787-9345-1E43-3B3195467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3CF86-FDE0-2959-1C89-D055CD28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768-9EC5-4532-9964-88A746E96FA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6E4F7-BC6B-472E-C364-7AFBCB9C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81332-2129-8C64-23EC-4EA87FF2E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1BD3-5A3B-4386-9851-7E8BDA32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4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58D19-53AD-204A-E9E7-132F3BBB3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2AE60-CA13-0E5F-513E-2BB1C0A57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E3343-E6C7-D817-CF34-37968272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768-9EC5-4532-9964-88A746E96FA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BA12D-58C8-F663-DE20-54AB05CC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383D0-7D18-BAAB-0366-14CCED8F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1BD3-5A3B-4386-9851-7E8BDA32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823EA-F5EE-50E1-C68A-927E71049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03E5D-34EF-3668-0C66-347718FD3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2C8CC-8019-6191-992E-58D26F47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768-9EC5-4532-9964-88A746E96FA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C79CD-1D6E-0F0B-0B6A-7B4E10DB8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DAF66-DD71-77DC-1E40-B4376E98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1BD3-5A3B-4386-9851-7E8BDA32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7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A20C-560A-CE1B-6BA9-C978C7CE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04731-E3A8-F8A4-5C92-93583A80A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CF010-B090-2F8E-2673-C2537023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768-9EC5-4532-9964-88A746E96FA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A8101-1B95-68F0-98D7-734411B80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E33B3-668D-EDD9-B241-1DE73F82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1BD3-5A3B-4386-9851-7E8BDA32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7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5D59-DBD1-A625-447E-13093D90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DC0E-AF02-BC87-069E-84FCF2D1F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E4CF-E7AC-3CDF-7B77-75FECA8E6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AFC5F-0B5F-0589-D2B3-C8C32B3D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768-9EC5-4532-9964-88A746E96FA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99BB4-68CE-AA84-A175-FFDB672F4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7DDD87-B363-3094-77F2-3B914AEF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1BD3-5A3B-4386-9851-7E8BDA32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4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4E02-89A7-D92E-7256-D3C15143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6939D-1B8F-80C9-433C-3F190463E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CEB3F6-0BB5-F067-5A1F-239967F04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9B2D9-C1CC-0E67-CE3E-2A26C66C1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5EFA0D-5A0E-41B4-F6C3-BEBE598EA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A2BF43-5B3C-7F4A-0562-870A25AF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768-9EC5-4532-9964-88A746E96FA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508388-1054-362C-57A3-135F392C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92548E-82DB-CECD-6B25-6F3A790C2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1BD3-5A3B-4386-9851-7E8BDA32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4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42A2-0FD8-8DCB-04A6-2780221C9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CB126B-34DA-CCC2-FF1D-097477179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768-9EC5-4532-9964-88A746E96FA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5EDB6-F3D5-14FF-DDCD-123828E9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91E6C-F45E-4301-6A67-449FF208F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1BD3-5A3B-4386-9851-7E8BDA32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2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5495F1-3E16-4C4C-907D-482E6083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768-9EC5-4532-9964-88A746E96FA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A22552-2E33-9ABA-FA0E-9C8FFB7B4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035B2-5534-91FF-F693-95996A92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1BD3-5A3B-4386-9851-7E8BDA32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8245-90C4-4D74-6608-CE07E6775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CA93D-86CC-F0FF-29D6-B7691744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A4BB5C-494D-2769-43A5-304908610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F766C8-7C19-0740-901A-1EECDE72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768-9EC5-4532-9964-88A746E96FA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480F8-7EFA-8C6A-A58D-AA506F886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B559B9-31F9-02A3-9655-098A3B36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1BD3-5A3B-4386-9851-7E8BDA32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7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A82BB-0774-AFF1-5214-9CF5620B0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974875-9BCC-2229-56BA-5DC9ADC78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98834-EF10-0E35-DCD6-041F9AE89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B2521-0557-FC74-68BB-C17857705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FE768-9EC5-4532-9964-88A746E96FA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FC428A-DCCD-7F52-9653-D35B345B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69192-0B00-EAAD-700E-2A91A77D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41BD3-5A3B-4386-9851-7E8BDA32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9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F0E64-B69B-79AA-3CB0-056FE12CF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DE36E-DFBA-D3EE-D863-8EBBFD024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62E37-1E8B-22C2-3CA0-086819A89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FE768-9EC5-4532-9964-88A746E96FA7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646CC-6742-B20C-CD3E-D396A41B4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D5AA6-DC48-0FA5-4BD7-DD1CCD4A2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41BD3-5A3B-4386-9851-7E8BDA320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5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CDD9-9AA1-1622-5182-880E38DAC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E5FCA0-3DCB-EDB3-7BAE-B7169E20B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381CD8-A84A-2F1C-8B05-02AD672A5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09" y="0"/>
            <a:ext cx="10822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3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6CD2-DC45-2ACA-8D81-D8CC2F24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5ABA0-29B0-0048-77EA-21ADF10E5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233A0-14EE-0CAE-7874-317E47098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30931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1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B644C-255E-0C64-ABB9-CC7BAA89D8C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3" t="30494" r="3929" b="11729"/>
          <a:stretch/>
        </p:blipFill>
        <p:spPr>
          <a:xfrm>
            <a:off x="3096697" y="422311"/>
            <a:ext cx="6213910" cy="3289717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3B64A1B-35C1-A208-B144-CFA36F09F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30247" r="4316" b="22645"/>
          <a:stretch/>
        </p:blipFill>
        <p:spPr>
          <a:xfrm>
            <a:off x="3096697" y="3862197"/>
            <a:ext cx="6156780" cy="2593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FEB9B6-A641-9214-F15C-176A8AEAFF24}"/>
              </a:ext>
            </a:extLst>
          </p:cNvPr>
          <p:cNvSpPr txBox="1"/>
          <p:nvPr/>
        </p:nvSpPr>
        <p:spPr>
          <a:xfrm>
            <a:off x="4295324" y="5431970"/>
            <a:ext cx="248647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</a:rPr>
              <a:t>Tổng</a:t>
            </a:r>
            <a:r>
              <a:rPr lang="en-US" sz="2200" b="1" dirty="0">
                <a:solidFill>
                  <a:srgbClr val="FF0000"/>
                </a:solidFill>
              </a:rPr>
              <a:t> : </a:t>
            </a:r>
            <a:r>
              <a:rPr lang="en-US" sz="2200" b="1" dirty="0" err="1">
                <a:solidFill>
                  <a:srgbClr val="FF0000"/>
                </a:solidFill>
              </a:rPr>
              <a:t>tổng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số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phần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C534BC-0136-55AD-0788-1026833D609E}"/>
              </a:ext>
            </a:extLst>
          </p:cNvPr>
          <p:cNvSpPr txBox="1"/>
          <p:nvPr/>
        </p:nvSpPr>
        <p:spPr>
          <a:xfrm>
            <a:off x="4393296" y="4431640"/>
            <a:ext cx="73387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</a:rPr>
              <a:t>Tổng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6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 Thach</dc:creator>
  <cp:lastModifiedBy>An Thach</cp:lastModifiedBy>
  <cp:revision>1</cp:revision>
  <dcterms:created xsi:type="dcterms:W3CDTF">2025-02-04T07:28:21Z</dcterms:created>
  <dcterms:modified xsi:type="dcterms:W3CDTF">2025-02-04T07:28:28Z</dcterms:modified>
</cp:coreProperties>
</file>