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8" r:id="rId2"/>
    <p:sldId id="260" r:id="rId3"/>
    <p:sldId id="357"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67" d="100"/>
          <a:sy n="67" d="100"/>
        </p:scale>
        <p:origin x="1085"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2/6/2025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2/6/2025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432642" y="2232330"/>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1226</TotalTime>
  <Words>648</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An Thach</cp:lastModifiedBy>
  <cp:revision>11</cp:revision>
  <dcterms:created xsi:type="dcterms:W3CDTF">2023-07-25T08:01:24Z</dcterms:created>
  <dcterms:modified xsi:type="dcterms:W3CDTF">2025-02-06T02:43:31Z</dcterms:modified>
</cp:coreProperties>
</file>