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5" r:id="rId4"/>
    <p:sldId id="271" r:id="rId5"/>
    <p:sldId id="258" r:id="rId6"/>
    <p:sldId id="259" r:id="rId7"/>
    <p:sldId id="260" r:id="rId8"/>
    <p:sldId id="266" r:id="rId9"/>
    <p:sldId id="268" r:id="rId10"/>
    <p:sldId id="267" r:id="rId11"/>
    <p:sldId id="261" r:id="rId12"/>
    <p:sldId id="272" r:id="rId13"/>
  </p:sldIdLst>
  <p:sldSz cx="18288000" cy="10287000"/>
  <p:notesSz cx="6858000" cy="9144000"/>
  <p:embeddedFontLst>
    <p:embeddedFont>
      <p:font typeface="#9Slide07 HoneyCream" panose="020B0604020202020204" charset="0"/>
      <p:regular r:id="rId14"/>
    </p:embeddedFont>
    <p:embeddedFont>
      <p:font typeface="Garet Ultra-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8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6.svg"/><Relationship Id="rId7" Type="http://schemas.openxmlformats.org/officeDocument/2006/relationships/image" Target="../media/image5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6.svg"/><Relationship Id="rId7" Type="http://schemas.openxmlformats.org/officeDocument/2006/relationships/image" Target="../media/image5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10" Type="http://schemas.openxmlformats.org/officeDocument/2006/relationships/image" Target="../media/image55.png"/><Relationship Id="rId4" Type="http://schemas.openxmlformats.org/officeDocument/2006/relationships/image" Target="../media/image47.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svg"/><Relationship Id="rId7"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16.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sv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4">
              <a:extLst>
                <a:ext uri="{96DAC541-7B7A-43D3-8B79-37D633B846F1}">
                  <asvg:svgBlip xmlns:asvg="http://schemas.microsoft.com/office/drawing/2016/SVG/main" r:embed="rId5"/>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019" y="-110801"/>
            <a:ext cx="2755779" cy="2755779"/>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727" y="8994404"/>
            <a:ext cx="932769" cy="957155"/>
          </a:xfrm>
          <a:prstGeom prst="rect">
            <a:avLst/>
          </a:prstGeom>
        </p:spPr>
      </p:pic>
      <p:pic>
        <p:nvPicPr>
          <p:cNvPr id="20" name="Picture 19"/>
          <p:cNvPicPr>
            <a:picLocks noChangeAspect="1"/>
          </p:cNvPicPr>
          <p:nvPr/>
        </p:nvPicPr>
        <p:blipFill>
          <a:blip r:embed="rId12"/>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Mở</a:t>
            </a:r>
            <a:r>
              <a:rPr lang="en-US" sz="3600" dirty="0">
                <a:solidFill>
                  <a:schemeClr val="tx1">
                    <a:lumMod val="95000"/>
                    <a:lumOff val="5000"/>
                  </a:schemeClr>
                </a:solidFill>
              </a:rPr>
              <a:t> </a:t>
            </a:r>
            <a:r>
              <a:rPr lang="en-US" sz="3600" dirty="0" err="1">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Giới</a:t>
            </a:r>
            <a:r>
              <a:rPr lang="en-US" sz="3600" dirty="0">
                <a:solidFill>
                  <a:schemeClr val="tx1">
                    <a:lumMod val="95000"/>
                    <a:lumOff val="5000"/>
                  </a:schemeClr>
                </a:solidFill>
              </a:rPr>
              <a:t> </a:t>
            </a:r>
            <a:r>
              <a:rPr lang="en-US" sz="3600" dirty="0" err="1">
                <a:solidFill>
                  <a:schemeClr val="tx1">
                    <a:lumMod val="95000"/>
                    <a:lumOff val="5000"/>
                  </a:schemeClr>
                </a:solidFill>
              </a:rPr>
              <a:t>thiệu</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gần</a:t>
            </a:r>
            <a:r>
              <a:rPr lang="en-US" sz="3600" dirty="0">
                <a:solidFill>
                  <a:schemeClr val="tx1">
                    <a:lumMod val="95000"/>
                    <a:lumOff val="5000"/>
                  </a:schemeClr>
                </a:solidFill>
              </a:rPr>
              <a:t> </a:t>
            </a:r>
            <a:r>
              <a:rPr lang="en-US" sz="3600" dirty="0" err="1">
                <a:solidFill>
                  <a:schemeClr val="tx1">
                    <a:lumMod val="95000"/>
                    <a:lumOff val="5000"/>
                  </a:schemeClr>
                </a:solidFill>
              </a:rPr>
              <a:t>gũi</a:t>
            </a:r>
            <a:r>
              <a:rPr lang="en-US" sz="3600" dirty="0">
                <a:solidFill>
                  <a:schemeClr val="tx1">
                    <a:lumMod val="95000"/>
                    <a:lumOff val="5000"/>
                  </a:schemeClr>
                </a:solidFill>
              </a:rPr>
              <a:t>, </a:t>
            </a:r>
            <a:r>
              <a:rPr lang="en-US" sz="3600" dirty="0" err="1">
                <a:solidFill>
                  <a:schemeClr val="tx1">
                    <a:lumMod val="95000"/>
                    <a:lumOff val="5000"/>
                  </a:schemeClr>
                </a:solidFill>
              </a:rPr>
              <a:t>thân</a:t>
            </a:r>
            <a:r>
              <a:rPr lang="en-US" sz="3600" dirty="0">
                <a:solidFill>
                  <a:schemeClr val="tx1">
                    <a:lumMod val="95000"/>
                    <a:lumOff val="5000"/>
                  </a:schemeClr>
                </a:solidFill>
              </a:rPr>
              <a:t> </a:t>
            </a:r>
            <a:r>
              <a:rPr lang="en-US" sz="3600" dirty="0" err="1">
                <a:solidFill>
                  <a:schemeClr val="tx1">
                    <a:lumMod val="95000"/>
                    <a:lumOff val="5000"/>
                  </a:schemeClr>
                </a:solidFill>
              </a:rPr>
              <a:t>thiết</a:t>
            </a:r>
            <a:r>
              <a:rPr lang="en-US" sz="3600" dirty="0">
                <a:solidFill>
                  <a:schemeClr val="tx1">
                    <a:lumMod val="95000"/>
                    <a:lumOff val="5000"/>
                  </a:schemeClr>
                </a:solidFill>
              </a:rPr>
              <a:t> </a:t>
            </a:r>
            <a:r>
              <a:rPr lang="en-US" sz="3600" dirty="0" err="1">
                <a:solidFill>
                  <a:schemeClr val="tx1">
                    <a:lumMod val="95000"/>
                    <a:lumOff val="5000"/>
                  </a:schemeClr>
                </a:solidFill>
              </a:rPr>
              <a:t>mà</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muốn</a:t>
            </a:r>
            <a:r>
              <a:rPr lang="en-US" sz="3600" dirty="0">
                <a:solidFill>
                  <a:schemeClr val="tx1">
                    <a:lumMod val="95000"/>
                    <a:lumOff val="5000"/>
                  </a:schemeClr>
                </a:solidFill>
              </a:rPr>
              <a:t> </a:t>
            </a:r>
            <a:r>
              <a:rPr lang="en-US" sz="3600" dirty="0" err="1">
                <a:solidFill>
                  <a:schemeClr val="tx1">
                    <a:lumMod val="95000"/>
                    <a:lumOff val="5000"/>
                  </a:schemeClr>
                </a:solidFill>
              </a:rPr>
              <a:t>bày</a:t>
            </a:r>
            <a:r>
              <a:rPr lang="en-US" sz="3600" dirty="0">
                <a:solidFill>
                  <a:schemeClr val="tx1">
                    <a:lumMod val="95000"/>
                    <a:lumOff val="5000"/>
                  </a:schemeClr>
                </a:solidFill>
              </a:rPr>
              <a:t> </a:t>
            </a:r>
            <a:r>
              <a:rPr lang="en-US" sz="3600" dirty="0" err="1">
                <a:solidFill>
                  <a:schemeClr val="tx1">
                    <a:lumMod val="95000"/>
                    <a:lumOff val="5000"/>
                  </a:schemeClr>
                </a:solidFill>
              </a:rPr>
              <a:t>tỏ</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a:t>
            </a: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chemeClr val="tx1">
                    <a:lumMod val="95000"/>
                    <a:lumOff val="5000"/>
                  </a:schemeClr>
                </a:solidFill>
              </a:rPr>
              <a:t>- </a:t>
            </a: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những</a:t>
            </a:r>
            <a:r>
              <a:rPr lang="en-US" sz="3600" b="1" i="1" dirty="0">
                <a:solidFill>
                  <a:schemeClr val="tx1">
                    <a:lumMod val="95000"/>
                    <a:lumOff val="5000"/>
                  </a:schemeClr>
                </a:solidFill>
              </a:rPr>
              <a:t> </a:t>
            </a:r>
            <a:r>
              <a:rPr lang="en-US" sz="3600" b="1" i="1" dirty="0" err="1">
                <a:solidFill>
                  <a:schemeClr val="tx1">
                    <a:lumMod val="95000"/>
                    <a:lumOff val="5000"/>
                  </a:schemeClr>
                </a:solidFill>
              </a:rPr>
              <a:t>điều</a:t>
            </a:r>
            <a:r>
              <a:rPr lang="en-US" sz="3600" b="1" i="1" dirty="0">
                <a:solidFill>
                  <a:schemeClr val="tx1">
                    <a:lumMod val="95000"/>
                    <a:lumOff val="5000"/>
                  </a:schemeClr>
                </a:solidFill>
              </a:rPr>
              <a:t> ở </a:t>
            </a:r>
            <a:r>
              <a:rPr lang="en-US" sz="3600" b="1" i="1" dirty="0" err="1">
                <a:solidFill>
                  <a:schemeClr val="tx1">
                    <a:lumMod val="95000"/>
                    <a:lumOff val="5000"/>
                  </a:schemeClr>
                </a:solidFill>
              </a:rPr>
              <a:t>người</a:t>
            </a:r>
            <a:r>
              <a:rPr lang="en-US" sz="3600" b="1" i="1" dirty="0">
                <a:solidFill>
                  <a:schemeClr val="tx1">
                    <a:lumMod val="95000"/>
                    <a:lumOff val="5000"/>
                  </a:schemeClr>
                </a:solidFill>
              </a:rPr>
              <a:t> </a:t>
            </a:r>
            <a:r>
              <a:rPr lang="en-US" sz="3600" b="1" i="1" dirty="0" err="1">
                <a:solidFill>
                  <a:schemeClr val="tx1">
                    <a:lumMod val="95000"/>
                    <a:lumOff val="5000"/>
                  </a:schemeClr>
                </a:solidFill>
              </a:rPr>
              <a:t>đó</a:t>
            </a:r>
            <a:r>
              <a:rPr lang="en-US" sz="3600" b="1" i="1" dirty="0">
                <a:solidFill>
                  <a:schemeClr val="tx1">
                    <a:lumMod val="95000"/>
                    <a:lumOff val="5000"/>
                  </a:schemeClr>
                </a:solidFill>
              </a:rPr>
              <a:t> </a:t>
            </a:r>
            <a:r>
              <a:rPr lang="en-US" sz="3600" b="1" i="1" dirty="0" err="1">
                <a:solidFill>
                  <a:schemeClr val="tx1">
                    <a:lumMod val="95000"/>
                    <a:lumOff val="5000"/>
                  </a:schemeClr>
                </a:solidFill>
              </a:rPr>
              <a:t>làm</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động</a:t>
            </a:r>
            <a:r>
              <a:rPr lang="en-US" sz="3600" b="1" i="1" dirty="0">
                <a:solidFill>
                  <a:schemeClr val="tx1">
                    <a:lumMod val="95000"/>
                    <a:lumOff val="5000"/>
                  </a:schemeClr>
                </a:solidFill>
              </a:rPr>
              <a:t>. </a:t>
            </a:r>
            <a:r>
              <a:rPr lang="en-US" sz="3600" b="1" i="1" dirty="0" err="1">
                <a:solidFill>
                  <a:schemeClr val="tx1">
                    <a:lumMod val="95000"/>
                    <a:lumOff val="5000"/>
                  </a:schemeClr>
                </a:solidFill>
              </a:rPr>
              <a:t>Ví</a:t>
            </a:r>
            <a:r>
              <a:rPr lang="en-US" sz="3600" b="1" i="1" dirty="0">
                <a:solidFill>
                  <a:schemeClr val="tx1">
                    <a:lumMod val="95000"/>
                    <a:lumOff val="5000"/>
                  </a:schemeClr>
                </a:solidFill>
              </a:rPr>
              <a:t> </a:t>
            </a:r>
            <a:r>
              <a:rPr lang="en-US" sz="3600" b="1" i="1" dirty="0" err="1">
                <a:solidFill>
                  <a:schemeClr val="tx1">
                    <a:lumMod val="95000"/>
                    <a:lumOff val="5000"/>
                  </a:schemeClr>
                </a:solidFill>
              </a:rPr>
              <a:t>dụ</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Cử</a:t>
            </a:r>
            <a:r>
              <a:rPr lang="en-US" sz="3600" dirty="0">
                <a:solidFill>
                  <a:schemeClr val="tx1">
                    <a:lumMod val="95000"/>
                    <a:lumOff val="5000"/>
                  </a:schemeClr>
                </a:solidFill>
              </a:rPr>
              <a:t> </a:t>
            </a:r>
            <a:r>
              <a:rPr lang="en-US" sz="3600" dirty="0" err="1">
                <a:solidFill>
                  <a:schemeClr val="tx1">
                    <a:lumMod val="95000"/>
                    <a:lumOff val="5000"/>
                  </a:schemeClr>
                </a:solidFill>
              </a:rPr>
              <a:t>chỉ</a:t>
            </a:r>
            <a:r>
              <a:rPr lang="en-US" sz="3600" dirty="0">
                <a:solidFill>
                  <a:schemeClr val="tx1">
                    <a:lumMod val="95000"/>
                    <a:lumOff val="5000"/>
                  </a:schemeClr>
                </a:solidFill>
              </a:rPr>
              <a:t>, </a:t>
            </a:r>
            <a:r>
              <a:rPr lang="en-US" sz="3600" dirty="0" err="1">
                <a:solidFill>
                  <a:schemeClr val="tx1">
                    <a:lumMod val="95000"/>
                    <a:lumOff val="5000"/>
                  </a:schemeClr>
                </a:solidFill>
              </a:rPr>
              <a:t>lời</a:t>
            </a:r>
            <a:r>
              <a:rPr lang="en-US" sz="3600" dirty="0">
                <a:solidFill>
                  <a:schemeClr val="tx1">
                    <a:lumMod val="95000"/>
                    <a:lumOff val="5000"/>
                  </a:schemeClr>
                </a:solidFill>
              </a:rPr>
              <a:t> </a:t>
            </a:r>
            <a:r>
              <a:rPr lang="en-US" sz="3600" dirty="0" err="1">
                <a:solidFill>
                  <a:schemeClr val="tx1">
                    <a:lumMod val="95000"/>
                    <a:lumOff val="5000"/>
                  </a:schemeClr>
                </a:solidFill>
              </a:rPr>
              <a:t>nói</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Những</a:t>
            </a:r>
            <a:r>
              <a:rPr lang="en-US" sz="3600" dirty="0">
                <a:solidFill>
                  <a:schemeClr val="tx1">
                    <a:lumMod val="95000"/>
                    <a:lumOff val="5000"/>
                  </a:schemeClr>
                </a:solidFill>
              </a:rPr>
              <a:t> </a:t>
            </a:r>
            <a:r>
              <a:rPr lang="en-US" sz="3600" dirty="0" err="1">
                <a:solidFill>
                  <a:schemeClr val="tx1">
                    <a:lumMod val="95000"/>
                    <a:lumOff val="5000"/>
                  </a:schemeClr>
                </a:solidFill>
              </a:rPr>
              <a:t>kỉ</a:t>
            </a:r>
            <a:r>
              <a:rPr lang="en-US" sz="3600" dirty="0">
                <a:solidFill>
                  <a:schemeClr val="tx1">
                    <a:lumMod val="95000"/>
                    <a:lumOff val="5000"/>
                  </a:schemeClr>
                </a:solidFill>
              </a:rPr>
              <a:t> </a:t>
            </a:r>
            <a:r>
              <a:rPr lang="en-US" sz="3600" dirty="0" err="1">
                <a:solidFill>
                  <a:schemeClr val="tx1">
                    <a:lumMod val="95000"/>
                    <a:lumOff val="5000"/>
                  </a:schemeClr>
                </a:solidFill>
              </a:rPr>
              <a:t>niệm</a:t>
            </a:r>
            <a:r>
              <a:rPr lang="en-US" sz="3600" dirty="0">
                <a:solidFill>
                  <a:schemeClr val="tx1">
                    <a:lumMod val="95000"/>
                    <a:lumOff val="5000"/>
                  </a:schemeClr>
                </a:solidFill>
              </a:rPr>
              <a:t> </a:t>
            </a:r>
            <a:r>
              <a:rPr lang="en-US" sz="3600" dirty="0" err="1">
                <a:solidFill>
                  <a:schemeClr val="tx1">
                    <a:lumMod val="95000"/>
                    <a:lumOff val="5000"/>
                  </a:schemeClr>
                </a:solidFill>
              </a:rPr>
              <a:t>giữa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dành</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a:p>
            <a:pPr marL="285750" indent="-285750">
              <a:buFontTx/>
              <a:buChar char="-"/>
            </a:pP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rõ</a:t>
            </a:r>
            <a:r>
              <a:rPr lang="en-US" sz="3600" b="1" i="1" dirty="0">
                <a:solidFill>
                  <a:schemeClr val="tx1">
                    <a:lumMod val="95000"/>
                    <a:lumOff val="5000"/>
                  </a:schemeClr>
                </a:solidFill>
              </a:rPr>
              <a:t> </a:t>
            </a:r>
            <a:r>
              <a:rPr lang="en-US" sz="3600" b="1" i="1" dirty="0" err="1">
                <a:solidFill>
                  <a:schemeClr val="tx1">
                    <a:lumMod val="95000"/>
                    <a:lumOff val="5000"/>
                  </a:schemeClr>
                </a:solidFill>
              </a:rPr>
              <a:t>tình</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của</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Dùng</a:t>
            </a:r>
            <a:r>
              <a:rPr lang="en-US" sz="3600" dirty="0">
                <a:solidFill>
                  <a:schemeClr val="tx1">
                    <a:lumMod val="95000"/>
                    <a:lumOff val="5000"/>
                  </a:schemeClr>
                </a:solidFill>
              </a:rPr>
              <a:t> </a:t>
            </a: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ngữ</a:t>
            </a:r>
            <a:r>
              <a:rPr lang="en-US" sz="3600" dirty="0">
                <a:solidFill>
                  <a:schemeClr val="tx1">
                    <a:lumMod val="95000"/>
                    <a:lumOff val="5000"/>
                  </a:schemeClr>
                </a:solidFill>
              </a:rPr>
              <a:t> </a:t>
            </a:r>
            <a:r>
              <a:rPr lang="en-US" sz="3600" dirty="0" err="1">
                <a:solidFill>
                  <a:schemeClr val="tx1">
                    <a:lumMod val="95000"/>
                    <a:lumOff val="5000"/>
                  </a:schemeClr>
                </a:solidFill>
              </a:rPr>
              <a:t>trực</a:t>
            </a:r>
            <a:r>
              <a:rPr lang="en-US" sz="3600" dirty="0">
                <a:solidFill>
                  <a:schemeClr val="tx1">
                    <a:lumMod val="95000"/>
                    <a:lumOff val="5000"/>
                  </a:schemeClr>
                </a:solidFill>
              </a:rPr>
              <a:t> </a:t>
            </a:r>
            <a:r>
              <a:rPr lang="en-US" sz="3600" dirty="0" err="1">
                <a:solidFill>
                  <a:schemeClr val="tx1">
                    <a:lumMod val="95000"/>
                    <a:lumOff val="5000"/>
                  </a:schemeClr>
                </a:solidFill>
              </a:rPr>
              <a:t>tiếp</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yêu</a:t>
            </a:r>
            <a:r>
              <a:rPr lang="en-US" sz="3600" dirty="0">
                <a:solidFill>
                  <a:schemeClr val="tx1">
                    <a:lumMod val="95000"/>
                    <a:lumOff val="5000"/>
                  </a:schemeClr>
                </a:solidFill>
              </a:rPr>
              <a:t> </a:t>
            </a:r>
            <a:r>
              <a:rPr lang="en-US" sz="3600" dirty="0" err="1">
                <a:solidFill>
                  <a:schemeClr val="tx1">
                    <a:lumMod val="95000"/>
                    <a:lumOff val="5000"/>
                  </a:schemeClr>
                </a:solidFill>
              </a:rPr>
              <a:t>quý</a:t>
            </a:r>
            <a:r>
              <a:rPr lang="en-US" sz="3600" dirty="0">
                <a:solidFill>
                  <a:schemeClr val="tx1">
                    <a:lumMod val="95000"/>
                    <a:lumOff val="5000"/>
                  </a:schemeClr>
                </a:solidFill>
              </a:rPr>
              <a:t>, </a:t>
            </a:r>
            <a:r>
              <a:rPr lang="en-US" sz="3600" dirty="0" err="1">
                <a:solidFill>
                  <a:schemeClr val="tx1">
                    <a:lumMod val="95000"/>
                    <a:lumOff val="5000"/>
                  </a:schemeClr>
                </a:solidFill>
              </a:rPr>
              <a:t>khâm</a:t>
            </a:r>
            <a:r>
              <a:rPr lang="en-US" sz="3600" dirty="0">
                <a:solidFill>
                  <a:schemeClr val="tx1">
                    <a:lumMod val="95000"/>
                    <a:lumOff val="5000"/>
                  </a:schemeClr>
                </a:solidFill>
              </a:rPr>
              <a:t> </a:t>
            </a:r>
            <a:r>
              <a:rPr lang="en-US" sz="3600" dirty="0" err="1">
                <a:solidFill>
                  <a:schemeClr val="tx1">
                    <a:lumMod val="95000"/>
                    <a:lumOff val="5000"/>
                  </a:schemeClr>
                </a:solidFill>
              </a:rPr>
              <a:t>phục</a:t>
            </a:r>
            <a:r>
              <a:rPr lang="en-US" sz="3600" dirty="0">
                <a:solidFill>
                  <a:schemeClr val="tx1">
                    <a:lumMod val="95000"/>
                    <a:lumOff val="5000"/>
                  </a:schemeClr>
                </a:solidFill>
              </a:rPr>
              <a:t>, </a:t>
            </a:r>
            <a:r>
              <a:rPr lang="en-US" sz="3600" dirty="0" err="1">
                <a:solidFill>
                  <a:schemeClr val="tx1">
                    <a:lumMod val="95000"/>
                    <a:lumOff val="5000"/>
                  </a:schemeClr>
                </a:solidFill>
              </a:rPr>
              <a:t>trân</a:t>
            </a:r>
            <a:r>
              <a:rPr lang="en-US" sz="3600" dirty="0">
                <a:solidFill>
                  <a:schemeClr val="tx1">
                    <a:lumMod val="95000"/>
                    <a:lumOff val="5000"/>
                  </a:schemeClr>
                </a:solidFill>
              </a:rPr>
              <a:t> </a:t>
            </a:r>
            <a:r>
              <a:rPr lang="en-US" sz="3600" dirty="0" err="1">
                <a:solidFill>
                  <a:schemeClr val="tx1">
                    <a:lumMod val="95000"/>
                    <a:lumOff val="5000"/>
                  </a:schemeClr>
                </a:solidFill>
              </a:rPr>
              <a:t>trọng</a:t>
            </a:r>
            <a:r>
              <a:rPr lang="en-US" sz="3600" dirty="0">
                <a:solidFill>
                  <a:schemeClr val="tx1">
                    <a:lumMod val="95000"/>
                    <a:lumOff val="5000"/>
                  </a:schemeClr>
                </a:solidFill>
              </a:rPr>
              <a:t>, </a:t>
            </a:r>
            <a:r>
              <a:rPr lang="en-US" sz="3600" dirty="0" err="1">
                <a:solidFill>
                  <a:schemeClr val="tx1">
                    <a:lumMod val="95000"/>
                    <a:lumOff val="5000"/>
                  </a:schemeClr>
                </a:solidFill>
              </a:rPr>
              <a:t>ngưỡng</a:t>
            </a:r>
            <a:r>
              <a:rPr lang="en-US" sz="3600" dirty="0">
                <a:solidFill>
                  <a:schemeClr val="tx1">
                    <a:lumMod val="95000"/>
                    <a:lumOff val="5000"/>
                  </a:schemeClr>
                </a:solidFill>
              </a:rPr>
              <a:t> </a:t>
            </a:r>
            <a:r>
              <a:rPr lang="en-US" sz="3600" dirty="0" err="1">
                <a:solidFill>
                  <a:schemeClr val="tx1">
                    <a:lumMod val="95000"/>
                    <a:lumOff val="5000"/>
                  </a:schemeClr>
                </a:solidFill>
              </a:rPr>
              <a:t>mộ</a:t>
            </a:r>
            <a:r>
              <a:rPr lang="en-US" sz="3600" dirty="0">
                <a:solidFill>
                  <a:schemeClr val="tx1">
                    <a:lumMod val="95000"/>
                    <a:lumOff val="5000"/>
                  </a:schemeClr>
                </a:solidFill>
              </a:rPr>
              <a:t>, </a:t>
            </a:r>
            <a:r>
              <a:rPr lang="en-US" sz="3600" dirty="0" err="1">
                <a:solidFill>
                  <a:schemeClr val="tx1">
                    <a:lumMod val="95000"/>
                    <a:lumOff val="5000"/>
                  </a:schemeClr>
                </a:solidFill>
              </a:rPr>
              <a:t>nhớ</a:t>
            </a:r>
            <a:r>
              <a:rPr lang="en-US" sz="3600" dirty="0">
                <a:solidFill>
                  <a:schemeClr val="tx1">
                    <a:lumMod val="95000"/>
                    <a:lumOff val="5000"/>
                  </a:schemeClr>
                </a:solidFill>
              </a:rPr>
              <a:t> </a:t>
            </a:r>
            <a:r>
              <a:rPr lang="en-US" sz="3600" dirty="0" err="1">
                <a:solidFill>
                  <a:schemeClr val="tx1">
                    <a:lumMod val="95000"/>
                    <a:lumOff val="5000"/>
                  </a:schemeClr>
                </a:solidFill>
              </a:rPr>
              <a:t>mong</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tìm</a:t>
            </a:r>
            <a:r>
              <a:rPr lang="en-US" sz="3600" dirty="0">
                <a:solidFill>
                  <a:schemeClr val="tx1">
                    <a:lumMod val="95000"/>
                    <a:lumOff val="5000"/>
                  </a:schemeClr>
                </a:solidFill>
              </a:rPr>
              <a:t> </a:t>
            </a:r>
            <a:r>
              <a:rPr lang="en-US" sz="3600" dirty="0" err="1">
                <a:solidFill>
                  <a:schemeClr val="tx1">
                    <a:lumMod val="95000"/>
                    <a:lumOff val="5000"/>
                  </a:schemeClr>
                </a:solidFill>
              </a:rPr>
              <a:t>cách</a:t>
            </a:r>
            <a:r>
              <a:rPr lang="en-US" sz="3600" dirty="0">
                <a:solidFill>
                  <a:schemeClr val="tx1">
                    <a:lumMod val="95000"/>
                    <a:lumOff val="5000"/>
                  </a:schemeClr>
                </a:solidFill>
              </a:rPr>
              <a:t> </a:t>
            </a:r>
            <a:r>
              <a:rPr lang="en-US" sz="3600" dirty="0" err="1">
                <a:solidFill>
                  <a:schemeClr val="tx1">
                    <a:lumMod val="95000"/>
                    <a:lumOff val="5000"/>
                  </a:schemeClr>
                </a:solidFill>
              </a:rPr>
              <a:t>giúp</a:t>
            </a:r>
            <a:r>
              <a:rPr lang="en-US" sz="3600" dirty="0">
                <a:solidFill>
                  <a:schemeClr val="tx1">
                    <a:lumMod val="95000"/>
                    <a:lumOff val="5000"/>
                  </a:schemeClr>
                </a:solidFill>
              </a:rPr>
              <a:t> </a:t>
            </a:r>
            <a:r>
              <a:rPr lang="en-US" sz="3600" dirty="0" err="1">
                <a:solidFill>
                  <a:schemeClr val="tx1">
                    <a:lumMod val="95000"/>
                    <a:lumOff val="5000"/>
                  </a:schemeClr>
                </a:solidFill>
              </a:rPr>
              <a:t>đỡ</a:t>
            </a:r>
            <a:r>
              <a:rPr lang="en-US" sz="3600" dirty="0">
                <a:solidFill>
                  <a:schemeClr val="tx1">
                    <a:lumMod val="95000"/>
                    <a:lumOff val="5000"/>
                  </a:schemeClr>
                </a:solidFill>
              </a:rPr>
              <a:t>, </a:t>
            </a:r>
            <a:r>
              <a:rPr lang="en-US" sz="3600" dirty="0" err="1">
                <a:solidFill>
                  <a:schemeClr val="tx1">
                    <a:lumMod val="95000"/>
                    <a:lumOff val="5000"/>
                  </a:schemeClr>
                </a:solidFill>
              </a:rPr>
              <a:t>luôn</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đến</a:t>
            </a:r>
            <a:r>
              <a:rPr lang="en-US" sz="3600" dirty="0">
                <a:solidFill>
                  <a:schemeClr val="tx1">
                    <a:lumMod val="95000"/>
                    <a:lumOff val="5000"/>
                  </a:schemeClr>
                </a:solidFill>
              </a:rPr>
              <a:t>, </a:t>
            </a:r>
            <a:r>
              <a:rPr lang="en-US" sz="3600" dirty="0" err="1">
                <a:solidFill>
                  <a:schemeClr val="tx1">
                    <a:lumMod val="95000"/>
                    <a:lumOff val="5000"/>
                  </a:schemeClr>
                </a:solidFill>
              </a:rPr>
              <a:t>cố</a:t>
            </a:r>
            <a:r>
              <a:rPr lang="en-US" sz="3600" dirty="0">
                <a:solidFill>
                  <a:schemeClr val="tx1">
                    <a:lumMod val="95000"/>
                    <a:lumOff val="5000"/>
                  </a:schemeClr>
                </a:solidFill>
              </a:rPr>
              <a:t> </a:t>
            </a:r>
            <a:r>
              <a:rPr lang="en-US" sz="3600" dirty="0" err="1">
                <a:solidFill>
                  <a:schemeClr val="tx1">
                    <a:lumMod val="95000"/>
                    <a:lumOff val="5000"/>
                  </a:schemeClr>
                </a:solidFill>
              </a:rPr>
              <a:t>gắng</a:t>
            </a:r>
            <a:r>
              <a:rPr lang="en-US" sz="3600" dirty="0">
                <a:solidFill>
                  <a:schemeClr val="tx1">
                    <a:lumMod val="95000"/>
                    <a:lumOff val="5000"/>
                  </a:schemeClr>
                </a:solidFill>
              </a:rPr>
              <a:t> </a:t>
            </a:r>
            <a:r>
              <a:rPr lang="en-US" sz="3600" dirty="0" err="1">
                <a:solidFill>
                  <a:schemeClr val="tx1">
                    <a:lumMod val="95000"/>
                    <a:lumOff val="5000"/>
                  </a:schemeClr>
                </a:solidFill>
              </a:rPr>
              <a:t>học</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kể</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bạn</a:t>
            </a:r>
            <a:r>
              <a:rPr lang="en-US" sz="3600" dirty="0">
                <a:solidFill>
                  <a:schemeClr val="tx1">
                    <a:lumMod val="95000"/>
                    <a:lumOff val="5000"/>
                  </a:schemeClr>
                </a:solidFill>
              </a:rPr>
              <a:t> </a:t>
            </a:r>
            <a:r>
              <a:rPr lang="en-US" sz="3600" dirty="0" err="1">
                <a:solidFill>
                  <a:schemeClr val="tx1">
                    <a:lumMod val="95000"/>
                    <a:lumOff val="5000"/>
                  </a:schemeClr>
                </a:solidFill>
              </a:rPr>
              <a:t>bè</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Kết</a:t>
            </a:r>
            <a:r>
              <a:rPr lang="en-US" sz="3600" dirty="0">
                <a:solidFill>
                  <a:schemeClr val="tx1">
                    <a:lumMod val="95000"/>
                    <a:lumOff val="5000"/>
                  </a:schemeClr>
                </a:solidFill>
              </a:rPr>
              <a:t> </a:t>
            </a:r>
            <a:r>
              <a:rPr lang="en-US" sz="3600" dirty="0" err="1">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randombar(horizont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a:solidFill>
                  <a:srgbClr val="2F3936"/>
                </a:solidFill>
              </a:rPr>
              <a:t>Nhận</a:t>
            </a:r>
            <a:r>
              <a:rPr lang="en-US" sz="4000" dirty="0">
                <a:solidFill>
                  <a:srgbClr val="2F3936"/>
                </a:solidFill>
              </a:rPr>
              <a:t> </a:t>
            </a:r>
            <a:r>
              <a:rPr lang="en-US" sz="4000" dirty="0" err="1">
                <a:solidFill>
                  <a:srgbClr val="2F3936"/>
                </a:solidFill>
              </a:rPr>
              <a:t>xét</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Các</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về</a:t>
            </a:r>
            <a:r>
              <a:rPr lang="en-US" sz="4000" dirty="0">
                <a:solidFill>
                  <a:srgbClr val="2F3936"/>
                </a:solidFill>
              </a:rPr>
              <a:t> </a:t>
            </a:r>
            <a:r>
              <a:rPr lang="en-US" sz="4000" dirty="0" err="1">
                <a:solidFill>
                  <a:srgbClr val="2F3936"/>
                </a:solidFill>
              </a:rPr>
              <a:t>người</a:t>
            </a:r>
            <a:r>
              <a:rPr lang="en-US" sz="4000" dirty="0">
                <a:solidFill>
                  <a:srgbClr val="2F3936"/>
                </a:solidFill>
              </a:rPr>
              <a:t> </a:t>
            </a:r>
            <a:r>
              <a:rPr lang="en-US" sz="4000" dirty="0" err="1">
                <a:solidFill>
                  <a:srgbClr val="2F3936"/>
                </a:solidFill>
              </a:rPr>
              <a:t>gần</a:t>
            </a:r>
            <a:r>
              <a:rPr lang="en-US" sz="4000" dirty="0">
                <a:solidFill>
                  <a:srgbClr val="2F3936"/>
                </a:solidFill>
              </a:rPr>
              <a:t> </a:t>
            </a:r>
            <a:r>
              <a:rPr lang="en-US" sz="4000" dirty="0" err="1">
                <a:solidFill>
                  <a:srgbClr val="2F3936"/>
                </a:solidFill>
              </a:rPr>
              <a:t>gũi</a:t>
            </a:r>
            <a:r>
              <a:rPr lang="en-US" sz="4000" dirty="0">
                <a:solidFill>
                  <a:srgbClr val="2F3936"/>
                </a:solidFill>
              </a:rPr>
              <a:t>, </a:t>
            </a:r>
            <a:r>
              <a:rPr lang="en-US" sz="4000" dirty="0" err="1">
                <a:solidFill>
                  <a:srgbClr val="2F3936"/>
                </a:solidFill>
              </a:rPr>
              <a:t>thân</a:t>
            </a:r>
            <a:r>
              <a:rPr lang="en-US" sz="4000" dirty="0">
                <a:solidFill>
                  <a:srgbClr val="2F3936"/>
                </a:solidFill>
              </a:rPr>
              <a:t> </a:t>
            </a:r>
            <a:r>
              <a:rPr lang="en-US" sz="4000" dirty="0" err="1">
                <a:solidFill>
                  <a:srgbClr val="2F3936"/>
                </a:solidFill>
              </a:rPr>
              <a:t>thiệt</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thật</a:t>
            </a:r>
            <a:r>
              <a:rPr lang="en-US" sz="4000" dirty="0">
                <a:solidFill>
                  <a:srgbClr val="2F3936"/>
                </a:solidFill>
              </a:rPr>
              <a:t> </a:t>
            </a:r>
            <a:r>
              <a:rPr lang="en-US" sz="4000" dirty="0" err="1">
                <a:solidFill>
                  <a:srgbClr val="2F3936"/>
                </a:solidFill>
              </a:rPr>
              <a:t>sự</a:t>
            </a:r>
            <a:r>
              <a:rPr lang="en-US" sz="4000" dirty="0">
                <a:solidFill>
                  <a:srgbClr val="2F3936"/>
                </a:solidFill>
              </a:rPr>
              <a:t> </a:t>
            </a:r>
            <a:r>
              <a:rPr lang="en-US" sz="4000" dirty="0" err="1">
                <a:solidFill>
                  <a:srgbClr val="2F3936"/>
                </a:solidFill>
              </a:rPr>
              <a:t>nổi</a:t>
            </a:r>
            <a:r>
              <a:rPr lang="en-US" sz="4000" dirty="0">
                <a:solidFill>
                  <a:srgbClr val="2F3936"/>
                </a:solidFill>
              </a:rPr>
              <a:t> </a:t>
            </a:r>
            <a:r>
              <a:rPr lang="en-US" sz="4000" dirty="0" err="1">
                <a:solidFill>
                  <a:srgbClr val="2F3936"/>
                </a:solidFill>
              </a:rPr>
              <a:t>bật</a:t>
            </a:r>
            <a:r>
              <a:rPr lang="en-US" sz="4000" dirty="0">
                <a:solidFill>
                  <a:srgbClr val="2F3936"/>
                </a:solidFill>
              </a:rPr>
              <a:t> </a:t>
            </a:r>
            <a:r>
              <a:rPr lang="en-US" sz="4000" dirty="0" err="1">
                <a:solidFill>
                  <a:srgbClr val="2F3936"/>
                </a:solidFill>
              </a:rPr>
              <a:t>và</a:t>
            </a:r>
            <a:r>
              <a:rPr lang="en-US" sz="4000" dirty="0">
                <a:solidFill>
                  <a:srgbClr val="2F3936"/>
                </a:solidFill>
              </a:rPr>
              <a:t> </a:t>
            </a:r>
            <a:r>
              <a:rPr lang="en-US" sz="4000" dirty="0" err="1">
                <a:solidFill>
                  <a:srgbClr val="2F3936"/>
                </a:solidFill>
              </a:rPr>
              <a:t>gây</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động</a:t>
            </a:r>
            <a:r>
              <a:rPr lang="en-US" sz="4000" dirty="0">
                <a:solidFill>
                  <a:srgbClr val="2F3936"/>
                </a:solidFill>
              </a:rPr>
              <a:t> </a:t>
            </a:r>
            <a:r>
              <a:rPr lang="en-US" sz="4000" dirty="0" err="1">
                <a:solidFill>
                  <a:srgbClr val="2F3936"/>
                </a:solidFill>
              </a:rPr>
              <a:t>không</a:t>
            </a:r>
            <a:r>
              <a:rPr lang="en-US" sz="4000" dirty="0">
                <a:solidFill>
                  <a:srgbClr val="2F3936"/>
                </a:solidFill>
              </a:rPr>
              <a:t>? </a:t>
            </a:r>
            <a:r>
              <a:rPr lang="en-US" sz="4000" dirty="0" err="1">
                <a:solidFill>
                  <a:srgbClr val="2F3936"/>
                </a:solidFill>
              </a:rPr>
              <a:t>Nên</a:t>
            </a:r>
            <a:r>
              <a:rPr lang="en-US" sz="4000" dirty="0">
                <a:solidFill>
                  <a:srgbClr val="2F3936"/>
                </a:solidFill>
              </a:rPr>
              <a:t> </a:t>
            </a:r>
            <a:r>
              <a:rPr lang="en-US" sz="4000" dirty="0" err="1">
                <a:solidFill>
                  <a:srgbClr val="2F3936"/>
                </a:solidFill>
              </a:rPr>
              <a:t>bổ</a:t>
            </a:r>
            <a:r>
              <a:rPr lang="en-US" sz="4000" dirty="0">
                <a:solidFill>
                  <a:srgbClr val="2F3936"/>
                </a:solidFill>
              </a:rPr>
              <a:t> sung hay </a:t>
            </a:r>
            <a:r>
              <a:rPr lang="en-US" sz="4000" dirty="0" err="1">
                <a:solidFill>
                  <a:srgbClr val="2F3936"/>
                </a:solidFill>
              </a:rPr>
              <a:t>lược</a:t>
            </a:r>
            <a:r>
              <a:rPr lang="en-US" sz="4000" dirty="0">
                <a:solidFill>
                  <a:srgbClr val="2F3936"/>
                </a:solidFill>
              </a:rPr>
              <a:t> </a:t>
            </a:r>
            <a:r>
              <a:rPr lang="en-US" sz="4000" dirty="0" err="1">
                <a:solidFill>
                  <a:srgbClr val="2F3936"/>
                </a:solidFill>
              </a:rPr>
              <a:t>bỏ</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nào</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lựa</a:t>
            </a:r>
            <a:r>
              <a:rPr lang="en-US" sz="4000" dirty="0">
                <a:solidFill>
                  <a:srgbClr val="2F3936"/>
                </a:solidFill>
              </a:rPr>
              <a:t> </a:t>
            </a:r>
            <a:r>
              <a:rPr lang="en-US" sz="4000" dirty="0" err="1">
                <a:solidFill>
                  <a:srgbClr val="2F3936"/>
                </a:solidFill>
              </a:rPr>
              <a:t>chọn</a:t>
            </a:r>
            <a:r>
              <a:rPr lang="en-US" sz="4000" dirty="0">
                <a:solidFill>
                  <a:srgbClr val="2F3936"/>
                </a:solidFill>
              </a:rPr>
              <a:t> </a:t>
            </a:r>
            <a:r>
              <a:rPr lang="en-US" sz="4000" dirty="0" err="1">
                <a:solidFill>
                  <a:srgbClr val="2F3936"/>
                </a:solidFill>
              </a:rPr>
              <a:t>cách</a:t>
            </a:r>
            <a:r>
              <a:rPr lang="en-US" sz="4000" dirty="0">
                <a:solidFill>
                  <a:srgbClr val="2F3936"/>
                </a:solidFill>
              </a:rPr>
              <a:t> </a:t>
            </a:r>
            <a:r>
              <a:rPr lang="en-US" sz="4000" dirty="0" err="1">
                <a:solidFill>
                  <a:srgbClr val="2F3936"/>
                </a:solidFill>
              </a:rPr>
              <a:t>biểu</a:t>
            </a:r>
            <a:r>
              <a:rPr lang="en-US" sz="4000" dirty="0">
                <a:solidFill>
                  <a:srgbClr val="2F3936"/>
                </a:solidFill>
              </a:rPr>
              <a:t> </a:t>
            </a:r>
            <a:r>
              <a:rPr lang="en-US" sz="4000" dirty="0" err="1">
                <a:solidFill>
                  <a:srgbClr val="2F3936"/>
                </a:solidFill>
              </a:rPr>
              <a:t>lộ</a:t>
            </a:r>
            <a:r>
              <a:rPr lang="en-US" sz="4000" dirty="0">
                <a:solidFill>
                  <a:srgbClr val="2F3936"/>
                </a:solidFill>
              </a:rPr>
              <a:t> </a:t>
            </a:r>
            <a:r>
              <a:rPr lang="en-US" sz="4000" dirty="0" err="1">
                <a:solidFill>
                  <a:srgbClr val="2F3936"/>
                </a:solidFill>
              </a:rPr>
              <a:t>tình</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như</a:t>
            </a:r>
            <a:r>
              <a:rPr lang="en-US" sz="4000" dirty="0">
                <a:solidFill>
                  <a:srgbClr val="2F3936"/>
                </a:solidFill>
              </a:rPr>
              <a:t> </a:t>
            </a:r>
            <a:r>
              <a:rPr lang="en-US" sz="4000" dirty="0" err="1">
                <a:solidFill>
                  <a:srgbClr val="2F3936"/>
                </a:solidFill>
              </a:rPr>
              <a:t>thế</a:t>
            </a:r>
            <a:r>
              <a:rPr lang="en-US" sz="4000" dirty="0">
                <a:solidFill>
                  <a:srgbClr val="2F3936"/>
                </a:solidFill>
              </a:rPr>
              <a:t> </a:t>
            </a:r>
            <a:r>
              <a:rPr lang="en-US" sz="4000" dirty="0" err="1">
                <a:solidFill>
                  <a:srgbClr val="2F3936"/>
                </a:solidFill>
              </a:rPr>
              <a:t>nào</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cần</a:t>
            </a:r>
            <a:r>
              <a:rPr lang="en-US" sz="4000" dirty="0">
                <a:solidFill>
                  <a:srgbClr val="2F3936"/>
                </a:solidFill>
              </a:rPr>
              <a:t> </a:t>
            </a:r>
            <a:r>
              <a:rPr lang="en-US" sz="4000" dirty="0" err="1">
                <a:solidFill>
                  <a:srgbClr val="2F3936"/>
                </a:solidFill>
              </a:rPr>
              <a:t>thay</a:t>
            </a:r>
            <a:r>
              <a:rPr lang="en-US" sz="4000" dirty="0">
                <a:solidFill>
                  <a:srgbClr val="2F3936"/>
                </a:solidFill>
              </a:rPr>
              <a:t> </a:t>
            </a:r>
            <a:r>
              <a:rPr lang="en-US" sz="4000" dirty="0" err="1">
                <a:solidFill>
                  <a:srgbClr val="2F3936"/>
                </a:solidFill>
              </a:rPr>
              <a:t>đổi</a:t>
            </a:r>
            <a:r>
              <a:rPr lang="en-US" sz="4000" dirty="0">
                <a:solidFill>
                  <a:srgbClr val="2F3936"/>
                </a:solidFill>
              </a:rPr>
              <a:t> </a:t>
            </a:r>
            <a:r>
              <a:rPr lang="en-US" sz="4000" dirty="0" err="1">
                <a:solidFill>
                  <a:srgbClr val="2F3936"/>
                </a:solidFill>
              </a:rPr>
              <a:t>gì</a:t>
            </a:r>
            <a:r>
              <a:rPr lang="en-US" sz="4000" dirty="0">
                <a:solidFill>
                  <a:srgbClr val="2F3936"/>
                </a:solidFill>
              </a:rPr>
              <a:t> </a:t>
            </a:r>
            <a:r>
              <a:rPr lang="en-US" sz="4000" dirty="0" err="1">
                <a:solidFill>
                  <a:srgbClr val="2F3936"/>
                </a:solidFill>
              </a:rPr>
              <a:t>không</a:t>
            </a:r>
            <a:r>
              <a:rPr lang="en-US" sz="4000" dirty="0">
                <a:solidFill>
                  <a:srgbClr val="2F3936"/>
                </a:solidFill>
              </a:rPr>
              <a:t>?</a:t>
            </a:r>
          </a:p>
          <a:p>
            <a:pPr marL="685800" lvl="0" indent="-685800" algn="just">
              <a:lnSpc>
                <a:spcPts val="6047"/>
              </a:lnSpc>
              <a:spcBef>
                <a:spcPct val="0"/>
              </a:spcBef>
              <a:buFontTx/>
              <a:buChar char="-"/>
            </a:pPr>
            <a:r>
              <a:rPr lang="en-US" sz="4000" dirty="0" err="1">
                <a:solidFill>
                  <a:srgbClr val="2F3936"/>
                </a:solidFill>
              </a:rPr>
              <a:t>Sửa</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em</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 </a:t>
            </a:r>
            <a:r>
              <a:rPr lang="en-US" sz="4000" dirty="0" err="1">
                <a:solidFill>
                  <a:srgbClr val="2F3936"/>
                </a:solidFill>
              </a:rPr>
              <a:t>theo</a:t>
            </a:r>
            <a:r>
              <a:rPr lang="en-US" sz="4000" dirty="0">
                <a:solidFill>
                  <a:srgbClr val="2F3936"/>
                </a:solidFill>
              </a:rPr>
              <a:t> </a:t>
            </a:r>
            <a:r>
              <a:rPr lang="en-US" sz="4000" dirty="0" err="1">
                <a:solidFill>
                  <a:srgbClr val="2F3936"/>
                </a:solidFill>
              </a:rPr>
              <a:t>góp</a:t>
            </a:r>
            <a:r>
              <a:rPr lang="en-US" sz="4000" dirty="0">
                <a:solidFill>
                  <a:srgbClr val="2F3936"/>
                </a:solidFill>
              </a:rPr>
              <a:t> ý </a:t>
            </a:r>
            <a:r>
              <a:rPr lang="en-US" sz="4000" dirty="0" err="1">
                <a:solidFill>
                  <a:srgbClr val="2F3936"/>
                </a:solidFill>
              </a:rPr>
              <a:t>của</a:t>
            </a:r>
            <a:r>
              <a:rPr lang="en-US" sz="4000" dirty="0">
                <a:solidFill>
                  <a:srgbClr val="2F3936"/>
                </a:solidFill>
              </a:rPr>
              <a:t> </a:t>
            </a:r>
            <a:r>
              <a:rPr lang="en-US" sz="4000" dirty="0" err="1">
                <a:solidFill>
                  <a:srgbClr val="2F3936"/>
                </a:solidFill>
              </a:rPr>
              <a:t>bạn</a:t>
            </a:r>
            <a:r>
              <a:rPr lang="en-US" sz="4000" dirty="0">
                <a:solidFill>
                  <a:srgbClr val="2F3936"/>
                </a:solidFill>
              </a:rPr>
              <a:t>.</a:t>
            </a: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0326" y="8721842"/>
            <a:ext cx="5219424" cy="1289907"/>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ppt_x"/>
                                          </p:val>
                                        </p:tav>
                                        <p:tav tm="100000">
                                          <p:val>
                                            <p:strVal val="#ppt_x"/>
                                          </p:val>
                                        </p:tav>
                                      </p:tavLst>
                                    </p:anim>
                                    <p:anim calcmode="lin" valueType="num">
                                      <p:cBhvr additive="base">
                                        <p:cTn id="2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p:spPr>
        </p:sp>
        <p:sp>
          <p:nvSpPr>
            <p:cNvPr id="37" name="TextBox 37"/>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38" name="Freeform 38"/>
          <p:cNvSpPr/>
          <p:nvPr/>
        </p:nvSpPr>
        <p:spPr>
          <a:xfrm rot="-347219">
            <a:off x="758336" y="2094307"/>
            <a:ext cx="3666789" cy="2533418"/>
          </a:xfrm>
          <a:custGeom>
            <a:avLst/>
            <a:gdLst/>
            <a:ahLst/>
            <a:cxnLst/>
            <a:rect l="l" t="t" r="r" b="b"/>
            <a:pathLst>
              <a:path w="3666789" h="2533418">
                <a:moveTo>
                  <a:pt x="0" y="0"/>
                </a:moveTo>
                <a:lnTo>
                  <a:pt x="3666790" y="0"/>
                </a:lnTo>
                <a:lnTo>
                  <a:pt x="3666790" y="2533419"/>
                </a:lnTo>
                <a:lnTo>
                  <a:pt x="0" y="25334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rot="1541125">
            <a:off x="15965802" y="7221382"/>
            <a:ext cx="1363312" cy="2279093"/>
          </a:xfrm>
          <a:custGeom>
            <a:avLst/>
            <a:gdLst/>
            <a:ahLst/>
            <a:cxnLst/>
            <a:rect l="l" t="t" r="r" b="b"/>
            <a:pathLst>
              <a:path w="1363312" h="2279093">
                <a:moveTo>
                  <a:pt x="0" y="0"/>
                </a:moveTo>
                <a:lnTo>
                  <a:pt x="1363312" y="0"/>
                </a:lnTo>
                <a:lnTo>
                  <a:pt x="1363312" y="2279093"/>
                </a:lnTo>
                <a:lnTo>
                  <a:pt x="0" y="2279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1243310" y="4156491"/>
            <a:ext cx="8810578" cy="5101809"/>
          </a:xfrm>
          <a:custGeom>
            <a:avLst/>
            <a:gdLst/>
            <a:ahLst/>
            <a:cxnLst/>
            <a:rect l="l" t="t" r="r" b="b"/>
            <a:pathLst>
              <a:path w="8810578" h="5101809">
                <a:moveTo>
                  <a:pt x="0" y="0"/>
                </a:moveTo>
                <a:lnTo>
                  <a:pt x="8810578" y="0"/>
                </a:lnTo>
                <a:lnTo>
                  <a:pt x="8810578" y="5101809"/>
                </a:lnTo>
                <a:lnTo>
                  <a:pt x="0" y="5101809"/>
                </a:lnTo>
                <a:lnTo>
                  <a:pt x="0" y="0"/>
                </a:lnTo>
                <a:close/>
              </a:path>
            </a:pathLst>
          </a:custGeom>
          <a:blipFill>
            <a:blip r:embed="rId8"/>
            <a:stretch>
              <a:fillRect l="-4835" t="-1371" b="-1371"/>
            </a:stretch>
          </a:blipFill>
        </p:spPr>
      </p:sp>
      <p:pic>
        <p:nvPicPr>
          <p:cNvPr id="42" name="Picture 41"/>
          <p:cNvPicPr>
            <a:picLocks noChangeAspect="1"/>
          </p:cNvPicPr>
          <p:nvPr/>
        </p:nvPicPr>
        <p:blipFill>
          <a:blip r:embed="rId9"/>
          <a:stretch>
            <a:fillRect/>
          </a:stretch>
        </p:blipFill>
        <p:spPr>
          <a:xfrm>
            <a:off x="8970575" y="2666312"/>
            <a:ext cx="8785097" cy="6102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5">
              <a:lumMod val="60000"/>
              <a:lumOff val="4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7"/>
          <p:cNvSpPr txBox="1"/>
          <p:nvPr/>
        </p:nvSpPr>
        <p:spPr>
          <a:xfrm>
            <a:off x="1370063" y="1762346"/>
            <a:ext cx="2167581" cy="1015663"/>
          </a:xfrm>
          <a:prstGeom prst="rect">
            <a:avLst/>
          </a:prstGeom>
          <a:noFill/>
        </p:spPr>
        <p:txBody>
          <a:bodyPr wrap="none" rtlCol="0">
            <a:spAutoFit/>
          </a:bodyPr>
          <a:lstStyle/>
          <a:p>
            <a:r>
              <a:rPr lang="en-US" sz="6000" dirty="0">
                <a:ln>
                  <a:solidFill>
                    <a:sysClr val="windowText" lastClr="000000"/>
                  </a:solidFill>
                </a:ln>
                <a:solidFill>
                  <a:schemeClr val="accent1">
                    <a:lumMod val="75000"/>
                  </a:schemeClr>
                </a:solidFill>
                <a:latin typeface="SVN-SAF" panose="02040603050506020204" pitchFamily="18" charset="0"/>
              </a:rPr>
              <a:t>CÂU 1</a:t>
            </a:r>
          </a:p>
        </p:txBody>
      </p:sp>
      <p:sp>
        <p:nvSpPr>
          <p:cNvPr id="44" name="TextBox 43"/>
          <p:cNvSpPr txBox="1"/>
          <p:nvPr/>
        </p:nvSpPr>
        <p:spPr>
          <a:xfrm>
            <a:off x="3930446" y="1762346"/>
            <a:ext cx="13111090" cy="2123658"/>
          </a:xfrm>
          <a:prstGeom prst="rect">
            <a:avLst/>
          </a:prstGeom>
          <a:noFill/>
        </p:spPr>
        <p:txBody>
          <a:bodyPr wrap="none" rtlCol="0">
            <a:spAutoFit/>
          </a:bodyPr>
          <a:lstStyle/>
          <a:p>
            <a:r>
              <a:rPr lang="en-US" sz="6600" dirty="0" err="1">
                <a:latin typeface="Calibri" panose="020F0502020204030204" pitchFamily="34" charset="0"/>
                <a:ea typeface="Calibri" panose="020F0502020204030204" pitchFamily="34" charset="0"/>
                <a:cs typeface="Calibri" panose="020F0502020204030204" pitchFamily="34" charset="0"/>
              </a:rPr>
              <a:t>Đoạn</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văn</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thường</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có</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bao</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nhiêu</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phần</a:t>
            </a:r>
            <a:r>
              <a:rPr lang="en-US" sz="6600" dirty="0">
                <a:latin typeface="Calibri" panose="020F0502020204030204" pitchFamily="34" charset="0"/>
                <a:ea typeface="Calibri" panose="020F0502020204030204" pitchFamily="34" charset="0"/>
                <a:cs typeface="Calibri" panose="020F0502020204030204" pitchFamily="34" charset="0"/>
              </a:rPr>
              <a:t>?</a:t>
            </a:r>
          </a:p>
          <a:p>
            <a:r>
              <a:rPr lang="en-US" sz="6600" dirty="0" err="1">
                <a:latin typeface="Calibri" panose="020F0502020204030204" pitchFamily="34" charset="0"/>
                <a:ea typeface="Calibri" panose="020F0502020204030204" pitchFamily="34" charset="0"/>
                <a:cs typeface="Calibri" panose="020F0502020204030204" pitchFamily="34" charset="0"/>
              </a:rPr>
              <a:t>Đó</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là</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những</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phần</a:t>
            </a:r>
            <a:r>
              <a:rPr lang="en-US" sz="6600" dirty="0">
                <a:latin typeface="Calibri" panose="020F0502020204030204" pitchFamily="34" charset="0"/>
                <a:ea typeface="Calibri" panose="020F0502020204030204" pitchFamily="34" charset="0"/>
                <a:cs typeface="Calibri" panose="020F0502020204030204" pitchFamily="34" charset="0"/>
              </a:rPr>
              <a:t> </a:t>
            </a:r>
            <a:r>
              <a:rPr lang="en-US" sz="6600" dirty="0" err="1">
                <a:latin typeface="Calibri" panose="020F0502020204030204" pitchFamily="34" charset="0"/>
                <a:ea typeface="Calibri" panose="020F0502020204030204" pitchFamily="34" charset="0"/>
                <a:cs typeface="Calibri" panose="020F0502020204030204" pitchFamily="34" charset="0"/>
              </a:rPr>
              <a:t>nào</a:t>
            </a:r>
            <a:r>
              <a:rPr lang="en-US" sz="6600" dirty="0">
                <a:latin typeface="Calibri" panose="020F0502020204030204" pitchFamily="34" charset="0"/>
                <a:ea typeface="Calibri" panose="020F0502020204030204" pitchFamily="34" charset="0"/>
                <a:cs typeface="Calibri" panose="020F0502020204030204" pitchFamily="34" charset="0"/>
              </a:rPr>
              <a:t>?</a:t>
            </a:r>
          </a:p>
        </p:txBody>
      </p:sp>
      <p:sp>
        <p:nvSpPr>
          <p:cNvPr id="45" name="TextBox 44"/>
          <p:cNvSpPr txBox="1"/>
          <p:nvPr/>
        </p:nvSpPr>
        <p:spPr>
          <a:xfrm>
            <a:off x="2039976" y="4017042"/>
            <a:ext cx="13809623" cy="4708981"/>
          </a:xfrm>
          <a:prstGeom prst="rect">
            <a:avLst/>
          </a:prstGeom>
          <a:noFill/>
        </p:spPr>
        <p:txBody>
          <a:bodyPr wrap="square" rtlCol="0">
            <a:spAutoFit/>
          </a:bodyPr>
          <a:lstStyle/>
          <a:p>
            <a:pPr marL="685800" indent="-685800">
              <a:buFontTx/>
              <a:buChar char="-"/>
            </a:pPr>
            <a:r>
              <a:rPr lang="en-US" sz="6000" dirty="0" err="1">
                <a:latin typeface="Calibri" panose="020F0502020204030204" pitchFamily="34" charset="0"/>
                <a:ea typeface="Calibri" panose="020F0502020204030204" pitchFamily="34" charset="0"/>
                <a:cs typeface="Calibri" panose="020F0502020204030204" pitchFamily="34" charset="0"/>
              </a:rPr>
              <a:t>Đoạn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thường</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có</a:t>
            </a:r>
            <a:r>
              <a:rPr lang="en-US" sz="6000" dirty="0">
                <a:latin typeface="Calibri" panose="020F0502020204030204" pitchFamily="34" charset="0"/>
                <a:ea typeface="Calibri" panose="020F0502020204030204" pitchFamily="34" charset="0"/>
                <a:cs typeface="Calibri" panose="020F0502020204030204" pitchFamily="34" charset="0"/>
              </a:rPr>
              <a:t> 3 </a:t>
            </a:r>
            <a:r>
              <a:rPr lang="en-US" sz="6000" dirty="0" err="1">
                <a:latin typeface="Calibri" panose="020F0502020204030204" pitchFamily="34" charset="0"/>
                <a:ea typeface="Calibri" panose="020F0502020204030204" pitchFamily="34" charset="0"/>
                <a:cs typeface="Calibri" panose="020F0502020204030204" pitchFamily="34" charset="0"/>
              </a:rPr>
              <a:t>phần</a:t>
            </a:r>
            <a:r>
              <a:rPr lang="en-US" sz="6000" dirty="0">
                <a:latin typeface="Calibri" panose="020F0502020204030204" pitchFamily="34" charset="0"/>
                <a:ea typeface="Calibri" panose="020F0502020204030204" pitchFamily="34" charset="0"/>
                <a:cs typeface="Calibri" panose="020F0502020204030204" pitchFamily="34" charset="0"/>
              </a:rPr>
              <a:t>.</a:t>
            </a:r>
          </a:p>
          <a:p>
            <a:r>
              <a:rPr lang="en-US" sz="6000" dirty="0" err="1">
                <a:latin typeface="Calibri" panose="020F0502020204030204" pitchFamily="34" charset="0"/>
                <a:ea typeface="Calibri" panose="020F0502020204030204" pitchFamily="34" charset="0"/>
                <a:cs typeface="Calibri" panose="020F0502020204030204" pitchFamily="34" charset="0"/>
              </a:rPr>
              <a:t>Đó</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là</a:t>
            </a:r>
            <a:r>
              <a:rPr lang="en-US" sz="6000" dirty="0">
                <a:latin typeface="Calibri" panose="020F0502020204030204" pitchFamily="34" charset="0"/>
                <a:ea typeface="Calibri" panose="020F0502020204030204" pitchFamily="34" charset="0"/>
                <a:cs typeface="Calibri" panose="020F0502020204030204" pitchFamily="34" charset="0"/>
              </a:rPr>
              <a:t>: </a:t>
            </a: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Mở</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đầu</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Triển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khai</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thúc</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4371" y="3359833"/>
            <a:ext cx="6916776" cy="691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4">
              <a:lumMod val="40000"/>
              <a:lumOff val="6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7"/>
          <p:cNvSpPr txBox="1"/>
          <p:nvPr/>
        </p:nvSpPr>
        <p:spPr>
          <a:xfrm>
            <a:off x="1370063" y="1762346"/>
            <a:ext cx="2585964" cy="1107996"/>
          </a:xfrm>
          <a:prstGeom prst="rect">
            <a:avLst/>
          </a:prstGeom>
          <a:noFill/>
        </p:spPr>
        <p:txBody>
          <a:bodyPr wrap="none" rtlCol="0">
            <a:spAutoFit/>
          </a:bodyPr>
          <a:lstStyle/>
          <a:p>
            <a:r>
              <a:rPr lang="en-US" sz="6600" dirty="0">
                <a:ln>
                  <a:solidFill>
                    <a:sysClr val="windowText" lastClr="000000"/>
                  </a:solidFill>
                </a:ln>
                <a:solidFill>
                  <a:srgbClr val="7030A0"/>
                </a:solidFill>
                <a:latin typeface="SVN-SAF" panose="02040603050506020204" pitchFamily="18" charset="0"/>
              </a:rPr>
              <a:t>CÂU 2</a:t>
            </a:r>
          </a:p>
        </p:txBody>
      </p:sp>
      <p:sp>
        <p:nvSpPr>
          <p:cNvPr id="44" name="TextBox 43"/>
          <p:cNvSpPr txBox="1"/>
          <p:nvPr/>
        </p:nvSpPr>
        <p:spPr>
          <a:xfrm>
            <a:off x="4191342" y="1797792"/>
            <a:ext cx="12452554" cy="2585323"/>
          </a:xfrm>
          <a:prstGeom prst="rect">
            <a:avLst/>
          </a:prstGeom>
          <a:noFill/>
        </p:spPr>
        <p:txBody>
          <a:bodyPr wrap="square" rtlCol="0">
            <a:spAutoFit/>
          </a:bodyPr>
          <a:lstStyle/>
          <a:p>
            <a:r>
              <a:rPr lang="vi-VN" sz="5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Khi viết đoạn văn nêu tình cảm, cảm xúc với một người gần gũi, thân thiết, người viết cần làm gì?</a:t>
            </a:r>
            <a:endParaRPr lang="en-US" sz="5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2664765" y="4541060"/>
            <a:ext cx="13717536" cy="3416320"/>
          </a:xfrm>
          <a:prstGeom prst="rect">
            <a:avLst/>
          </a:prstGeom>
        </p:spPr>
        <p:txBody>
          <a:bodyPr wrap="square">
            <a:spAutoFit/>
          </a:bodyPr>
          <a:lstStyle/>
          <a:p>
            <a:r>
              <a:rPr lang="vi-VN" sz="5400" dirty="0">
                <a:latin typeface="Calibri" panose="020F0502020204030204" pitchFamily="34" charset="0"/>
                <a:ea typeface="Calibri" panose="020F0502020204030204" pitchFamily="34" charset="0"/>
                <a:cs typeface="Calibri" panose="020F0502020204030204" pitchFamily="34" charset="0"/>
              </a:rPr>
              <a:t>A. Giới thiệu người đó.</a:t>
            </a:r>
          </a:p>
          <a:p>
            <a:r>
              <a:rPr lang="vi-VN" sz="5400" dirty="0">
                <a:latin typeface="Calibri" panose="020F0502020204030204" pitchFamily="34" charset="0"/>
                <a:ea typeface="Calibri" panose="020F0502020204030204" pitchFamily="34" charset="0"/>
                <a:cs typeface="Calibri" panose="020F0502020204030204" pitchFamily="34" charset="0"/>
              </a:rPr>
              <a:t>B. Thể hiện sự gần gũi, thân thiết với người đó.</a:t>
            </a:r>
          </a:p>
          <a:p>
            <a:r>
              <a:rPr lang="vi-VN" sz="5400" dirty="0">
                <a:latin typeface="Calibri" panose="020F0502020204030204" pitchFamily="34" charset="0"/>
                <a:ea typeface="Calibri" panose="020F0502020204030204" pitchFamily="34" charset="0"/>
                <a:cs typeface="Calibri" panose="020F0502020204030204" pitchFamily="34" charset="0"/>
              </a:rPr>
              <a:t>C. </a:t>
            </a:r>
            <a:r>
              <a:rPr lang="en-US" sz="5400" dirty="0" err="1">
                <a:latin typeface="Calibri" panose="020F0502020204030204" pitchFamily="34" charset="0"/>
                <a:ea typeface="Calibri" panose="020F0502020204030204" pitchFamily="34" charset="0"/>
                <a:cs typeface="Calibri" panose="020F0502020204030204" pitchFamily="34" charset="0"/>
              </a:rPr>
              <a:t>Miêu</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tả</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vi-VN" sz="5400" dirty="0">
              <a:latin typeface="Calibri" panose="020F0502020204030204" pitchFamily="34" charset="0"/>
              <a:ea typeface="Calibri" panose="020F0502020204030204" pitchFamily="34" charset="0"/>
              <a:cs typeface="Calibri" panose="020F0502020204030204" pitchFamily="34" charset="0"/>
            </a:endParaRPr>
          </a:p>
          <a:p>
            <a:r>
              <a:rPr lang="vi-VN" sz="5400" dirty="0">
                <a:latin typeface="Calibri" panose="020F0502020204030204" pitchFamily="34" charset="0"/>
                <a:ea typeface="Calibri" panose="020F0502020204030204" pitchFamily="34" charset="0"/>
                <a:cs typeface="Calibri" panose="020F0502020204030204" pitchFamily="34" charset="0"/>
              </a:rPr>
              <a:t>D. </a:t>
            </a:r>
            <a:r>
              <a:rPr lang="en-US" sz="5400" dirty="0" err="1">
                <a:latin typeface="Calibri" panose="020F0502020204030204" pitchFamily="34" charset="0"/>
                <a:ea typeface="Calibri" panose="020F0502020204030204" pitchFamily="34" charset="0"/>
                <a:cs typeface="Calibri" panose="020F0502020204030204" pitchFamily="34" charset="0"/>
              </a:rPr>
              <a:t>Kể</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những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kỉ</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niệm</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về</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39" name="Oval 38"/>
          <p:cNvSpPr/>
          <p:nvPr/>
        </p:nvSpPr>
        <p:spPr>
          <a:xfrm>
            <a:off x="2514601" y="5295900"/>
            <a:ext cx="914400" cy="9533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randombar(horizont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2" grpId="0"/>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E977C"/>
            </a:solidFill>
            <a:ln cap="rnd">
              <a:noFill/>
              <a:prstDash val="solid"/>
              <a:round/>
            </a:ln>
          </p:spPr>
        </p:sp>
        <p:sp>
          <p:nvSpPr>
            <p:cNvPr id="10" name="TextBox 1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607182" y="7157887"/>
            <a:ext cx="2056949" cy="1544582"/>
          </a:xfrm>
          <a:custGeom>
            <a:avLst/>
            <a:gdLst/>
            <a:ahLst/>
            <a:cxnLst/>
            <a:rect l="l" t="t" r="r" b="b"/>
            <a:pathLst>
              <a:path w="2056949" h="1544582">
                <a:moveTo>
                  <a:pt x="0" y="0"/>
                </a:moveTo>
                <a:lnTo>
                  <a:pt x="2056949" y="0"/>
                </a:lnTo>
                <a:lnTo>
                  <a:pt x="2056949" y="1544581"/>
                </a:lnTo>
                <a:lnTo>
                  <a:pt x="0" y="15445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5466892" y="2406622"/>
            <a:ext cx="2225181" cy="1969285"/>
          </a:xfrm>
          <a:custGeom>
            <a:avLst/>
            <a:gdLst/>
            <a:ahLst/>
            <a:cxnLst/>
            <a:rect l="l" t="t" r="r" b="b"/>
            <a:pathLst>
              <a:path w="2225181" h="1969285">
                <a:moveTo>
                  <a:pt x="0" y="0"/>
                </a:moveTo>
                <a:lnTo>
                  <a:pt x="2225181" y="0"/>
                </a:lnTo>
                <a:lnTo>
                  <a:pt x="2225181" y="1969285"/>
                </a:lnTo>
                <a:lnTo>
                  <a:pt x="0" y="196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flipH="1">
            <a:off x="8234522" y="1409700"/>
            <a:ext cx="7879842" cy="8229600"/>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8"/>
            <a:stretch>
              <a:fillRect/>
            </a:stretch>
          </a:blipFill>
        </p:spPr>
      </p:sp>
      <p:pic>
        <p:nvPicPr>
          <p:cNvPr id="42" name="Picture 41"/>
          <p:cNvPicPr>
            <a:picLocks noChangeAspect="1"/>
          </p:cNvPicPr>
          <p:nvPr/>
        </p:nvPicPr>
        <p:blipFill>
          <a:blip r:embed="rId9"/>
          <a:stretch>
            <a:fillRect/>
          </a:stretch>
        </p:blipFill>
        <p:spPr>
          <a:xfrm>
            <a:off x="1429332" y="2406622"/>
            <a:ext cx="8608298" cy="6486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a:solidFill>
                  <a:srgbClr val="2F3936"/>
                </a:solidFill>
              </a:rPr>
              <a:t>Viết</a:t>
            </a:r>
            <a:r>
              <a:rPr lang="en-US" sz="4800" dirty="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muốn</a:t>
            </a:r>
            <a:r>
              <a:rPr lang="en-US" sz="5400" dirty="0">
                <a:solidFill>
                  <a:srgbClr val="2F3936"/>
                </a:solidFill>
              </a:rPr>
              <a:t> </a:t>
            </a:r>
            <a:r>
              <a:rPr lang="en-US" sz="5400" dirty="0" err="1">
                <a:solidFill>
                  <a:srgbClr val="2F3936"/>
                </a:solidFill>
              </a:rPr>
              <a:t>bày</a:t>
            </a:r>
            <a:r>
              <a:rPr lang="en-US" sz="5400" dirty="0">
                <a:solidFill>
                  <a:srgbClr val="2F3936"/>
                </a:solidFill>
              </a:rPr>
              <a:t> </a:t>
            </a:r>
            <a:r>
              <a:rPr lang="en-US" sz="5400" dirty="0" err="1">
                <a:solidFill>
                  <a:srgbClr val="2F3936"/>
                </a:solidFill>
              </a:rPr>
              <a:t>tỏ</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với</a:t>
            </a:r>
            <a:r>
              <a:rPr lang="en-US" sz="5400" dirty="0">
                <a:solidFill>
                  <a:srgbClr val="2F3936"/>
                </a:solidFill>
              </a:rPr>
              <a:t> </a:t>
            </a:r>
            <a:r>
              <a:rPr lang="en-US" sz="5400" dirty="0" err="1">
                <a:solidFill>
                  <a:srgbClr val="2F3936"/>
                </a:solidFill>
              </a:rPr>
              <a:t>ai</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Điều</a:t>
            </a:r>
            <a:r>
              <a:rPr lang="en-US" sz="5400" dirty="0">
                <a:solidFill>
                  <a:srgbClr val="2F3936"/>
                </a:solidFill>
              </a:rPr>
              <a:t> </a:t>
            </a:r>
            <a:r>
              <a:rPr lang="en-US" sz="5400" dirty="0" err="1">
                <a:solidFill>
                  <a:srgbClr val="2F3936"/>
                </a:solidFill>
              </a:rPr>
              <a:t>gì</a:t>
            </a:r>
            <a:r>
              <a:rPr lang="en-US" sz="5400" dirty="0">
                <a:solidFill>
                  <a:srgbClr val="2F3936"/>
                </a:solidFill>
              </a:rPr>
              <a:t> ở </a:t>
            </a:r>
            <a:r>
              <a:rPr lang="en-US" sz="5400" dirty="0" err="1">
                <a:solidFill>
                  <a:srgbClr val="2F3936"/>
                </a:solidFill>
              </a:rPr>
              <a:t>người</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làm</a:t>
            </a: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động</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có</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gì</a:t>
            </a:r>
            <a:endParaRPr lang="en-US" sz="5400" dirty="0">
              <a:solidFill>
                <a:srgbClr val="2F3936"/>
              </a:solidFill>
            </a:endParaRPr>
          </a:p>
          <a:p>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đã</a:t>
            </a:r>
            <a:r>
              <a:rPr lang="en-US" sz="5400" dirty="0">
                <a:solidFill>
                  <a:srgbClr val="2F3936"/>
                </a:solidFill>
              </a:rPr>
              <a:t> </a:t>
            </a:r>
            <a:r>
              <a:rPr lang="en-US" sz="5400" dirty="0" err="1">
                <a:solidFill>
                  <a:srgbClr val="2F3936"/>
                </a:solidFill>
              </a:rPr>
              <a:t>thể</a:t>
            </a:r>
            <a:r>
              <a:rPr lang="en-US" sz="5400" dirty="0">
                <a:solidFill>
                  <a:srgbClr val="2F3936"/>
                </a:solidFill>
              </a:rPr>
              <a:t> </a:t>
            </a:r>
            <a:r>
              <a:rPr lang="en-US" sz="5400" dirty="0" err="1">
                <a:solidFill>
                  <a:srgbClr val="2F3936"/>
                </a:solidFill>
              </a:rPr>
              <a:t>hiện</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như</a:t>
            </a:r>
            <a:r>
              <a:rPr lang="en-US" sz="5400" dirty="0">
                <a:solidFill>
                  <a:srgbClr val="2F3936"/>
                </a:solidFill>
              </a:rPr>
              <a:t> </a:t>
            </a:r>
            <a:r>
              <a:rPr lang="en-US" sz="5400" dirty="0" err="1">
                <a:solidFill>
                  <a:srgbClr val="2F3936"/>
                </a:solidFill>
              </a:rPr>
              <a:t>thế</a:t>
            </a:r>
            <a:r>
              <a:rPr lang="en-US" sz="5400" dirty="0">
                <a:solidFill>
                  <a:srgbClr val="2F3936"/>
                </a:solidFill>
              </a:rPr>
              <a:t> </a:t>
            </a:r>
            <a:r>
              <a:rPr lang="en-US" sz="5400" dirty="0" err="1">
                <a:solidFill>
                  <a:srgbClr val="2F3936"/>
                </a:solidFill>
              </a:rPr>
              <a:t>nào</a:t>
            </a:r>
            <a:r>
              <a:rPr lang="en-US" sz="5400" dirty="0">
                <a:solidFill>
                  <a:srgbClr val="2F3936"/>
                </a:solidFill>
              </a:rPr>
              <a:t>?</a:t>
            </a: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a:solidFill>
                  <a:schemeClr val="tx1">
                    <a:lumMod val="95000"/>
                    <a:lumOff val="5000"/>
                  </a:schemeClr>
                </a:solidFill>
              </a:rPr>
              <a:t>Mở</a:t>
            </a:r>
            <a:r>
              <a:rPr lang="en-US" sz="4400" dirty="0">
                <a:solidFill>
                  <a:schemeClr val="tx1">
                    <a:lumMod val="95000"/>
                    <a:lumOff val="5000"/>
                  </a:schemeClr>
                </a:solidFill>
              </a:rPr>
              <a:t> </a:t>
            </a:r>
            <a:r>
              <a:rPr lang="en-US" sz="4400" dirty="0" err="1">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lumMod val="95000"/>
                    <a:lumOff val="5000"/>
                  </a:schemeClr>
                </a:solidFill>
              </a:rPr>
              <a:t>Giới</a:t>
            </a:r>
            <a:r>
              <a:rPr lang="en-US" sz="4400" dirty="0">
                <a:solidFill>
                  <a:schemeClr val="tx1">
                    <a:lumMod val="95000"/>
                    <a:lumOff val="5000"/>
                  </a:schemeClr>
                </a:solidFill>
              </a:rPr>
              <a:t> </a:t>
            </a:r>
            <a:r>
              <a:rPr lang="en-US" sz="4400" dirty="0" err="1">
                <a:solidFill>
                  <a:schemeClr val="tx1">
                    <a:lumMod val="95000"/>
                    <a:lumOff val="5000"/>
                  </a:schemeClr>
                </a:solidFill>
              </a:rPr>
              <a:t>thiệu</a:t>
            </a:r>
            <a:r>
              <a:rPr lang="en-US" sz="4400" dirty="0">
                <a:solidFill>
                  <a:schemeClr val="tx1">
                    <a:lumMod val="95000"/>
                    <a:lumOff val="5000"/>
                  </a:schemeClr>
                </a:solidFill>
              </a:rPr>
              <a:t> </a:t>
            </a:r>
            <a:r>
              <a:rPr lang="en-US" sz="4400" dirty="0" err="1">
                <a:solidFill>
                  <a:schemeClr val="tx1">
                    <a:lumMod val="95000"/>
                    <a:lumOff val="5000"/>
                  </a:schemeClr>
                </a:solidFill>
              </a:rPr>
              <a:t>người</a:t>
            </a:r>
            <a:r>
              <a:rPr lang="en-US" sz="4400" dirty="0">
                <a:solidFill>
                  <a:schemeClr val="tx1">
                    <a:lumMod val="95000"/>
                    <a:lumOff val="5000"/>
                  </a:schemeClr>
                </a:solidFill>
              </a:rPr>
              <a:t> </a:t>
            </a:r>
            <a:r>
              <a:rPr lang="en-US" sz="4400" dirty="0" err="1">
                <a:solidFill>
                  <a:schemeClr val="tx1">
                    <a:lumMod val="95000"/>
                    <a:lumOff val="5000"/>
                  </a:schemeClr>
                </a:solidFill>
              </a:rPr>
              <a:t>gần</a:t>
            </a:r>
            <a:r>
              <a:rPr lang="en-US" sz="4400" dirty="0">
                <a:solidFill>
                  <a:schemeClr val="tx1">
                    <a:lumMod val="95000"/>
                    <a:lumOff val="5000"/>
                  </a:schemeClr>
                </a:solidFill>
              </a:rPr>
              <a:t> </a:t>
            </a:r>
            <a:r>
              <a:rPr lang="en-US" sz="4400" dirty="0" err="1">
                <a:solidFill>
                  <a:schemeClr val="tx1">
                    <a:lumMod val="95000"/>
                    <a:lumOff val="5000"/>
                  </a:schemeClr>
                </a:solidFill>
              </a:rPr>
              <a:t>gũi</a:t>
            </a:r>
            <a:r>
              <a:rPr lang="en-US" sz="4400" dirty="0">
                <a:solidFill>
                  <a:schemeClr val="tx1">
                    <a:lumMod val="95000"/>
                    <a:lumOff val="5000"/>
                  </a:schemeClr>
                </a:solidFill>
              </a:rPr>
              <a:t>, </a:t>
            </a:r>
            <a:r>
              <a:rPr lang="en-US" sz="4400" dirty="0" err="1">
                <a:solidFill>
                  <a:schemeClr val="tx1">
                    <a:lumMod val="95000"/>
                    <a:lumOff val="5000"/>
                  </a:schemeClr>
                </a:solidFill>
              </a:rPr>
              <a:t>thân</a:t>
            </a:r>
            <a:r>
              <a:rPr lang="en-US" sz="4400" dirty="0">
                <a:solidFill>
                  <a:schemeClr val="tx1">
                    <a:lumMod val="95000"/>
                    <a:lumOff val="5000"/>
                  </a:schemeClr>
                </a:solidFill>
              </a:rPr>
              <a:t> </a:t>
            </a:r>
            <a:r>
              <a:rPr lang="en-US" sz="4400" dirty="0" err="1">
                <a:solidFill>
                  <a:schemeClr val="tx1">
                    <a:lumMod val="95000"/>
                    <a:lumOff val="5000"/>
                  </a:schemeClr>
                </a:solidFill>
              </a:rPr>
              <a:t>thiết</a:t>
            </a:r>
            <a:r>
              <a:rPr lang="en-US" sz="4400" dirty="0">
                <a:solidFill>
                  <a:schemeClr val="tx1">
                    <a:lumMod val="95000"/>
                    <a:lumOff val="5000"/>
                  </a:schemeClr>
                </a:solidFill>
              </a:rPr>
              <a:t> </a:t>
            </a:r>
            <a:r>
              <a:rPr lang="en-US" sz="4400" dirty="0" err="1">
                <a:solidFill>
                  <a:schemeClr val="tx1">
                    <a:lumMod val="95000"/>
                    <a:lumOff val="5000"/>
                  </a:schemeClr>
                </a:solidFill>
              </a:rPr>
              <a:t>mà</a:t>
            </a:r>
            <a:r>
              <a:rPr lang="en-US" sz="4400" dirty="0">
                <a:solidFill>
                  <a:schemeClr val="tx1">
                    <a:lumMod val="95000"/>
                    <a:lumOff val="5000"/>
                  </a:schemeClr>
                </a:solidFill>
              </a:rPr>
              <a:t> </a:t>
            </a:r>
            <a:r>
              <a:rPr lang="en-US" sz="4400" dirty="0" err="1">
                <a:solidFill>
                  <a:schemeClr val="tx1">
                    <a:lumMod val="95000"/>
                    <a:lumOff val="5000"/>
                  </a:schemeClr>
                </a:solidFill>
              </a:rPr>
              <a:t>em</a:t>
            </a:r>
            <a:r>
              <a:rPr lang="en-US" sz="4400" dirty="0">
                <a:solidFill>
                  <a:schemeClr val="tx1">
                    <a:lumMod val="95000"/>
                    <a:lumOff val="5000"/>
                  </a:schemeClr>
                </a:solidFill>
              </a:rPr>
              <a:t> </a:t>
            </a:r>
            <a:r>
              <a:rPr lang="en-US" sz="4400" dirty="0" err="1">
                <a:solidFill>
                  <a:schemeClr val="tx1">
                    <a:lumMod val="95000"/>
                    <a:lumOff val="5000"/>
                  </a:schemeClr>
                </a:solidFill>
              </a:rPr>
              <a:t>muốn</a:t>
            </a:r>
            <a:r>
              <a:rPr lang="en-US" sz="4400" dirty="0">
                <a:solidFill>
                  <a:schemeClr val="tx1">
                    <a:lumMod val="95000"/>
                    <a:lumOff val="5000"/>
                  </a:schemeClr>
                </a:solidFill>
              </a:rPr>
              <a:t> </a:t>
            </a:r>
            <a:r>
              <a:rPr lang="en-US" sz="4400" dirty="0" err="1">
                <a:solidFill>
                  <a:schemeClr val="tx1">
                    <a:lumMod val="95000"/>
                    <a:lumOff val="5000"/>
                  </a:schemeClr>
                </a:solidFill>
              </a:rPr>
              <a:t>bày</a:t>
            </a:r>
            <a:r>
              <a:rPr lang="en-US" sz="4400" dirty="0">
                <a:solidFill>
                  <a:schemeClr val="tx1">
                    <a:lumMod val="95000"/>
                    <a:lumOff val="5000"/>
                  </a:schemeClr>
                </a:solidFill>
              </a:rPr>
              <a:t> </a:t>
            </a:r>
            <a:r>
              <a:rPr lang="en-US" sz="4400" dirty="0" err="1">
                <a:solidFill>
                  <a:schemeClr val="tx1">
                    <a:lumMod val="95000"/>
                    <a:lumOff val="5000"/>
                  </a:schemeClr>
                </a:solidFill>
              </a:rPr>
              <a:t>tỏ</a:t>
            </a:r>
            <a:r>
              <a:rPr lang="en-US" sz="4400" dirty="0">
                <a:solidFill>
                  <a:schemeClr val="tx1">
                    <a:lumMod val="95000"/>
                    <a:lumOff val="5000"/>
                  </a:schemeClr>
                </a:solidFill>
              </a:rPr>
              <a:t> </a:t>
            </a:r>
            <a:r>
              <a:rPr lang="en-US" sz="4400" dirty="0" err="1">
                <a:solidFill>
                  <a:schemeClr val="tx1">
                    <a:lumMod val="95000"/>
                    <a:lumOff val="5000"/>
                  </a:schemeClr>
                </a:solidFill>
              </a:rPr>
              <a:t>tình</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xúc</a:t>
            </a:r>
            <a:r>
              <a:rPr lang="en-US" sz="4400" dirty="0">
                <a:solidFill>
                  <a:schemeClr val="tx1">
                    <a:lumMod val="95000"/>
                    <a:lumOff val="5000"/>
                  </a:schemeClr>
                </a:solidFill>
              </a:rPr>
              <a:t>.</a:t>
            </a: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Mọi 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par>
                                <p:cTn id="38" presetID="14" presetClass="entr" presetSubtype="1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chemeClr val="tx1">
                    <a:lumMod val="95000"/>
                    <a:lumOff val="5000"/>
                  </a:schemeClr>
                </a:solidFill>
              </a:rPr>
              <a:t>- </a:t>
            </a: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những</a:t>
            </a:r>
            <a:r>
              <a:rPr lang="en-US" sz="3200" b="1" i="1" dirty="0">
                <a:solidFill>
                  <a:schemeClr val="tx1">
                    <a:lumMod val="95000"/>
                    <a:lumOff val="5000"/>
                  </a:schemeClr>
                </a:solidFill>
              </a:rPr>
              <a:t> </a:t>
            </a:r>
            <a:r>
              <a:rPr lang="en-US" sz="3200" b="1" i="1" dirty="0" err="1">
                <a:solidFill>
                  <a:schemeClr val="tx1">
                    <a:lumMod val="95000"/>
                    <a:lumOff val="5000"/>
                  </a:schemeClr>
                </a:solidFill>
              </a:rPr>
              <a:t>điều</a:t>
            </a:r>
            <a:r>
              <a:rPr lang="en-US" sz="3200" b="1" i="1" dirty="0">
                <a:solidFill>
                  <a:schemeClr val="tx1">
                    <a:lumMod val="95000"/>
                    <a:lumOff val="5000"/>
                  </a:schemeClr>
                </a:solidFill>
              </a:rPr>
              <a:t> ở </a:t>
            </a:r>
            <a:r>
              <a:rPr lang="en-US" sz="3200" b="1" i="1" dirty="0" err="1">
                <a:solidFill>
                  <a:schemeClr val="tx1">
                    <a:lumMod val="95000"/>
                    <a:lumOff val="5000"/>
                  </a:schemeClr>
                </a:solidFill>
              </a:rPr>
              <a:t>người</a:t>
            </a:r>
            <a:r>
              <a:rPr lang="en-US" sz="3200" b="1" i="1" dirty="0">
                <a:solidFill>
                  <a:schemeClr val="tx1">
                    <a:lumMod val="95000"/>
                    <a:lumOff val="5000"/>
                  </a:schemeClr>
                </a:solidFill>
              </a:rPr>
              <a:t> </a:t>
            </a:r>
            <a:r>
              <a:rPr lang="en-US" sz="3200" b="1" i="1" dirty="0" err="1">
                <a:solidFill>
                  <a:schemeClr val="tx1">
                    <a:lumMod val="95000"/>
                    <a:lumOff val="5000"/>
                  </a:schemeClr>
                </a:solidFill>
              </a:rPr>
              <a:t>đó</a:t>
            </a:r>
            <a:r>
              <a:rPr lang="en-US" sz="3200" b="1" i="1" dirty="0">
                <a:solidFill>
                  <a:schemeClr val="tx1">
                    <a:lumMod val="95000"/>
                    <a:lumOff val="5000"/>
                  </a:schemeClr>
                </a:solidFill>
              </a:rPr>
              <a:t> </a:t>
            </a:r>
            <a:r>
              <a:rPr lang="en-US" sz="3200" b="1" i="1" dirty="0" err="1">
                <a:solidFill>
                  <a:schemeClr val="tx1">
                    <a:lumMod val="95000"/>
                    <a:lumOff val="5000"/>
                  </a:schemeClr>
                </a:solidFill>
              </a:rPr>
              <a:t>làm</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động</a:t>
            </a:r>
            <a:r>
              <a:rPr lang="en-US" sz="3200" b="1" i="1" dirty="0">
                <a:solidFill>
                  <a:schemeClr val="tx1">
                    <a:lumMod val="95000"/>
                    <a:lumOff val="5000"/>
                  </a:schemeClr>
                </a:solidFill>
              </a:rPr>
              <a:t>. </a:t>
            </a:r>
            <a:r>
              <a:rPr lang="en-US" sz="3200" b="1" i="1" dirty="0" err="1">
                <a:solidFill>
                  <a:schemeClr val="tx1">
                    <a:lumMod val="95000"/>
                    <a:lumOff val="5000"/>
                  </a:schemeClr>
                </a:solidFill>
              </a:rPr>
              <a:t>Ví</a:t>
            </a:r>
            <a:r>
              <a:rPr lang="en-US" sz="3200" b="1" i="1" dirty="0">
                <a:solidFill>
                  <a:schemeClr val="tx1">
                    <a:lumMod val="95000"/>
                    <a:lumOff val="5000"/>
                  </a:schemeClr>
                </a:solidFill>
              </a:rPr>
              <a:t> </a:t>
            </a:r>
            <a:r>
              <a:rPr lang="en-US" sz="3200" b="1" i="1" dirty="0" err="1">
                <a:solidFill>
                  <a:schemeClr val="tx1">
                    <a:lumMod val="95000"/>
                    <a:lumOff val="5000"/>
                  </a:schemeClr>
                </a:solidFill>
              </a:rPr>
              <a:t>dụ</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Cử</a:t>
            </a:r>
            <a:r>
              <a:rPr lang="en-US" sz="3200" dirty="0">
                <a:solidFill>
                  <a:schemeClr val="tx1">
                    <a:lumMod val="95000"/>
                    <a:lumOff val="5000"/>
                  </a:schemeClr>
                </a:solidFill>
              </a:rPr>
              <a:t> </a:t>
            </a:r>
            <a:r>
              <a:rPr lang="en-US" sz="3200" dirty="0" err="1">
                <a:solidFill>
                  <a:schemeClr val="tx1">
                    <a:lumMod val="95000"/>
                    <a:lumOff val="5000"/>
                  </a:schemeClr>
                </a:solidFill>
              </a:rPr>
              <a:t>chỉ</a:t>
            </a:r>
            <a:r>
              <a:rPr lang="en-US" sz="3200" dirty="0">
                <a:solidFill>
                  <a:schemeClr val="tx1">
                    <a:lumMod val="95000"/>
                    <a:lumOff val="5000"/>
                  </a:schemeClr>
                </a:solidFill>
              </a:rPr>
              <a:t>, </a:t>
            </a:r>
            <a:r>
              <a:rPr lang="en-US" sz="3200" dirty="0" err="1">
                <a:solidFill>
                  <a:schemeClr val="tx1">
                    <a:lumMod val="95000"/>
                    <a:lumOff val="5000"/>
                  </a:schemeClr>
                </a:solidFill>
              </a:rPr>
              <a:t>lời</a:t>
            </a:r>
            <a:r>
              <a:rPr lang="en-US" sz="3200" dirty="0">
                <a:solidFill>
                  <a:schemeClr val="tx1">
                    <a:lumMod val="95000"/>
                    <a:lumOff val="5000"/>
                  </a:schemeClr>
                </a:solidFill>
              </a:rPr>
              <a:t> </a:t>
            </a:r>
            <a:r>
              <a:rPr lang="en-US" sz="3200" dirty="0" err="1">
                <a:solidFill>
                  <a:schemeClr val="tx1">
                    <a:lumMod val="95000"/>
                    <a:lumOff val="5000"/>
                  </a:schemeClr>
                </a:solidFill>
              </a:rPr>
              <a:t>nói</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Những</a:t>
            </a:r>
            <a:r>
              <a:rPr lang="en-US" sz="3200" dirty="0">
                <a:solidFill>
                  <a:schemeClr val="tx1">
                    <a:lumMod val="95000"/>
                    <a:lumOff val="5000"/>
                  </a:schemeClr>
                </a:solidFill>
              </a:rPr>
              <a:t> </a:t>
            </a:r>
            <a:r>
              <a:rPr lang="en-US" sz="3200" dirty="0" err="1">
                <a:solidFill>
                  <a:schemeClr val="tx1">
                    <a:lumMod val="95000"/>
                    <a:lumOff val="5000"/>
                  </a:schemeClr>
                </a:solidFill>
              </a:rPr>
              <a:t>kỉ</a:t>
            </a:r>
            <a:r>
              <a:rPr lang="en-US" sz="3200" dirty="0">
                <a:solidFill>
                  <a:schemeClr val="tx1">
                    <a:lumMod val="95000"/>
                    <a:lumOff val="5000"/>
                  </a:schemeClr>
                </a:solidFill>
              </a:rPr>
              <a:t> </a:t>
            </a:r>
            <a:r>
              <a:rPr lang="en-US" sz="3200" dirty="0" err="1">
                <a:solidFill>
                  <a:schemeClr val="tx1">
                    <a:lumMod val="95000"/>
                    <a:lumOff val="5000"/>
                  </a:schemeClr>
                </a:solidFill>
              </a:rPr>
              <a:t>niệm</a:t>
            </a:r>
            <a:r>
              <a:rPr lang="en-US" sz="3200" dirty="0">
                <a:solidFill>
                  <a:schemeClr val="tx1">
                    <a:lumMod val="95000"/>
                    <a:lumOff val="5000"/>
                  </a:schemeClr>
                </a:solidFill>
              </a:rPr>
              <a:t> </a:t>
            </a:r>
            <a:r>
              <a:rPr lang="en-US" sz="3200" dirty="0" err="1">
                <a:solidFill>
                  <a:schemeClr val="tx1">
                    <a:lumMod val="95000"/>
                    <a:lumOff val="5000"/>
                  </a:schemeClr>
                </a:solidFill>
              </a:rPr>
              <a:t>giữa</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của</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dành</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a:t>
            </a:r>
          </a:p>
          <a:p>
            <a:pPr marL="285750" indent="-285750" algn="just">
              <a:buFontTx/>
              <a:buChar char="-"/>
            </a:pP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rõ</a:t>
            </a:r>
            <a:r>
              <a:rPr lang="en-US" sz="3200" b="1" i="1" dirty="0">
                <a:solidFill>
                  <a:schemeClr val="tx1">
                    <a:lumMod val="95000"/>
                    <a:lumOff val="5000"/>
                  </a:schemeClr>
                </a:solidFill>
              </a:rPr>
              <a:t> </a:t>
            </a:r>
            <a:r>
              <a:rPr lang="en-US" sz="3200" b="1" i="1" dirty="0" err="1">
                <a:solidFill>
                  <a:schemeClr val="tx1">
                    <a:lumMod val="95000"/>
                    <a:lumOff val="5000"/>
                  </a:schemeClr>
                </a:solidFill>
              </a:rPr>
              <a:t>tình</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của</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Dùng</a:t>
            </a:r>
            <a:r>
              <a:rPr lang="en-US" sz="3200" dirty="0">
                <a:solidFill>
                  <a:schemeClr val="tx1">
                    <a:lumMod val="95000"/>
                    <a:lumOff val="5000"/>
                  </a:schemeClr>
                </a:solidFill>
              </a:rPr>
              <a:t> </a:t>
            </a:r>
            <a:r>
              <a:rPr lang="en-US" sz="3200" dirty="0" err="1">
                <a:solidFill>
                  <a:schemeClr val="tx1">
                    <a:lumMod val="95000"/>
                    <a:lumOff val="5000"/>
                  </a:schemeClr>
                </a:solidFill>
              </a:rPr>
              <a:t>từ</a:t>
            </a:r>
            <a:r>
              <a:rPr lang="en-US" sz="3200" dirty="0">
                <a:solidFill>
                  <a:schemeClr val="tx1">
                    <a:lumMod val="95000"/>
                    <a:lumOff val="5000"/>
                  </a:schemeClr>
                </a:solidFill>
              </a:rPr>
              <a:t> </a:t>
            </a:r>
            <a:r>
              <a:rPr lang="en-US" sz="3200" dirty="0" err="1">
                <a:solidFill>
                  <a:schemeClr val="tx1">
                    <a:lumMod val="95000"/>
                    <a:lumOff val="5000"/>
                  </a:schemeClr>
                </a:solidFill>
              </a:rPr>
              <a:t>ngữ</a:t>
            </a:r>
            <a:r>
              <a:rPr lang="en-US" sz="3200" dirty="0">
                <a:solidFill>
                  <a:schemeClr val="tx1">
                    <a:lumMod val="95000"/>
                    <a:lumOff val="5000"/>
                  </a:schemeClr>
                </a:solidFill>
              </a:rPr>
              <a:t> </a:t>
            </a:r>
            <a:r>
              <a:rPr lang="en-US" sz="3200" dirty="0" err="1">
                <a:solidFill>
                  <a:schemeClr val="tx1">
                    <a:lumMod val="95000"/>
                    <a:lumOff val="5000"/>
                  </a:schemeClr>
                </a:solidFill>
              </a:rPr>
              <a:t>trực</a:t>
            </a:r>
            <a:r>
              <a:rPr lang="en-US" sz="3200" dirty="0">
                <a:solidFill>
                  <a:schemeClr val="tx1">
                    <a:lumMod val="95000"/>
                    <a:lumOff val="5000"/>
                  </a:schemeClr>
                </a:solidFill>
              </a:rPr>
              <a:t> </a:t>
            </a:r>
            <a:r>
              <a:rPr lang="en-US" sz="3200" dirty="0" err="1">
                <a:solidFill>
                  <a:schemeClr val="tx1">
                    <a:lumMod val="95000"/>
                    <a:lumOff val="5000"/>
                  </a:schemeClr>
                </a:solidFill>
              </a:rPr>
              <a:t>tiếp</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yêu</a:t>
            </a:r>
            <a:r>
              <a:rPr lang="en-US" sz="3200" dirty="0">
                <a:solidFill>
                  <a:schemeClr val="tx1">
                    <a:lumMod val="95000"/>
                    <a:lumOff val="5000"/>
                  </a:schemeClr>
                </a:solidFill>
              </a:rPr>
              <a:t> </a:t>
            </a:r>
            <a:r>
              <a:rPr lang="en-US" sz="3200" dirty="0" err="1">
                <a:solidFill>
                  <a:schemeClr val="tx1">
                    <a:lumMod val="95000"/>
                    <a:lumOff val="5000"/>
                  </a:schemeClr>
                </a:solidFill>
              </a:rPr>
              <a:t>quý</a:t>
            </a:r>
            <a:r>
              <a:rPr lang="en-US" sz="3200" dirty="0">
                <a:solidFill>
                  <a:schemeClr val="tx1">
                    <a:lumMod val="95000"/>
                    <a:lumOff val="5000"/>
                  </a:schemeClr>
                </a:solidFill>
              </a:rPr>
              <a:t>, </a:t>
            </a:r>
            <a:r>
              <a:rPr lang="en-US" sz="3200" dirty="0" err="1">
                <a:solidFill>
                  <a:schemeClr val="tx1">
                    <a:lumMod val="95000"/>
                    <a:lumOff val="5000"/>
                  </a:schemeClr>
                </a:solidFill>
              </a:rPr>
              <a:t>khâm</a:t>
            </a:r>
            <a:r>
              <a:rPr lang="en-US" sz="3200" dirty="0">
                <a:solidFill>
                  <a:schemeClr val="tx1">
                    <a:lumMod val="95000"/>
                    <a:lumOff val="5000"/>
                  </a:schemeClr>
                </a:solidFill>
              </a:rPr>
              <a:t> </a:t>
            </a:r>
            <a:r>
              <a:rPr lang="en-US" sz="3200" dirty="0" err="1">
                <a:solidFill>
                  <a:schemeClr val="tx1">
                    <a:lumMod val="95000"/>
                    <a:lumOff val="5000"/>
                  </a:schemeClr>
                </a:solidFill>
              </a:rPr>
              <a:t>phục</a:t>
            </a:r>
            <a:r>
              <a:rPr lang="en-US" sz="3200" dirty="0">
                <a:solidFill>
                  <a:schemeClr val="tx1">
                    <a:lumMod val="95000"/>
                    <a:lumOff val="5000"/>
                  </a:schemeClr>
                </a:solidFill>
              </a:rPr>
              <a:t>, </a:t>
            </a:r>
            <a:r>
              <a:rPr lang="en-US" sz="3200" dirty="0" err="1">
                <a:solidFill>
                  <a:schemeClr val="tx1">
                    <a:lumMod val="95000"/>
                    <a:lumOff val="5000"/>
                  </a:schemeClr>
                </a:solidFill>
              </a:rPr>
              <a:t>trân</a:t>
            </a:r>
            <a:r>
              <a:rPr lang="en-US" sz="3200" dirty="0">
                <a:solidFill>
                  <a:schemeClr val="tx1">
                    <a:lumMod val="95000"/>
                    <a:lumOff val="5000"/>
                  </a:schemeClr>
                </a:solidFill>
              </a:rPr>
              <a:t> </a:t>
            </a:r>
            <a:r>
              <a:rPr lang="en-US" sz="3200" dirty="0" err="1">
                <a:solidFill>
                  <a:schemeClr val="tx1">
                    <a:lumMod val="95000"/>
                    <a:lumOff val="5000"/>
                  </a:schemeClr>
                </a:solidFill>
              </a:rPr>
              <a:t>trọng</a:t>
            </a:r>
            <a:r>
              <a:rPr lang="en-US" sz="3200" dirty="0">
                <a:solidFill>
                  <a:schemeClr val="tx1">
                    <a:lumMod val="95000"/>
                    <a:lumOff val="5000"/>
                  </a:schemeClr>
                </a:solidFill>
              </a:rPr>
              <a:t>, </a:t>
            </a:r>
            <a:r>
              <a:rPr lang="en-US" sz="3200" dirty="0" err="1">
                <a:solidFill>
                  <a:schemeClr val="tx1">
                    <a:lumMod val="95000"/>
                    <a:lumOff val="5000"/>
                  </a:schemeClr>
                </a:solidFill>
              </a:rPr>
              <a:t>ngưỡng</a:t>
            </a:r>
            <a:r>
              <a:rPr lang="en-US" sz="3200" dirty="0">
                <a:solidFill>
                  <a:schemeClr val="tx1">
                    <a:lumMod val="95000"/>
                    <a:lumOff val="5000"/>
                  </a:schemeClr>
                </a:solidFill>
              </a:rPr>
              <a:t> </a:t>
            </a:r>
            <a:r>
              <a:rPr lang="en-US" sz="3200" dirty="0" err="1">
                <a:solidFill>
                  <a:schemeClr val="tx1">
                    <a:lumMod val="95000"/>
                    <a:lumOff val="5000"/>
                  </a:schemeClr>
                </a:solidFill>
              </a:rPr>
              <a:t>mộ</a:t>
            </a:r>
            <a:r>
              <a:rPr lang="en-US" sz="3200" dirty="0">
                <a:solidFill>
                  <a:schemeClr val="tx1">
                    <a:lumMod val="95000"/>
                    <a:lumOff val="5000"/>
                  </a:schemeClr>
                </a:solidFill>
              </a:rPr>
              <a:t>, </a:t>
            </a:r>
            <a:r>
              <a:rPr lang="en-US" sz="3200" dirty="0" err="1">
                <a:solidFill>
                  <a:schemeClr val="tx1">
                    <a:lumMod val="95000"/>
                    <a:lumOff val="5000"/>
                  </a:schemeClr>
                </a:solidFill>
              </a:rPr>
              <a:t>nhớ</a:t>
            </a:r>
            <a:r>
              <a:rPr lang="en-US" sz="3200" dirty="0">
                <a:solidFill>
                  <a:schemeClr val="tx1">
                    <a:lumMod val="95000"/>
                    <a:lumOff val="5000"/>
                  </a:schemeClr>
                </a:solidFill>
              </a:rPr>
              <a:t> </a:t>
            </a:r>
            <a:r>
              <a:rPr lang="en-US" sz="3200" dirty="0" err="1">
                <a:solidFill>
                  <a:schemeClr val="tx1">
                    <a:lumMod val="95000"/>
                    <a:lumOff val="5000"/>
                  </a:schemeClr>
                </a:solidFill>
              </a:rPr>
              <a:t>mong</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Nêu</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tìm</a:t>
            </a:r>
            <a:r>
              <a:rPr lang="en-US" sz="3200" dirty="0">
                <a:solidFill>
                  <a:schemeClr val="tx1">
                    <a:lumMod val="95000"/>
                    <a:lumOff val="5000"/>
                  </a:schemeClr>
                </a:solidFill>
              </a:rPr>
              <a:t> </a:t>
            </a:r>
            <a:r>
              <a:rPr lang="en-US" sz="3200" dirty="0" err="1">
                <a:solidFill>
                  <a:schemeClr val="tx1">
                    <a:lumMod val="95000"/>
                    <a:lumOff val="5000"/>
                  </a:schemeClr>
                </a:solidFill>
              </a:rPr>
              <a:t>cách</a:t>
            </a:r>
            <a:r>
              <a:rPr lang="en-US" sz="3200" dirty="0">
                <a:solidFill>
                  <a:schemeClr val="tx1">
                    <a:lumMod val="95000"/>
                    <a:lumOff val="5000"/>
                  </a:schemeClr>
                </a:solidFill>
              </a:rPr>
              <a:t> </a:t>
            </a:r>
            <a:r>
              <a:rPr lang="en-US" sz="3200" dirty="0" err="1">
                <a:solidFill>
                  <a:schemeClr val="tx1">
                    <a:lumMod val="95000"/>
                    <a:lumOff val="5000"/>
                  </a:schemeClr>
                </a:solidFill>
              </a:rPr>
              <a:t>giúp</a:t>
            </a:r>
            <a:r>
              <a:rPr lang="en-US" sz="3200" dirty="0">
                <a:solidFill>
                  <a:schemeClr val="tx1">
                    <a:lumMod val="95000"/>
                    <a:lumOff val="5000"/>
                  </a:schemeClr>
                </a:solidFill>
              </a:rPr>
              <a:t> </a:t>
            </a:r>
            <a:r>
              <a:rPr lang="en-US" sz="3200" dirty="0" err="1">
                <a:solidFill>
                  <a:schemeClr val="tx1">
                    <a:lumMod val="95000"/>
                    <a:lumOff val="5000"/>
                  </a:schemeClr>
                </a:solidFill>
              </a:rPr>
              <a:t>đỡ</a:t>
            </a:r>
            <a:r>
              <a:rPr lang="en-US" sz="3200" dirty="0">
                <a:solidFill>
                  <a:schemeClr val="tx1">
                    <a:lumMod val="95000"/>
                    <a:lumOff val="5000"/>
                  </a:schemeClr>
                </a:solidFill>
              </a:rPr>
              <a:t>, </a:t>
            </a:r>
            <a:r>
              <a:rPr lang="en-US" sz="3200" dirty="0" err="1">
                <a:solidFill>
                  <a:schemeClr val="tx1">
                    <a:lumMod val="95000"/>
                    <a:lumOff val="5000"/>
                  </a:schemeClr>
                </a:solidFill>
              </a:rPr>
              <a:t>luôn</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đến</a:t>
            </a:r>
            <a:r>
              <a:rPr lang="en-US" sz="3200" dirty="0">
                <a:solidFill>
                  <a:schemeClr val="tx1">
                    <a:lumMod val="95000"/>
                    <a:lumOff val="5000"/>
                  </a:schemeClr>
                </a:solidFill>
              </a:rPr>
              <a:t>, </a:t>
            </a:r>
            <a:r>
              <a:rPr lang="en-US" sz="3200" dirty="0" err="1">
                <a:solidFill>
                  <a:schemeClr val="tx1">
                    <a:lumMod val="95000"/>
                    <a:lumOff val="5000"/>
                  </a:schemeClr>
                </a:solidFill>
              </a:rPr>
              <a:t>cố</a:t>
            </a:r>
            <a:r>
              <a:rPr lang="en-US" sz="3200" dirty="0">
                <a:solidFill>
                  <a:schemeClr val="tx1">
                    <a:lumMod val="95000"/>
                    <a:lumOff val="5000"/>
                  </a:schemeClr>
                </a:solidFill>
              </a:rPr>
              <a:t> </a:t>
            </a:r>
            <a:r>
              <a:rPr lang="en-US" sz="3200" dirty="0" err="1">
                <a:solidFill>
                  <a:schemeClr val="tx1">
                    <a:lumMod val="95000"/>
                    <a:lumOff val="5000"/>
                  </a:schemeClr>
                </a:solidFill>
              </a:rPr>
              <a:t>gắng</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kể</a:t>
            </a:r>
            <a:r>
              <a:rPr lang="en-US" sz="3200" dirty="0">
                <a:solidFill>
                  <a:schemeClr val="tx1">
                    <a:lumMod val="95000"/>
                    <a:lumOff val="5000"/>
                  </a:schemeClr>
                </a:solidFill>
              </a:rPr>
              <a:t> </a:t>
            </a:r>
            <a:r>
              <a:rPr lang="en-US" sz="3200" dirty="0" err="1">
                <a:solidFill>
                  <a:schemeClr val="tx1">
                    <a:lumMod val="95000"/>
                    <a:lumOff val="5000"/>
                  </a:schemeClr>
                </a:solidFill>
              </a:rPr>
              <a:t>về</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bạn</a:t>
            </a:r>
            <a:r>
              <a:rPr lang="en-US" sz="3200" dirty="0">
                <a:solidFill>
                  <a:schemeClr val="tx1">
                    <a:lumMod val="95000"/>
                    <a:lumOff val="5000"/>
                  </a:schemeClr>
                </a:solidFill>
              </a:rPr>
              <a:t> </a:t>
            </a:r>
            <a:r>
              <a:rPr lang="en-US" sz="3200" dirty="0" err="1">
                <a:solidFill>
                  <a:schemeClr val="tx1">
                    <a:lumMod val="95000"/>
                    <a:lumOff val="5000"/>
                  </a:schemeClr>
                </a:solidFill>
              </a:rPr>
              <a:t>bè</a:t>
            </a:r>
            <a:r>
              <a:rPr lang="en-US" sz="3200" dirty="0">
                <a:solidFill>
                  <a:schemeClr val="tx1">
                    <a:lumMod val="95000"/>
                    <a:lumOff val="5000"/>
                  </a:schemeClr>
                </a:solidFill>
              </a:rPr>
              <a:t> </a:t>
            </a:r>
            <a:r>
              <a:rPr lang="en-US" sz="3200" dirty="0" err="1">
                <a:solidFill>
                  <a:schemeClr val="tx1">
                    <a:lumMod val="95000"/>
                    <a:lumOff val="5000"/>
                  </a:schemeClr>
                </a:solidFill>
              </a:rPr>
              <a:t>nghe</a:t>
            </a:r>
            <a:r>
              <a:rPr lang="en-US" sz="3200" dirty="0">
                <a:solidFill>
                  <a:schemeClr val="tx1">
                    <a:lumMod val="95000"/>
                    <a:lumOff val="5000"/>
                  </a:schemeClr>
                </a:solidFill>
              </a:rPr>
              <a:t>,…)</a:t>
            </a: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đã gần bảy mươi tuổi nhưng vẫn còn </a:t>
            </a:r>
            <a:r>
              <a:rPr lang="en-US" sz="3800" dirty="0" err="1">
                <a:latin typeface="Calibri" panose="020F0502020204030204" pitchFamily="34" charset="0"/>
                <a:ea typeface="Calibri" panose="020F0502020204030204" pitchFamily="34" charset="0"/>
                <a:cs typeface="Calibri" panose="020F0502020204030204" pitchFamily="34" charset="0"/>
              </a:rPr>
              <a:t>khoẻ</a:t>
            </a:r>
            <a:r>
              <a:rPr lang="vi-VN" sz="3800" dirty="0">
                <a:latin typeface="Calibri" panose="020F0502020204030204" pitchFamily="34" charset="0"/>
                <a:ea typeface="Calibri" panose="020F0502020204030204" pitchFamily="34" charset="0"/>
                <a:cs typeface="Calibri" panose="020F0502020204030204" pitchFamily="34" charset="0"/>
              </a:rPr>
              <a:t> mạnh và minh mẫn</a:t>
            </a:r>
            <a:r>
              <a:rPr lang="en-US" sz="3800" dirty="0">
                <a:latin typeface="Calibri" panose="020F0502020204030204" pitchFamily="34" charset="0"/>
                <a:ea typeface="Calibri" panose="020F0502020204030204" pitchFamily="34" charset="0"/>
                <a:cs typeface="Calibri" panose="020F0502020204030204" pitchFamily="34" charset="0"/>
              </a:rPr>
              <a:t> </a:t>
            </a:r>
            <a:r>
              <a:rPr lang="en-US" sz="3800" dirty="0" err="1">
                <a:latin typeface="Calibri" panose="020F0502020204030204" pitchFamily="34" charset="0"/>
                <a:ea typeface="Calibri" panose="020F0502020204030204" pitchFamily="34" charset="0"/>
                <a:cs typeface="Calibri" panose="020F0502020204030204" pitchFamily="34" charset="0"/>
              </a:rPr>
              <a:t>lắm</a:t>
            </a:r>
            <a:r>
              <a:rPr lang="vi-VN" sz="3800" dirty="0">
                <a:latin typeface="Calibri" panose="020F0502020204030204" pitchFamily="34" charset="0"/>
                <a:ea typeface="Calibri" panose="020F0502020204030204" pitchFamily="34" charset="0"/>
                <a:cs typeface="Calibri" panose="020F0502020204030204" pitchFamily="34" charset="0"/>
              </a:rPr>
              <a:t>. Bà có khuôn mặt phúc hậu, với nụ cười hiền từ. Mỗi dịp lễ Tết, em lại được về quê thăm bà. Bà em là một người yêu thương con cháu hết mực. Em đã lớn lên cùng với lời ầu ơ ngọt ngào bà ru, với bao câu chuyện cổ tích kì thú bà kể. Mỗi tối, đôi tay gầy xương, nhăn nheo của bà lại vỗ về em đi vào giấc ngủ. 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a:solidFill>
                  <a:schemeClr val="tx1">
                    <a:lumMod val="95000"/>
                    <a:lumOff val="5000"/>
                  </a:schemeClr>
                </a:solidFill>
              </a:rPr>
              <a:t>Kết</a:t>
            </a:r>
            <a:r>
              <a:rPr lang="en-US" sz="5400" dirty="0">
                <a:solidFill>
                  <a:schemeClr val="tx1">
                    <a:lumMod val="95000"/>
                    <a:lumOff val="5000"/>
                  </a:schemeClr>
                </a:solidFill>
              </a:rPr>
              <a:t> </a:t>
            </a:r>
            <a:r>
              <a:rPr lang="en-US" sz="5400" dirty="0" err="1">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lumMod val="95000"/>
                    <a:lumOff val="5000"/>
                  </a:schemeClr>
                </a:solidFill>
              </a:rPr>
              <a:t>Khẳng</a:t>
            </a:r>
            <a:r>
              <a:rPr lang="en-US" sz="5400" dirty="0">
                <a:solidFill>
                  <a:schemeClr val="tx1">
                    <a:lumMod val="95000"/>
                    <a:lumOff val="5000"/>
                  </a:schemeClr>
                </a:solidFill>
              </a:rPr>
              <a:t> </a:t>
            </a:r>
            <a:r>
              <a:rPr lang="en-US" sz="5400" dirty="0" err="1">
                <a:solidFill>
                  <a:schemeClr val="tx1">
                    <a:lumMod val="95000"/>
                    <a:lumOff val="5000"/>
                  </a:schemeClr>
                </a:solidFill>
              </a:rPr>
              <a:t>định</a:t>
            </a:r>
            <a:r>
              <a:rPr lang="en-US" sz="5400" dirty="0">
                <a:solidFill>
                  <a:schemeClr val="tx1">
                    <a:lumMod val="95000"/>
                    <a:lumOff val="5000"/>
                  </a:schemeClr>
                </a:solidFill>
              </a:rPr>
              <a:t> </a:t>
            </a:r>
            <a:r>
              <a:rPr lang="en-US" sz="5400" dirty="0" err="1">
                <a:solidFill>
                  <a:schemeClr val="tx1">
                    <a:lumMod val="95000"/>
                    <a:lumOff val="5000"/>
                  </a:schemeClr>
                </a:solidFill>
              </a:rPr>
              <a:t>tình</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xúc</a:t>
            </a:r>
            <a:r>
              <a:rPr lang="en-US" sz="5400" dirty="0">
                <a:solidFill>
                  <a:schemeClr val="tx1">
                    <a:lumMod val="95000"/>
                    <a:lumOff val="5000"/>
                  </a:schemeClr>
                </a:solidFill>
              </a:rPr>
              <a:t> </a:t>
            </a:r>
            <a:r>
              <a:rPr lang="en-US" sz="5400" dirty="0" err="1">
                <a:solidFill>
                  <a:schemeClr val="tx1">
                    <a:lumMod val="95000"/>
                    <a:lumOff val="5000"/>
                  </a:schemeClr>
                </a:solidFill>
              </a:rPr>
              <a:t>của</a:t>
            </a:r>
            <a:r>
              <a:rPr lang="en-US" sz="5400" dirty="0">
                <a:solidFill>
                  <a:schemeClr val="tx1">
                    <a:lumMod val="95000"/>
                    <a:lumOff val="5000"/>
                  </a:schemeClr>
                </a:solidFill>
              </a:rPr>
              <a:t> </a:t>
            </a:r>
            <a:r>
              <a:rPr lang="en-US" sz="5400" dirty="0" err="1">
                <a:solidFill>
                  <a:schemeClr val="tx1">
                    <a:lumMod val="95000"/>
                    <a:lumOff val="5000"/>
                  </a:schemeClr>
                </a:solidFill>
              </a:rPr>
              <a:t>em</a:t>
            </a:r>
            <a:r>
              <a:rPr lang="en-US" sz="5400" dirty="0">
                <a:solidFill>
                  <a:schemeClr val="tx1">
                    <a:lumMod val="95000"/>
                    <a:lumOff val="5000"/>
                  </a:schemeClr>
                </a:solidFill>
              </a:rPr>
              <a:t>.</a:t>
            </a: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Em 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773</Words>
  <Application>Microsoft Office PowerPoint</Application>
  <PresentationFormat>Custom</PresentationFormat>
  <Paragraphs>59</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SVN-Newton</vt:lpstr>
      <vt:lpstr>SVN-Adam Gorry</vt:lpstr>
      <vt:lpstr>#9Slide07 HoneyCream</vt:lpstr>
      <vt:lpstr>Arial</vt:lpstr>
      <vt:lpstr>Times New Roman</vt:lpstr>
      <vt:lpstr>Calibri</vt:lpstr>
      <vt:lpstr>SVN-SAF</vt:lpstr>
      <vt:lpstr>Garet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Administrator</cp:lastModifiedBy>
  <cp:revision>13</cp:revision>
  <dcterms:created xsi:type="dcterms:W3CDTF">2006-08-16T00:00:00Z</dcterms:created>
  <dcterms:modified xsi:type="dcterms:W3CDTF">2025-05-13T08:41:06Z</dcterms:modified>
  <dc:identifier>DAF1hwlWD10</dc:identifier>
</cp:coreProperties>
</file>