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1"/>
  </p:notesMasterIdLst>
  <p:sldIdLst>
    <p:sldId id="421" r:id="rId3"/>
    <p:sldId id="433" r:id="rId4"/>
    <p:sldId id="422" r:id="rId5"/>
    <p:sldId id="396" r:id="rId6"/>
    <p:sldId id="410" r:id="rId7"/>
    <p:sldId id="397" r:id="rId8"/>
    <p:sldId id="435" r:id="rId9"/>
    <p:sldId id="40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84" d="100"/>
          <a:sy n="84" d="100"/>
        </p:scale>
        <p:origin x="660" y="84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7E238-1BF5-3EBB-DD53-9518FF5CC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BEB15D-1363-68CE-9A84-C1959F94B94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2025-05-13T08:46:52Z</dcterms:modified>
</cp:coreProperties>
</file>