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4249"/>
    <a:srgbClr val="FC6476"/>
    <a:srgbClr val="FDA1AC"/>
    <a:srgbClr val="ED7C6C"/>
    <a:srgbClr val="377D82"/>
    <a:srgbClr val="FFCC66"/>
    <a:srgbClr val="C1D9D6"/>
    <a:srgbClr val="80A569"/>
    <a:srgbClr val="F9EDA2"/>
    <a:srgbClr val="825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146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5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44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69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29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92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6270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573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9709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04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962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E737CC0-9222-D531-B0A0-713C3EFD86B4}"/>
              </a:ext>
            </a:extLst>
          </p:cNvPr>
          <p:cNvSpPr txBox="1"/>
          <p:nvPr userDrawn="1"/>
        </p:nvSpPr>
        <p:spPr>
          <a:xfrm>
            <a:off x="5921394" y="7490418"/>
            <a:ext cx="1884026" cy="4278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5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545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545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5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545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545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545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881D44-0DD0-3CB3-99D6-35393627A927}"/>
              </a:ext>
            </a:extLst>
          </p:cNvPr>
          <p:cNvSpPr txBox="1">
            <a:spLocks/>
          </p:cNvSpPr>
          <p:nvPr userDrawn="1"/>
        </p:nvSpPr>
        <p:spPr>
          <a:xfrm>
            <a:off x="11726148" y="0"/>
            <a:ext cx="465852" cy="98290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60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225580-1202-F722-B263-9C2FBB23AB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F1C3BC-627A-064A-258F-3CF3A12F252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21B61F-7DB2-7A7D-A9C5-F1BE202069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E37C54-8DB0-AE97-1865-BB2E1AA85BD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42CD07C-AAF9-4FA3-28E6-9268F4B79A4A}"/>
              </a:ext>
            </a:extLst>
          </p:cNvPr>
          <p:cNvSpPr txBox="1">
            <a:spLocks/>
          </p:cNvSpPr>
          <p:nvPr userDrawn="1"/>
        </p:nvSpPr>
        <p:spPr>
          <a:xfrm>
            <a:off x="11652727" y="-378744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Khánh</a:t>
            </a:r>
            <a:r>
              <a:rPr kumimoji="0" lang="en-US" sz="484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84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  <a:alpha val="41000"/>
                  </a:srgbClr>
                </a:solidFill>
                <a:effectLst/>
                <a:uLnTx/>
                <a:uFillTx/>
                <a:latin typeface="SVN-Ready" panose="02040603050506020204" pitchFamily="18" charset="0"/>
                <a:ea typeface="+mj-ea"/>
                <a:cs typeface="+mj-cs"/>
              </a:rPr>
              <a:t>Huyền</a:t>
            </a:r>
            <a:endParaRPr kumimoji="0" lang="en-US" sz="484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  <a:alpha val="41000"/>
                </a:srgbClr>
              </a:solidFill>
              <a:effectLst/>
              <a:uLnTx/>
              <a:uFillTx/>
              <a:latin typeface="SVN-Ready" panose="02040603050506020204" pitchFamily="18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1607FFC-8896-5786-C85F-BEBE4BAE9A92}"/>
              </a:ext>
            </a:extLst>
          </p:cNvPr>
          <p:cNvSpPr txBox="1">
            <a:spLocks/>
          </p:cNvSpPr>
          <p:nvPr userDrawn="1"/>
        </p:nvSpPr>
        <p:spPr>
          <a:xfrm>
            <a:off x="-97971" y="657037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029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5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54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D202AF-B406-7F32-20BE-C735C09374E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157583" y="7128850"/>
            <a:ext cx="662068" cy="80407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39539D-3325-AB11-4C65-380307DA1BC0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4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4.svg"/><Relationship Id="rId21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svg"/><Relationship Id="rId22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18" Type="http://schemas.openxmlformats.org/officeDocument/2006/relationships/image" Target="../media/image87.png"/><Relationship Id="rId3" Type="http://schemas.openxmlformats.org/officeDocument/2006/relationships/image" Target="../media/image4.sv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17" Type="http://schemas.openxmlformats.org/officeDocument/2006/relationships/image" Target="../media/image86.svg"/><Relationship Id="rId2" Type="http://schemas.openxmlformats.org/officeDocument/2006/relationships/image" Target="../media/image3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8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8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77.svg"/><Relationship Id="rId18" Type="http://schemas.openxmlformats.org/officeDocument/2006/relationships/image" Target="../media/image83.png"/><Relationship Id="rId3" Type="http://schemas.openxmlformats.org/officeDocument/2006/relationships/audio" Target="../media/audio1.wav"/><Relationship Id="rId21" Type="http://schemas.openxmlformats.org/officeDocument/2006/relationships/image" Target="../media/image86.svg"/><Relationship Id="rId7" Type="http://schemas.openxmlformats.org/officeDocument/2006/relationships/image" Target="../media/image27.svg"/><Relationship Id="rId12" Type="http://schemas.openxmlformats.org/officeDocument/2006/relationships/image" Target="../media/image76.png"/><Relationship Id="rId17" Type="http://schemas.openxmlformats.org/officeDocument/2006/relationships/image" Target="../media/image89.svg"/><Relationship Id="rId2" Type="http://schemas.openxmlformats.org/officeDocument/2006/relationships/audio" Target="../media/audio2.wav"/><Relationship Id="rId16" Type="http://schemas.openxmlformats.org/officeDocument/2006/relationships/image" Target="../media/image88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4.svg"/><Relationship Id="rId15" Type="http://schemas.openxmlformats.org/officeDocument/2006/relationships/image" Target="../media/image79.png"/><Relationship Id="rId10" Type="http://schemas.openxmlformats.org/officeDocument/2006/relationships/image" Target="../media/image30.png"/><Relationship Id="rId19" Type="http://schemas.openxmlformats.org/officeDocument/2006/relationships/image" Target="../media/image84.svg"/><Relationship Id="rId4" Type="http://schemas.openxmlformats.org/officeDocument/2006/relationships/image" Target="../media/image3.png"/><Relationship Id="rId9" Type="http://schemas.openxmlformats.org/officeDocument/2006/relationships/image" Target="../media/image29.svg"/><Relationship Id="rId1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77.svg"/><Relationship Id="rId18" Type="http://schemas.openxmlformats.org/officeDocument/2006/relationships/image" Target="../media/image83.png"/><Relationship Id="rId3" Type="http://schemas.openxmlformats.org/officeDocument/2006/relationships/audio" Target="../media/audio2.wav"/><Relationship Id="rId21" Type="http://schemas.openxmlformats.org/officeDocument/2006/relationships/image" Target="../media/image86.svg"/><Relationship Id="rId7" Type="http://schemas.openxmlformats.org/officeDocument/2006/relationships/image" Target="../media/image27.svg"/><Relationship Id="rId12" Type="http://schemas.openxmlformats.org/officeDocument/2006/relationships/image" Target="../media/image76.png"/><Relationship Id="rId17" Type="http://schemas.openxmlformats.org/officeDocument/2006/relationships/image" Target="../media/image81.png"/><Relationship Id="rId2" Type="http://schemas.openxmlformats.org/officeDocument/2006/relationships/audio" Target="../media/audio1.wav"/><Relationship Id="rId16" Type="http://schemas.openxmlformats.org/officeDocument/2006/relationships/image" Target="../media/image89.sv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4.svg"/><Relationship Id="rId15" Type="http://schemas.openxmlformats.org/officeDocument/2006/relationships/image" Target="../media/image88.png"/><Relationship Id="rId10" Type="http://schemas.openxmlformats.org/officeDocument/2006/relationships/image" Target="../media/image30.png"/><Relationship Id="rId19" Type="http://schemas.openxmlformats.org/officeDocument/2006/relationships/image" Target="../media/image84.svg"/><Relationship Id="rId4" Type="http://schemas.openxmlformats.org/officeDocument/2006/relationships/image" Target="../media/image3.png"/><Relationship Id="rId9" Type="http://schemas.openxmlformats.org/officeDocument/2006/relationships/image" Target="../media/image29.svg"/><Relationship Id="rId1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82.png"/><Relationship Id="rId3" Type="http://schemas.openxmlformats.org/officeDocument/2006/relationships/image" Target="../media/image3.png"/><Relationship Id="rId7" Type="http://schemas.openxmlformats.org/officeDocument/2006/relationships/image" Target="../media/image28.png"/><Relationship Id="rId12" Type="http://schemas.openxmlformats.org/officeDocument/2006/relationships/image" Target="../media/image77.svg"/><Relationship Id="rId17" Type="http://schemas.openxmlformats.org/officeDocument/2006/relationships/image" Target="../media/image86.svg"/><Relationship Id="rId2" Type="http://schemas.openxmlformats.org/officeDocument/2006/relationships/audio" Target="../media/audio2.wav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svg"/><Relationship Id="rId11" Type="http://schemas.openxmlformats.org/officeDocument/2006/relationships/image" Target="../media/image76.png"/><Relationship Id="rId5" Type="http://schemas.openxmlformats.org/officeDocument/2006/relationships/image" Target="../media/image26.png"/><Relationship Id="rId15" Type="http://schemas.openxmlformats.org/officeDocument/2006/relationships/image" Target="../media/image89.svg"/><Relationship Id="rId10" Type="http://schemas.openxmlformats.org/officeDocument/2006/relationships/image" Target="../media/image31.svg"/><Relationship Id="rId4" Type="http://schemas.openxmlformats.org/officeDocument/2006/relationships/image" Target="../media/image4.svg"/><Relationship Id="rId9" Type="http://schemas.openxmlformats.org/officeDocument/2006/relationships/image" Target="../media/image30.png"/><Relationship Id="rId14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83.pn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80.png"/><Relationship Id="rId17" Type="http://schemas.openxmlformats.org/officeDocument/2006/relationships/image" Target="../media/image71.svg"/><Relationship Id="rId2" Type="http://schemas.openxmlformats.org/officeDocument/2006/relationships/image" Target="../media/image3.png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77.svg"/><Relationship Id="rId5" Type="http://schemas.openxmlformats.org/officeDocument/2006/relationships/image" Target="../media/image27.svg"/><Relationship Id="rId15" Type="http://schemas.openxmlformats.org/officeDocument/2006/relationships/image" Target="../media/image79.png"/><Relationship Id="rId10" Type="http://schemas.openxmlformats.org/officeDocument/2006/relationships/image" Target="../media/image76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8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85.png"/><Relationship Id="rId18" Type="http://schemas.openxmlformats.org/officeDocument/2006/relationships/image" Target="../media/image71.sv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82.png"/><Relationship Id="rId17" Type="http://schemas.openxmlformats.org/officeDocument/2006/relationships/image" Target="../media/image70.png"/><Relationship Id="rId2" Type="http://schemas.openxmlformats.org/officeDocument/2006/relationships/image" Target="../media/image3.png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77.svg"/><Relationship Id="rId5" Type="http://schemas.openxmlformats.org/officeDocument/2006/relationships/image" Target="../media/image27.svg"/><Relationship Id="rId15" Type="http://schemas.openxmlformats.org/officeDocument/2006/relationships/image" Target="../media/image78.png"/><Relationship Id="rId10" Type="http://schemas.openxmlformats.org/officeDocument/2006/relationships/image" Target="../media/image76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8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93.pn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92.svg"/><Relationship Id="rId17" Type="http://schemas.openxmlformats.org/officeDocument/2006/relationships/image" Target="../media/image94.png"/><Relationship Id="rId2" Type="http://schemas.openxmlformats.org/officeDocument/2006/relationships/image" Target="../media/image3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91.png"/><Relationship Id="rId5" Type="http://schemas.openxmlformats.org/officeDocument/2006/relationships/image" Target="../media/image27.svg"/><Relationship Id="rId15" Type="http://schemas.openxmlformats.org/officeDocument/2006/relationships/image" Target="../media/image52.svg"/><Relationship Id="rId10" Type="http://schemas.openxmlformats.org/officeDocument/2006/relationships/image" Target="../media/image90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4.sv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2" Type="http://schemas.openxmlformats.org/officeDocument/2006/relationships/image" Target="../media/image3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6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95.pn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9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92.svg"/><Relationship Id="rId5" Type="http://schemas.openxmlformats.org/officeDocument/2006/relationships/image" Target="../media/image27.svg"/><Relationship Id="rId10" Type="http://schemas.openxmlformats.org/officeDocument/2006/relationships/image" Target="../media/image91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9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96.sv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9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92.svg"/><Relationship Id="rId5" Type="http://schemas.openxmlformats.org/officeDocument/2006/relationships/image" Target="../media/image27.svg"/><Relationship Id="rId10" Type="http://schemas.openxmlformats.org/officeDocument/2006/relationships/image" Target="../media/image91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96.sv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9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92.svg"/><Relationship Id="rId5" Type="http://schemas.openxmlformats.org/officeDocument/2006/relationships/image" Target="../media/image27.svg"/><Relationship Id="rId10" Type="http://schemas.openxmlformats.org/officeDocument/2006/relationships/image" Target="../media/image91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svg"/><Relationship Id="rId3" Type="http://schemas.openxmlformats.org/officeDocument/2006/relationships/image" Target="../media/image4.svg"/><Relationship Id="rId7" Type="http://schemas.openxmlformats.org/officeDocument/2006/relationships/image" Target="../media/image36.svg"/><Relationship Id="rId12" Type="http://schemas.openxmlformats.org/officeDocument/2006/relationships/image" Target="../media/image41.png"/><Relationship Id="rId2" Type="http://schemas.openxmlformats.org/officeDocument/2006/relationships/image" Target="../media/image3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9.pn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48.png"/><Relationship Id="rId2" Type="http://schemas.openxmlformats.org/officeDocument/2006/relationships/image" Target="../media/image3.png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7.svg"/><Relationship Id="rId5" Type="http://schemas.openxmlformats.org/officeDocument/2006/relationships/image" Target="../media/image27.sv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svg"/><Relationship Id="rId3" Type="http://schemas.openxmlformats.org/officeDocument/2006/relationships/image" Target="../media/image4.svg"/><Relationship Id="rId7" Type="http://schemas.openxmlformats.org/officeDocument/2006/relationships/image" Target="../media/image56.svg"/><Relationship Id="rId12" Type="http://schemas.openxmlformats.org/officeDocument/2006/relationships/image" Target="../media/image61.png"/><Relationship Id="rId2" Type="http://schemas.openxmlformats.org/officeDocument/2006/relationships/image" Target="../media/image3.png"/><Relationship Id="rId16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svg"/><Relationship Id="rId5" Type="http://schemas.openxmlformats.org/officeDocument/2006/relationships/image" Target="../media/image54.svg"/><Relationship Id="rId15" Type="http://schemas.openxmlformats.org/officeDocument/2006/relationships/image" Target="../media/image64.sv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Relationship Id="rId1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7.svg"/><Relationship Id="rId18" Type="http://schemas.openxmlformats.org/officeDocument/2006/relationships/image" Target="../media/image69.svg"/><Relationship Id="rId3" Type="http://schemas.openxmlformats.org/officeDocument/2006/relationships/audio" Target="../media/audio2.wav"/><Relationship Id="rId7" Type="http://schemas.openxmlformats.org/officeDocument/2006/relationships/image" Target="../media/image27.svg"/><Relationship Id="rId12" Type="http://schemas.openxmlformats.org/officeDocument/2006/relationships/image" Target="../media/image46.png"/><Relationship Id="rId17" Type="http://schemas.openxmlformats.org/officeDocument/2006/relationships/image" Target="../media/image68.png"/><Relationship Id="rId2" Type="http://schemas.openxmlformats.org/officeDocument/2006/relationships/audio" Target="../media/audio1.wav"/><Relationship Id="rId16" Type="http://schemas.openxmlformats.org/officeDocument/2006/relationships/image" Target="../media/image67.svg"/><Relationship Id="rId20" Type="http://schemas.openxmlformats.org/officeDocument/2006/relationships/image" Target="../media/image7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4.svg"/><Relationship Id="rId15" Type="http://schemas.openxmlformats.org/officeDocument/2006/relationships/image" Target="../media/image66.png"/><Relationship Id="rId10" Type="http://schemas.openxmlformats.org/officeDocument/2006/relationships/image" Target="../media/image30.png"/><Relationship Id="rId19" Type="http://schemas.openxmlformats.org/officeDocument/2006/relationships/image" Target="../media/image70.png"/><Relationship Id="rId4" Type="http://schemas.openxmlformats.org/officeDocument/2006/relationships/image" Target="../media/image3.png"/><Relationship Id="rId9" Type="http://schemas.openxmlformats.org/officeDocument/2006/relationships/image" Target="../media/image29.svg"/><Relationship Id="rId1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47.svg"/><Relationship Id="rId18" Type="http://schemas.openxmlformats.org/officeDocument/2006/relationships/image" Target="../media/image69.svg"/><Relationship Id="rId3" Type="http://schemas.openxmlformats.org/officeDocument/2006/relationships/audio" Target="../media/audio1.wav"/><Relationship Id="rId7" Type="http://schemas.openxmlformats.org/officeDocument/2006/relationships/image" Target="../media/image27.svg"/><Relationship Id="rId12" Type="http://schemas.openxmlformats.org/officeDocument/2006/relationships/image" Target="../media/image46.png"/><Relationship Id="rId17" Type="http://schemas.openxmlformats.org/officeDocument/2006/relationships/image" Target="../media/image68.png"/><Relationship Id="rId2" Type="http://schemas.openxmlformats.org/officeDocument/2006/relationships/audio" Target="../media/audio2.wav"/><Relationship Id="rId16" Type="http://schemas.openxmlformats.org/officeDocument/2006/relationships/image" Target="../media/image67.svg"/><Relationship Id="rId20" Type="http://schemas.openxmlformats.org/officeDocument/2006/relationships/image" Target="../media/image7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4.svg"/><Relationship Id="rId15" Type="http://schemas.openxmlformats.org/officeDocument/2006/relationships/image" Target="../media/image66.png"/><Relationship Id="rId10" Type="http://schemas.openxmlformats.org/officeDocument/2006/relationships/image" Target="../media/image30.png"/><Relationship Id="rId19" Type="http://schemas.openxmlformats.org/officeDocument/2006/relationships/image" Target="../media/image70.png"/><Relationship Id="rId4" Type="http://schemas.openxmlformats.org/officeDocument/2006/relationships/image" Target="../media/image3.png"/><Relationship Id="rId9" Type="http://schemas.openxmlformats.org/officeDocument/2006/relationships/image" Target="../media/image29.svg"/><Relationship Id="rId1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9.png"/><Relationship Id="rId18" Type="http://schemas.openxmlformats.org/officeDocument/2006/relationships/image" Target="../media/image73.sv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48.png"/><Relationship Id="rId17" Type="http://schemas.openxmlformats.org/officeDocument/2006/relationships/image" Target="../media/image72.png"/><Relationship Id="rId2" Type="http://schemas.openxmlformats.org/officeDocument/2006/relationships/image" Target="../media/image3.png"/><Relationship Id="rId16" Type="http://schemas.openxmlformats.org/officeDocument/2006/relationships/image" Target="../media/image52.svg"/><Relationship Id="rId20" Type="http://schemas.openxmlformats.org/officeDocument/2006/relationships/image" Target="../media/image7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47.svg"/><Relationship Id="rId5" Type="http://schemas.openxmlformats.org/officeDocument/2006/relationships/image" Target="../media/image27.sv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74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79.png"/><Relationship Id="rId3" Type="http://schemas.openxmlformats.org/officeDocument/2006/relationships/image" Target="../media/image4.svg"/><Relationship Id="rId7" Type="http://schemas.openxmlformats.org/officeDocument/2006/relationships/image" Target="../media/image29.svg"/><Relationship Id="rId12" Type="http://schemas.openxmlformats.org/officeDocument/2006/relationships/image" Target="../media/image78.png"/><Relationship Id="rId2" Type="http://schemas.openxmlformats.org/officeDocument/2006/relationships/image" Target="../media/image3.png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77.svg"/><Relationship Id="rId5" Type="http://schemas.openxmlformats.org/officeDocument/2006/relationships/image" Target="../media/image27.sv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2561" y="2060613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7579179" y="1417605"/>
            <a:ext cx="4412348" cy="4412348"/>
          </a:xfrm>
          <a:custGeom>
            <a:avLst/>
            <a:gdLst/>
            <a:ahLst/>
            <a:cxnLst/>
            <a:rect l="l" t="t" r="r" b="b"/>
            <a:pathLst>
              <a:path w="6618522" h="6618522">
                <a:moveTo>
                  <a:pt x="0" y="0"/>
                </a:moveTo>
                <a:lnTo>
                  <a:pt x="6618523" y="0"/>
                </a:lnTo>
                <a:lnTo>
                  <a:pt x="6618523" y="6618523"/>
                </a:lnTo>
                <a:lnTo>
                  <a:pt x="0" y="6618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17018" y="1408336"/>
            <a:ext cx="11378489" cy="3811794"/>
          </a:xfrm>
          <a:custGeom>
            <a:avLst/>
            <a:gdLst/>
            <a:ahLst/>
            <a:cxnLst/>
            <a:rect l="l" t="t" r="r" b="b"/>
            <a:pathLst>
              <a:path w="17067733" h="5717691">
                <a:moveTo>
                  <a:pt x="0" y="0"/>
                </a:moveTo>
                <a:lnTo>
                  <a:pt x="17067733" y="0"/>
                </a:lnTo>
                <a:lnTo>
                  <a:pt x="17067733" y="5717691"/>
                </a:lnTo>
                <a:lnTo>
                  <a:pt x="0" y="57176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85800" y="1107142"/>
            <a:ext cx="3963961" cy="771171"/>
          </a:xfrm>
          <a:custGeom>
            <a:avLst/>
            <a:gdLst/>
            <a:ahLst/>
            <a:cxnLst/>
            <a:rect l="l" t="t" r="r" b="b"/>
            <a:pathLst>
              <a:path w="5945942" h="1156756">
                <a:moveTo>
                  <a:pt x="0" y="0"/>
                </a:moveTo>
                <a:lnTo>
                  <a:pt x="5945942" y="0"/>
                </a:lnTo>
                <a:lnTo>
                  <a:pt x="5945942" y="1156756"/>
                </a:lnTo>
                <a:lnTo>
                  <a:pt x="0" y="11567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rot="-87584">
            <a:off x="4540077" y="4752195"/>
            <a:ext cx="1371419" cy="446335"/>
          </a:xfrm>
          <a:custGeom>
            <a:avLst/>
            <a:gdLst/>
            <a:ahLst/>
            <a:cxnLst/>
            <a:rect l="l" t="t" r="r" b="b"/>
            <a:pathLst>
              <a:path w="2057129" h="669502">
                <a:moveTo>
                  <a:pt x="0" y="0"/>
                </a:moveTo>
                <a:lnTo>
                  <a:pt x="2057129" y="0"/>
                </a:lnTo>
                <a:lnTo>
                  <a:pt x="2057129" y="669502"/>
                </a:lnTo>
                <a:lnTo>
                  <a:pt x="0" y="6695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3786213" y="4234322"/>
            <a:ext cx="2879145" cy="1957819"/>
          </a:xfrm>
          <a:custGeom>
            <a:avLst/>
            <a:gdLst/>
            <a:ahLst/>
            <a:cxnLst/>
            <a:rect l="l" t="t" r="r" b="b"/>
            <a:pathLst>
              <a:path w="4318718" h="2936729">
                <a:moveTo>
                  <a:pt x="0" y="0"/>
                </a:moveTo>
                <a:lnTo>
                  <a:pt x="4318719" y="0"/>
                </a:lnTo>
                <a:lnTo>
                  <a:pt x="4318719" y="2936728"/>
                </a:lnTo>
                <a:lnTo>
                  <a:pt x="0" y="293672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-2700000">
            <a:off x="948449" y="2909199"/>
            <a:ext cx="1739952" cy="3403329"/>
          </a:xfrm>
          <a:custGeom>
            <a:avLst/>
            <a:gdLst/>
            <a:ahLst/>
            <a:cxnLst/>
            <a:rect l="l" t="t" r="r" b="b"/>
            <a:pathLst>
              <a:path w="2609928" h="5104994">
                <a:moveTo>
                  <a:pt x="0" y="0"/>
                </a:moveTo>
                <a:lnTo>
                  <a:pt x="2609928" y="0"/>
                </a:lnTo>
                <a:lnTo>
                  <a:pt x="2609928" y="5104994"/>
                </a:lnTo>
                <a:lnTo>
                  <a:pt x="0" y="51049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3960770">
            <a:off x="11511188" y="-585229"/>
            <a:ext cx="1361625" cy="2743200"/>
          </a:xfrm>
          <a:custGeom>
            <a:avLst/>
            <a:gdLst/>
            <a:ahLst/>
            <a:cxnLst/>
            <a:rect l="l" t="t" r="r" b="b"/>
            <a:pathLst>
              <a:path w="2042437" h="4114800">
                <a:moveTo>
                  <a:pt x="0" y="0"/>
                </a:moveTo>
                <a:lnTo>
                  <a:pt x="2042438" y="0"/>
                </a:lnTo>
                <a:lnTo>
                  <a:pt x="20424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 rot="6326491">
            <a:off x="-244176" y="-1371600"/>
            <a:ext cx="2783690" cy="27432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-428204">
            <a:off x="9436766" y="6208502"/>
            <a:ext cx="3340885" cy="753218"/>
          </a:xfrm>
          <a:custGeom>
            <a:avLst/>
            <a:gdLst/>
            <a:ahLst/>
            <a:cxnLst/>
            <a:rect l="l" t="t" r="r" b="b"/>
            <a:pathLst>
              <a:path w="5011327" h="1129827">
                <a:moveTo>
                  <a:pt x="0" y="0"/>
                </a:moveTo>
                <a:lnTo>
                  <a:pt x="5011327" y="0"/>
                </a:lnTo>
                <a:lnTo>
                  <a:pt x="5011327" y="1129826"/>
                </a:lnTo>
                <a:lnTo>
                  <a:pt x="0" y="112982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305927" y="1417606"/>
            <a:ext cx="4763645" cy="3840689"/>
          </a:xfrm>
          <a:custGeom>
            <a:avLst/>
            <a:gdLst/>
            <a:ahLst/>
            <a:cxnLst/>
            <a:rect l="l" t="t" r="r" b="b"/>
            <a:pathLst>
              <a:path w="7145468" h="5761034">
                <a:moveTo>
                  <a:pt x="0" y="0"/>
                </a:moveTo>
                <a:lnTo>
                  <a:pt x="7145468" y="0"/>
                </a:lnTo>
                <a:lnTo>
                  <a:pt x="7145468" y="5761034"/>
                </a:lnTo>
                <a:lnTo>
                  <a:pt x="0" y="5761034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AC3FB5-F10E-CED7-1E75-102A11E085B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574" y="5177505"/>
            <a:ext cx="1479799" cy="152577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A6A9B2C-4AD7-BEBE-3C27-990D19DD2CD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629"/>
            <a:ext cx="1340416" cy="13404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6996ECD-9553-59A5-4929-68CBFB0C580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56163" y="1756912"/>
            <a:ext cx="6675699" cy="29019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A1F507-C1D0-8F72-83EA-DDA2DC3B2AF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539734" y="994138"/>
            <a:ext cx="2481060" cy="10138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F18978-4B4E-D60E-F657-8C8EA2FF33F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09607" y="4189622"/>
            <a:ext cx="2597121" cy="7498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299718" y="2118224"/>
            <a:ext cx="7503021" cy="2021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222"/>
              </a:lnSpc>
              <a:spcBef>
                <a:spcPct val="0"/>
              </a:spcBef>
            </a:pPr>
            <a:r>
              <a:rPr lang="en-US" sz="2459">
                <a:solidFill>
                  <a:srgbClr val="000001"/>
                </a:solidFill>
                <a:latin typeface="Cambria"/>
              </a:rPr>
              <a:t>Chia lớp thành các đội, mỗi đội cử ra 6 thành viên tham gia trò chơi các bạn còn lại sẽ là cổ động viên. 6 thành viên có thời gian 5 phút quan sát tranh và thống nhất ý kiến. Các đội sẽ lần lượt dán thẻ mặt cười và mặt buồn để thể hiện ý kiến của đội mình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3D78C93-4704-9126-1528-D1B1FBCF1970}"/>
              </a:ext>
            </a:extLst>
          </p:cNvPr>
          <p:cNvGrpSpPr/>
          <p:nvPr/>
        </p:nvGrpSpPr>
        <p:grpSpPr>
          <a:xfrm>
            <a:off x="5003273" y="4393353"/>
            <a:ext cx="1751125" cy="2273138"/>
            <a:chOff x="5003273" y="4393353"/>
            <a:chExt cx="1751125" cy="2273138"/>
          </a:xfrm>
        </p:grpSpPr>
        <p:sp>
          <p:nvSpPr>
            <p:cNvPr id="8" name="Freeform 8"/>
            <p:cNvSpPr/>
            <p:nvPr/>
          </p:nvSpPr>
          <p:spPr>
            <a:xfrm>
              <a:off x="5170511" y="4393353"/>
              <a:ext cx="1535315" cy="1535315"/>
            </a:xfrm>
            <a:custGeom>
              <a:avLst/>
              <a:gdLst/>
              <a:ahLst/>
              <a:cxnLst/>
              <a:rect l="l" t="t" r="r" b="b"/>
              <a:pathLst>
                <a:path w="2302973" h="2302973">
                  <a:moveTo>
                    <a:pt x="0" y="0"/>
                  </a:moveTo>
                  <a:lnTo>
                    <a:pt x="2302972" y="0"/>
                  </a:lnTo>
                  <a:lnTo>
                    <a:pt x="2302972" y="2302973"/>
                  </a:lnTo>
                  <a:lnTo>
                    <a:pt x="0" y="2302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003273" y="6076586"/>
              <a:ext cx="17511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4B703F2-2902-B600-071E-9A9915303FB7}"/>
              </a:ext>
            </a:extLst>
          </p:cNvPr>
          <p:cNvGrpSpPr/>
          <p:nvPr/>
        </p:nvGrpSpPr>
        <p:grpSpPr>
          <a:xfrm>
            <a:off x="7534989" y="4327803"/>
            <a:ext cx="2025025" cy="2338688"/>
            <a:chOff x="7534989" y="4327803"/>
            <a:chExt cx="2025025" cy="2338688"/>
          </a:xfrm>
        </p:grpSpPr>
        <p:sp>
          <p:nvSpPr>
            <p:cNvPr id="9" name="Freeform 9"/>
            <p:cNvSpPr/>
            <p:nvPr/>
          </p:nvSpPr>
          <p:spPr>
            <a:xfrm>
              <a:off x="7785325" y="4327803"/>
              <a:ext cx="1524352" cy="1524352"/>
            </a:xfrm>
            <a:custGeom>
              <a:avLst/>
              <a:gdLst/>
              <a:ahLst/>
              <a:cxnLst/>
              <a:rect l="l" t="t" r="r" b="b"/>
              <a:pathLst>
                <a:path w="2286528" h="2286528">
                  <a:moveTo>
                    <a:pt x="0" y="0"/>
                  </a:moveTo>
                  <a:lnTo>
                    <a:pt x="2286528" y="0"/>
                  </a:lnTo>
                  <a:lnTo>
                    <a:pt x="2286528" y="2286528"/>
                  </a:lnTo>
                  <a:lnTo>
                    <a:pt x="0" y="2286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534989" y="6076586"/>
              <a:ext cx="2025025" cy="5899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2287"/>
                </a:lnSpc>
              </a:pP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Chưa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biết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bảo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vệ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của</a:t>
              </a:r>
              <a:r>
                <a:rPr lang="en-US" sz="2459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2459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endParaRPr lang="en-US" sz="2459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992A370-2F93-38C1-BB01-55CFA21163F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69877" y="923322"/>
            <a:ext cx="7242676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88434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,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chưa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biết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bảo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vệ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40087" y="1551656"/>
            <a:ext cx="4510943" cy="3568197"/>
          </a:xfrm>
          <a:custGeom>
            <a:avLst/>
            <a:gdLst/>
            <a:ahLst/>
            <a:cxnLst/>
            <a:rect l="l" t="t" r="r" b="b"/>
            <a:pathLst>
              <a:path w="6766414" h="5352296">
                <a:moveTo>
                  <a:pt x="0" y="0"/>
                </a:moveTo>
                <a:lnTo>
                  <a:pt x="6766415" y="0"/>
                </a:lnTo>
                <a:lnTo>
                  <a:pt x="6766415" y="5352296"/>
                </a:lnTo>
                <a:lnTo>
                  <a:pt x="0" y="535229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847517" y="1651859"/>
            <a:ext cx="4178783" cy="3367791"/>
          </a:xfrm>
          <a:custGeom>
            <a:avLst/>
            <a:gdLst/>
            <a:ahLst/>
            <a:cxnLst/>
            <a:rect l="l" t="t" r="r" b="b"/>
            <a:pathLst>
              <a:path w="6268175" h="5051686">
                <a:moveTo>
                  <a:pt x="0" y="0"/>
                </a:moveTo>
                <a:lnTo>
                  <a:pt x="6268174" y="0"/>
                </a:lnTo>
                <a:lnTo>
                  <a:pt x="6268174" y="5051686"/>
                </a:lnTo>
                <a:lnTo>
                  <a:pt x="0" y="50516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336292" y="366820"/>
              <a:ext cx="6007281" cy="107721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tắt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nước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sau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sử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dụng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783628" y="5116398"/>
            <a:ext cx="4306559" cy="1099263"/>
            <a:chOff x="0" y="0"/>
            <a:chExt cx="8613117" cy="213022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823012" y="455770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vòng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lối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khác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để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gặp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bạn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,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tránh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giẫm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lên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cỏ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ở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công</a:t>
              </a:r>
              <a:r>
                <a:rPr lang="en-US" sz="1955" dirty="0">
                  <a:solidFill>
                    <a:srgbClr val="000001"/>
                  </a:solidFill>
                  <a:latin typeface="Cambria Bold"/>
                </a:rPr>
                <a:t> </a:t>
              </a:r>
              <a:r>
                <a:rPr lang="en-US" sz="1955" dirty="0" err="1">
                  <a:solidFill>
                    <a:srgbClr val="000001"/>
                  </a:solidFill>
                  <a:latin typeface="Cambria Bold"/>
                </a:rPr>
                <a:t>viên</a:t>
              </a:r>
              <a:endParaRPr lang="en-US" sz="1955" dirty="0">
                <a:solidFill>
                  <a:srgbClr val="000001"/>
                </a:solidFill>
                <a:latin typeface="Cambria Bold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30385" y="4063964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677912" y="4357678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7" y="0"/>
                </a:lnTo>
                <a:lnTo>
                  <a:pt x="2286527" y="2286527"/>
                </a:lnTo>
                <a:lnTo>
                  <a:pt x="0" y="228652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848001" y="1456195"/>
            <a:ext cx="3814162" cy="3492554"/>
          </a:xfrm>
          <a:custGeom>
            <a:avLst/>
            <a:gdLst/>
            <a:ahLst/>
            <a:cxnLst/>
            <a:rect l="l" t="t" r="r" b="b"/>
            <a:pathLst>
              <a:path w="5721243" h="5238831">
                <a:moveTo>
                  <a:pt x="0" y="0"/>
                </a:moveTo>
                <a:lnTo>
                  <a:pt x="5721243" y="0"/>
                </a:lnTo>
                <a:lnTo>
                  <a:pt x="5721243" y="5238830"/>
                </a:lnTo>
                <a:lnTo>
                  <a:pt x="0" y="52388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chắc em không vẽ lên bản tin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6761307" y="1522297"/>
            <a:ext cx="4295037" cy="3540187"/>
          </a:xfrm>
          <a:custGeom>
            <a:avLst/>
            <a:gdLst/>
            <a:ahLst/>
            <a:cxnLst/>
            <a:rect l="l" t="t" r="r" b="b"/>
            <a:pathLst>
              <a:path w="6442555" h="5310281">
                <a:moveTo>
                  <a:pt x="0" y="0"/>
                </a:moveTo>
                <a:lnTo>
                  <a:pt x="6442555" y="0"/>
                </a:lnTo>
                <a:lnTo>
                  <a:pt x="6442555" y="5310281"/>
                </a:lnTo>
                <a:lnTo>
                  <a:pt x="0" y="531028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565457" y="4104330"/>
            <a:ext cx="1535315" cy="1535315"/>
          </a:xfrm>
          <a:custGeom>
            <a:avLst/>
            <a:gdLst/>
            <a:ahLst/>
            <a:cxnLst/>
            <a:rect l="l" t="t" r="r" b="b"/>
            <a:pathLst>
              <a:path w="2302973" h="2302973">
                <a:moveTo>
                  <a:pt x="0" y="0"/>
                </a:moveTo>
                <a:lnTo>
                  <a:pt x="2302972" y="0"/>
                </a:lnTo>
                <a:lnTo>
                  <a:pt x="2302972" y="2302973"/>
                </a:lnTo>
                <a:lnTo>
                  <a:pt x="0" y="230297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7003293" y="5240293"/>
            <a:ext cx="4306559" cy="1065111"/>
            <a:chOff x="0" y="0"/>
            <a:chExt cx="8613117" cy="213022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Bạn nữ viết tên mình vào cuốn sách của thư viện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00487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5" y="0"/>
                </a:lnTo>
                <a:lnTo>
                  <a:pt x="7025325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6434734" y="1344486"/>
            <a:ext cx="4683549" cy="3639872"/>
          </a:xfrm>
          <a:custGeom>
            <a:avLst/>
            <a:gdLst/>
            <a:ahLst/>
            <a:cxnLst/>
            <a:rect l="l" t="t" r="r" b="b"/>
            <a:pathLst>
              <a:path w="7025324" h="5459808">
                <a:moveTo>
                  <a:pt x="0" y="0"/>
                </a:moveTo>
                <a:lnTo>
                  <a:pt x="7025324" y="0"/>
                </a:lnTo>
                <a:lnTo>
                  <a:pt x="7025324" y="5459808"/>
                </a:lnTo>
                <a:lnTo>
                  <a:pt x="0" y="54598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917483" y="5107089"/>
            <a:ext cx="4306559" cy="1065111"/>
            <a:chOff x="0" y="0"/>
            <a:chExt cx="8613117" cy="213022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613117" cy="2130222"/>
            </a:xfrm>
            <a:custGeom>
              <a:avLst/>
              <a:gdLst/>
              <a:ahLst/>
              <a:cxnLst/>
              <a:rect l="l" t="t" r="r" b="b"/>
              <a:pathLst>
                <a:path w="8613117" h="2130222">
                  <a:moveTo>
                    <a:pt x="0" y="0"/>
                  </a:moveTo>
                  <a:lnTo>
                    <a:pt x="8613117" y="0"/>
                  </a:lnTo>
                  <a:lnTo>
                    <a:pt x="8613117" y="2130222"/>
                  </a:lnTo>
                  <a:lnTo>
                    <a:pt x="0" y="21302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0" r="-10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853116" y="299794"/>
              <a:ext cx="6967089" cy="10772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khắc chữ trên thân cây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003293" y="5240293"/>
            <a:ext cx="4306559" cy="1331811"/>
            <a:chOff x="0" y="0"/>
            <a:chExt cx="8613117" cy="266362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613117" cy="2663622"/>
            </a:xfrm>
            <a:custGeom>
              <a:avLst/>
              <a:gdLst/>
              <a:ahLst/>
              <a:cxnLst/>
              <a:rect l="l" t="t" r="r" b="b"/>
              <a:pathLst>
                <a:path w="8613117" h="2663622">
                  <a:moveTo>
                    <a:pt x="0" y="0"/>
                  </a:moveTo>
                  <a:lnTo>
                    <a:pt x="8613117" y="0"/>
                  </a:lnTo>
                  <a:lnTo>
                    <a:pt x="8613117" y="2663622"/>
                  </a:lnTo>
                  <a:lnTo>
                    <a:pt x="0" y="26636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-12532" r="-12532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853116" y="299794"/>
              <a:ext cx="6967089" cy="1615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111"/>
                </a:lnSpc>
              </a:pPr>
              <a:r>
                <a:rPr lang="en-US" sz="1955">
                  <a:solidFill>
                    <a:srgbClr val="000001"/>
                  </a:solidFill>
                  <a:latin typeface="Cambria Bold"/>
                </a:rPr>
                <a:t>Hai bạn chưa biết bảo vệ của công, đu bám trên khung thành ở sân bóng đá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6096000" y="4024489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393131" y="4115293"/>
            <a:ext cx="1524352" cy="1524352"/>
          </a:xfrm>
          <a:custGeom>
            <a:avLst/>
            <a:gdLst/>
            <a:ahLst/>
            <a:cxnLst/>
            <a:rect l="l" t="t" r="r" b="b"/>
            <a:pathLst>
              <a:path w="2286528" h="2286528">
                <a:moveTo>
                  <a:pt x="0" y="0"/>
                </a:moveTo>
                <a:lnTo>
                  <a:pt x="2286528" y="0"/>
                </a:lnTo>
                <a:lnTo>
                  <a:pt x="2286528" y="2286528"/>
                </a:lnTo>
                <a:lnTo>
                  <a:pt x="0" y="22865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570151" y="528777"/>
            <a:ext cx="5792901" cy="462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938"/>
              </a:lnSpc>
              <a:spcBef>
                <a:spcPct val="0"/>
              </a:spcBef>
            </a:pPr>
            <a:r>
              <a:rPr lang="en-US" sz="3006">
                <a:solidFill>
                  <a:srgbClr val="EB4586"/>
                </a:solidFill>
                <a:latin typeface="Cambria Bold"/>
              </a:rPr>
              <a:t>Các hành vi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352813" y="1544004"/>
            <a:ext cx="4247999" cy="3889810"/>
          </a:xfrm>
          <a:custGeom>
            <a:avLst/>
            <a:gdLst/>
            <a:ahLst/>
            <a:cxnLst/>
            <a:rect l="l" t="t" r="r" b="b"/>
            <a:pathLst>
              <a:path w="6371999" h="5834715">
                <a:moveTo>
                  <a:pt x="0" y="0"/>
                </a:moveTo>
                <a:lnTo>
                  <a:pt x="6371999" y="0"/>
                </a:lnTo>
                <a:lnTo>
                  <a:pt x="6371999" y="5834715"/>
                </a:lnTo>
                <a:lnTo>
                  <a:pt x="0" y="58347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7297072" y="276754"/>
            <a:ext cx="924308" cy="924308"/>
          </a:xfrm>
          <a:custGeom>
            <a:avLst/>
            <a:gdLst/>
            <a:ahLst/>
            <a:cxnLst/>
            <a:rect l="l" t="t" r="r" b="b"/>
            <a:pathLst>
              <a:path w="1386462" h="1386462">
                <a:moveTo>
                  <a:pt x="0" y="0"/>
                </a:moveTo>
                <a:lnTo>
                  <a:pt x="1386462" y="0"/>
                </a:lnTo>
                <a:lnTo>
                  <a:pt x="1386462" y="1386462"/>
                </a:lnTo>
                <a:lnTo>
                  <a:pt x="0" y="13864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570151" y="1535888"/>
            <a:ext cx="4697981" cy="3786225"/>
          </a:xfrm>
          <a:custGeom>
            <a:avLst/>
            <a:gdLst/>
            <a:ahLst/>
            <a:cxnLst/>
            <a:rect l="l" t="t" r="r" b="b"/>
            <a:pathLst>
              <a:path w="7046971" h="5679338">
                <a:moveTo>
                  <a:pt x="0" y="0"/>
                </a:moveTo>
                <a:lnTo>
                  <a:pt x="7046971" y="0"/>
                </a:lnTo>
                <a:lnTo>
                  <a:pt x="7046971" y="5679338"/>
                </a:lnTo>
                <a:lnTo>
                  <a:pt x="0" y="567933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2988476" y="5271428"/>
            <a:ext cx="5349679" cy="1322829"/>
            <a:chOff x="3806842" y="941656"/>
            <a:chExt cx="10699357" cy="2645659"/>
          </a:xfrm>
        </p:grpSpPr>
        <p:sp>
          <p:nvSpPr>
            <p:cNvPr id="15" name="Freeform 15"/>
            <p:cNvSpPr/>
            <p:nvPr/>
          </p:nvSpPr>
          <p:spPr>
            <a:xfrm>
              <a:off x="3806842" y="941656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4693708" y="1361446"/>
              <a:ext cx="9578941" cy="1723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Cùng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thực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hiện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theo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những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8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28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90063" y="23050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22824" y="518382"/>
            <a:ext cx="6860477" cy="484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060"/>
              </a:lnSpc>
              <a:spcBef>
                <a:spcPct val="0"/>
              </a:spcBef>
            </a:pPr>
            <a:r>
              <a:rPr lang="en-US" sz="3099">
                <a:solidFill>
                  <a:srgbClr val="EB4586"/>
                </a:solidFill>
                <a:latin typeface="Cambria Bold"/>
              </a:rPr>
              <a:t>Các hành vi chưa biết bảo vệ của công</a:t>
            </a:r>
          </a:p>
        </p:txBody>
      </p:sp>
      <p:sp>
        <p:nvSpPr>
          <p:cNvPr id="10" name="Freeform 10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50150" y="3990837"/>
            <a:ext cx="3105117" cy="2413176"/>
          </a:xfrm>
          <a:custGeom>
            <a:avLst/>
            <a:gdLst/>
            <a:ahLst/>
            <a:cxnLst/>
            <a:rect l="l" t="t" r="r" b="b"/>
            <a:pathLst>
              <a:path w="4657676" h="3619764">
                <a:moveTo>
                  <a:pt x="0" y="0"/>
                </a:moveTo>
                <a:lnTo>
                  <a:pt x="4657676" y="0"/>
                </a:lnTo>
                <a:lnTo>
                  <a:pt x="4657676" y="3619764"/>
                </a:lnTo>
                <a:lnTo>
                  <a:pt x="0" y="36197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4300675" y="3990837"/>
            <a:ext cx="3284661" cy="2552711"/>
          </a:xfrm>
          <a:custGeom>
            <a:avLst/>
            <a:gdLst/>
            <a:ahLst/>
            <a:cxnLst/>
            <a:rect l="l" t="t" r="r" b="b"/>
            <a:pathLst>
              <a:path w="4926992" h="3829066">
                <a:moveTo>
                  <a:pt x="0" y="0"/>
                </a:moveTo>
                <a:lnTo>
                  <a:pt x="4926992" y="0"/>
                </a:lnTo>
                <a:lnTo>
                  <a:pt x="4926992" y="3829066"/>
                </a:lnTo>
                <a:lnTo>
                  <a:pt x="0" y="38290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8483301" y="409868"/>
            <a:ext cx="750058" cy="750058"/>
          </a:xfrm>
          <a:custGeom>
            <a:avLst/>
            <a:gdLst/>
            <a:ahLst/>
            <a:cxnLst/>
            <a:rect l="l" t="t" r="r" b="b"/>
            <a:pathLst>
              <a:path w="1125087" h="1125087">
                <a:moveTo>
                  <a:pt x="0" y="0"/>
                </a:moveTo>
                <a:lnTo>
                  <a:pt x="1125087" y="0"/>
                </a:lnTo>
                <a:lnTo>
                  <a:pt x="1125087" y="1125087"/>
                </a:lnTo>
                <a:lnTo>
                  <a:pt x="0" y="11250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947972" y="1201062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4397971" y="1321406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7870418" y="2497882"/>
            <a:ext cx="3822767" cy="2387344"/>
            <a:chOff x="0" y="0"/>
            <a:chExt cx="10699357" cy="264565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022359" y="118939"/>
              <a:ext cx="8654634" cy="21829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Nhắc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nhở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khi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hành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vi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3200" b="1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3200" b="1" dirty="0" err="1">
                  <a:solidFill>
                    <a:srgbClr val="000001"/>
                  </a:solidFill>
                  <a:latin typeface="Cambria"/>
                </a:rPr>
                <a:t>công</a:t>
              </a:r>
              <a:endParaRPr lang="en-US" sz="3200" b="1" dirty="0">
                <a:solidFill>
                  <a:srgbClr val="000001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685800" y="1114148"/>
            <a:ext cx="6290581" cy="1895043"/>
          </a:xfrm>
          <a:custGeom>
            <a:avLst/>
            <a:gdLst/>
            <a:ahLst/>
            <a:cxnLst/>
            <a:rect l="l" t="t" r="r" b="b"/>
            <a:pathLst>
              <a:path w="9435871" h="2842565">
                <a:moveTo>
                  <a:pt x="0" y="0"/>
                </a:moveTo>
                <a:lnTo>
                  <a:pt x="9435871" y="0"/>
                </a:lnTo>
                <a:lnTo>
                  <a:pt x="9435871" y="2842565"/>
                </a:lnTo>
                <a:lnTo>
                  <a:pt x="0" y="28425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1982" y="2914380"/>
            <a:ext cx="6404399" cy="2031453"/>
          </a:xfrm>
          <a:custGeom>
            <a:avLst/>
            <a:gdLst/>
            <a:ahLst/>
            <a:cxnLst/>
            <a:rect l="l" t="t" r="r" b="b"/>
            <a:pathLst>
              <a:path w="9606599" h="3047180">
                <a:moveTo>
                  <a:pt x="0" y="0"/>
                </a:moveTo>
                <a:lnTo>
                  <a:pt x="9606599" y="0"/>
                </a:lnTo>
                <a:lnTo>
                  <a:pt x="9606599" y="3047180"/>
                </a:lnTo>
                <a:lnTo>
                  <a:pt x="0" y="3047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235462" y="777066"/>
            <a:ext cx="3079102" cy="2720425"/>
            <a:chOff x="0" y="0"/>
            <a:chExt cx="6158204" cy="54408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58204" cy="5440850"/>
            </a:xfrm>
            <a:custGeom>
              <a:avLst/>
              <a:gdLst/>
              <a:ahLst/>
              <a:cxnLst/>
              <a:rect l="l" t="t" r="r" b="b"/>
              <a:pathLst>
                <a:path w="6158204" h="5440850">
                  <a:moveTo>
                    <a:pt x="0" y="0"/>
                  </a:moveTo>
                  <a:lnTo>
                    <a:pt x="6158204" y="0"/>
                  </a:lnTo>
                  <a:lnTo>
                    <a:pt x="6158204" y="5440850"/>
                  </a:lnTo>
                  <a:lnTo>
                    <a:pt x="0" y="5440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b="-83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868404" y="1023162"/>
              <a:ext cx="4421400" cy="23975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159"/>
                </a:lnSpc>
                <a:spcBef>
                  <a:spcPct val="0"/>
                </a:spcBef>
              </a:pPr>
              <a:r>
                <a:rPr lang="en-US" sz="2411">
                  <a:solidFill>
                    <a:srgbClr val="000001"/>
                  </a:solidFill>
                  <a:latin typeface="Cambria"/>
                </a:rPr>
                <a:t>Bạn sẽ làm gì trong những tình huống này?</a:t>
              </a:r>
            </a:p>
          </p:txBody>
        </p:sp>
      </p:grpSp>
      <p:sp>
        <p:nvSpPr>
          <p:cNvPr id="15" name="Freeform 15"/>
          <p:cNvSpPr/>
          <p:nvPr/>
        </p:nvSpPr>
        <p:spPr>
          <a:xfrm>
            <a:off x="8980958" y="30933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7"/>
                </a:lnTo>
                <a:lnTo>
                  <a:pt x="0" y="555732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446608" y="4861633"/>
            <a:ext cx="7484136" cy="1849583"/>
          </a:xfrm>
          <a:custGeom>
            <a:avLst/>
            <a:gdLst/>
            <a:ahLst/>
            <a:cxnLst/>
            <a:rect l="l" t="t" r="r" b="b"/>
            <a:pathLst>
              <a:path w="11226204" h="2774374">
                <a:moveTo>
                  <a:pt x="0" y="0"/>
                </a:moveTo>
                <a:lnTo>
                  <a:pt x="11226204" y="0"/>
                </a:lnTo>
                <a:lnTo>
                  <a:pt x="11226204" y="2774374"/>
                </a:lnTo>
                <a:lnTo>
                  <a:pt x="0" y="2774374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7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Thảo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luận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để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đóng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vai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xử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lí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huống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5135BC-69D5-D7A0-DAB7-37E2958703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99717" y="814796"/>
            <a:ext cx="727315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844124" y="1373561"/>
            <a:ext cx="8503753" cy="2561763"/>
          </a:xfrm>
          <a:custGeom>
            <a:avLst/>
            <a:gdLst/>
            <a:ahLst/>
            <a:cxnLst/>
            <a:rect l="l" t="t" r="r" b="b"/>
            <a:pathLst>
              <a:path w="12755629" h="3842644">
                <a:moveTo>
                  <a:pt x="0" y="0"/>
                </a:moveTo>
                <a:lnTo>
                  <a:pt x="12755628" y="0"/>
                </a:lnTo>
                <a:lnTo>
                  <a:pt x="12755628" y="3842644"/>
                </a:lnTo>
                <a:lnTo>
                  <a:pt x="0" y="384264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492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Xử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lí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3432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3432" dirty="0" err="1">
                <a:solidFill>
                  <a:srgbClr val="EB4586"/>
                </a:solidFill>
                <a:latin typeface="Cambria Bold"/>
              </a:rPr>
              <a:t>huống</a:t>
            </a:r>
            <a:endParaRPr lang="en-US" sz="3432" dirty="0">
              <a:solidFill>
                <a:srgbClr val="EB4586"/>
              </a:solidFill>
              <a:latin typeface="Cambria Bold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979B6D-B5F5-F8E1-187A-A654E91C0C72}"/>
              </a:ext>
            </a:extLst>
          </p:cNvPr>
          <p:cNvGrpSpPr/>
          <p:nvPr/>
        </p:nvGrpSpPr>
        <p:grpSpPr>
          <a:xfrm>
            <a:off x="1117320" y="4271873"/>
            <a:ext cx="9957945" cy="1742640"/>
            <a:chOff x="1117320" y="4271873"/>
            <a:chExt cx="9957945" cy="1742640"/>
          </a:xfrm>
        </p:grpSpPr>
        <p:sp>
          <p:nvSpPr>
            <p:cNvPr id="11" name="Freeform 11"/>
            <p:cNvSpPr/>
            <p:nvPr/>
          </p:nvSpPr>
          <p:spPr>
            <a:xfrm>
              <a:off x="1117320" y="4271873"/>
              <a:ext cx="9957945" cy="1742640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338390" y="4407388"/>
              <a:ext cx="9311461" cy="1463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Hiền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mặc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quạt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mình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vẫn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thức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sử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dụng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cẩn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thận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giúp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tiết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kiệm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điện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dùng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bền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lâu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117320" y="4271873"/>
            <a:ext cx="9957945" cy="1742640"/>
            <a:chOff x="0" y="0"/>
            <a:chExt cx="19915889" cy="348528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915889" cy="3485281"/>
            </a:xfrm>
            <a:custGeom>
              <a:avLst/>
              <a:gdLst/>
              <a:ahLst/>
              <a:cxnLst/>
              <a:rect l="l" t="t" r="r" b="b"/>
              <a:pathLst>
                <a:path w="19915889" h="3485281">
                  <a:moveTo>
                    <a:pt x="0" y="0"/>
                  </a:moveTo>
                  <a:lnTo>
                    <a:pt x="19915889" y="0"/>
                  </a:lnTo>
                  <a:lnTo>
                    <a:pt x="19915889" y="3485281"/>
                  </a:lnTo>
                  <a:lnTo>
                    <a:pt x="0" y="3485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42140" y="290078"/>
              <a:ext cx="18622921" cy="1925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Hậu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Long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cây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xoài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ở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văn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hoá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thôn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tự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ý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quả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của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riêng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177830" y="1312515"/>
            <a:ext cx="9033437" cy="2865375"/>
          </a:xfrm>
          <a:custGeom>
            <a:avLst/>
            <a:gdLst/>
            <a:ahLst/>
            <a:cxnLst/>
            <a:rect l="l" t="t" r="r" b="b"/>
            <a:pathLst>
              <a:path w="13550155" h="4298062">
                <a:moveTo>
                  <a:pt x="0" y="0"/>
                </a:moveTo>
                <a:lnTo>
                  <a:pt x="13550155" y="0"/>
                </a:lnTo>
                <a:lnTo>
                  <a:pt x="13550155" y="4298062"/>
                </a:lnTo>
                <a:lnTo>
                  <a:pt x="0" y="42980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9741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4ABFD30-30C3-6B16-4DAA-6ABCC56994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2710" y="340334"/>
            <a:ext cx="5480779" cy="128636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E425A4-E7DA-0658-8843-C2680A56305E}"/>
              </a:ext>
            </a:extLst>
          </p:cNvPr>
          <p:cNvSpPr txBox="1"/>
          <p:nvPr/>
        </p:nvSpPr>
        <p:spPr>
          <a:xfrm>
            <a:off x="822435" y="1168861"/>
            <a:ext cx="10547130" cy="5425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HS  nêu  được một số biểu hiện của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HS biết vì sao phải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Có những việc làm cụ thể để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Nhắc nhở mọi người giữ gìn, bảo vệ của công.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đặc thù điều chỉnh hành vi có thái độ lời nói việc làm bảo vệ của công ở trường, ở nơi công cộng,...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Năng lực chung: giao tiếp và hợp tác, tự giải quyết vấn đề và sáng tạo, tự chủ và tự học.</a:t>
            </a:r>
          </a:p>
          <a:p>
            <a:pPr algn="just">
              <a:lnSpc>
                <a:spcPct val="125000"/>
              </a:lnSpc>
            </a:pP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* Phẩm chất: chăm chỉ, trách nhiệm.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94608" y="335599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177830" y="335599"/>
            <a:ext cx="833168" cy="882933"/>
          </a:xfrm>
          <a:custGeom>
            <a:avLst/>
            <a:gdLst/>
            <a:ahLst/>
            <a:cxnLst/>
            <a:rect l="l" t="t" r="r" b="b"/>
            <a:pathLst>
              <a:path w="1249752" h="1324400">
                <a:moveTo>
                  <a:pt x="0" y="0"/>
                </a:moveTo>
                <a:lnTo>
                  <a:pt x="1249752" y="0"/>
                </a:lnTo>
                <a:lnTo>
                  <a:pt x="1249752" y="1324400"/>
                </a:lnTo>
                <a:lnTo>
                  <a:pt x="0" y="1324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388180" y="472698"/>
            <a:ext cx="6035189" cy="532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96"/>
              </a:lnSpc>
              <a:spcBef>
                <a:spcPct val="0"/>
              </a:spcBef>
            </a:pPr>
            <a:r>
              <a:rPr lang="en-US" sz="3432">
                <a:solidFill>
                  <a:srgbClr val="EB4586"/>
                </a:solidFill>
                <a:latin typeface="Cambria Bold"/>
              </a:rPr>
              <a:t>Xử lí tình huống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BCABAC5-2AB7-66CF-85AB-FBE91748903C}"/>
              </a:ext>
            </a:extLst>
          </p:cNvPr>
          <p:cNvGrpSpPr/>
          <p:nvPr/>
        </p:nvGrpSpPr>
        <p:grpSpPr>
          <a:xfrm>
            <a:off x="762446" y="3998218"/>
            <a:ext cx="10072789" cy="2292426"/>
            <a:chOff x="1002476" y="4271873"/>
            <a:chExt cx="10072789" cy="2292426"/>
          </a:xfrm>
        </p:grpSpPr>
        <p:sp>
          <p:nvSpPr>
            <p:cNvPr id="10" name="Freeform 10"/>
            <p:cNvSpPr/>
            <p:nvPr/>
          </p:nvSpPr>
          <p:spPr>
            <a:xfrm>
              <a:off x="1002476" y="4271873"/>
              <a:ext cx="10072789" cy="2292426"/>
            </a:xfrm>
            <a:custGeom>
              <a:avLst/>
              <a:gdLst/>
              <a:ahLst/>
              <a:cxnLst/>
              <a:rect l="l" t="t" r="r" b="b"/>
              <a:pathLst>
                <a:path w="14936917" h="2613960">
                  <a:moveTo>
                    <a:pt x="0" y="0"/>
                  </a:moveTo>
                  <a:lnTo>
                    <a:pt x="14936916" y="0"/>
                  </a:lnTo>
                  <a:lnTo>
                    <a:pt x="14936916" y="2613960"/>
                  </a:lnTo>
                  <a:lnTo>
                    <a:pt x="0" y="2613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38390" y="4407388"/>
              <a:ext cx="9311461" cy="19631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938"/>
                </a:lnSpc>
                <a:spcBef>
                  <a:spcPct val="0"/>
                </a:spcBef>
              </a:pP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Hải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nên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nói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với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em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Loan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rằng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tài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sản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chung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góp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phần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tạo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cảnh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để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mọi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người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ngắm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nhìn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đến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tham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quan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Hồ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Gươm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.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ai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phép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hái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vì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như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vậy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sẽ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làm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cho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vườn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hoa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không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còn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đẹp</a:t>
              </a:r>
              <a:r>
                <a:rPr lang="en-US" sz="3006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3006" dirty="0" err="1">
                  <a:solidFill>
                    <a:srgbClr val="000000"/>
                  </a:solidFill>
                  <a:latin typeface="Cambria"/>
                </a:rPr>
                <a:t>nữa</a:t>
              </a:r>
              <a:endParaRPr lang="en-US" sz="3006" dirty="0">
                <a:solidFill>
                  <a:srgbClr val="000000"/>
                </a:solidFill>
                <a:latin typeface="Cambria"/>
              </a:endParaRPr>
            </a:p>
          </p:txBody>
        </p:sp>
      </p:grpSp>
      <p:sp>
        <p:nvSpPr>
          <p:cNvPr id="13" name="Freeform 13"/>
          <p:cNvSpPr/>
          <p:nvPr/>
        </p:nvSpPr>
        <p:spPr>
          <a:xfrm>
            <a:off x="1059606" y="1500540"/>
            <a:ext cx="10072789" cy="2489326"/>
          </a:xfrm>
          <a:custGeom>
            <a:avLst/>
            <a:gdLst/>
            <a:ahLst/>
            <a:cxnLst/>
            <a:rect l="l" t="t" r="r" b="b"/>
            <a:pathLst>
              <a:path w="15109183" h="3733989">
                <a:moveTo>
                  <a:pt x="0" y="0"/>
                </a:moveTo>
                <a:lnTo>
                  <a:pt x="15109184" y="0"/>
                </a:lnTo>
                <a:lnTo>
                  <a:pt x="15109184" y="3733989"/>
                </a:lnTo>
                <a:lnTo>
                  <a:pt x="0" y="37339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50" t="-6967" r="-1394" b="-524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96877">
            <a:off x="1733657" y="1236923"/>
            <a:ext cx="8724687" cy="4384155"/>
          </a:xfrm>
          <a:custGeom>
            <a:avLst/>
            <a:gdLst/>
            <a:ahLst/>
            <a:cxnLst/>
            <a:rect l="l" t="t" r="r" b="b"/>
            <a:pathLst>
              <a:path w="13087031" h="6576233">
                <a:moveTo>
                  <a:pt x="0" y="0"/>
                </a:moveTo>
                <a:lnTo>
                  <a:pt x="13087030" y="0"/>
                </a:lnTo>
                <a:lnTo>
                  <a:pt x="13087030" y="6576232"/>
                </a:lnTo>
                <a:lnTo>
                  <a:pt x="0" y="657623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 rot="-651887">
            <a:off x="8464134" y="1050260"/>
            <a:ext cx="2950703" cy="1250025"/>
          </a:xfrm>
          <a:custGeom>
            <a:avLst/>
            <a:gdLst/>
            <a:ahLst/>
            <a:cxnLst/>
            <a:rect l="l" t="t" r="r" b="b"/>
            <a:pathLst>
              <a:path w="4426054" h="1875037">
                <a:moveTo>
                  <a:pt x="0" y="0"/>
                </a:moveTo>
                <a:lnTo>
                  <a:pt x="4426053" y="0"/>
                </a:lnTo>
                <a:lnTo>
                  <a:pt x="4426053" y="1875037"/>
                </a:lnTo>
                <a:lnTo>
                  <a:pt x="0" y="18750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 rot="712013">
            <a:off x="6017887" y="771544"/>
            <a:ext cx="1279639" cy="742191"/>
          </a:xfrm>
          <a:custGeom>
            <a:avLst/>
            <a:gdLst/>
            <a:ahLst/>
            <a:cxnLst/>
            <a:rect l="l" t="t" r="r" b="b"/>
            <a:pathLst>
              <a:path w="1919458" h="1113286">
                <a:moveTo>
                  <a:pt x="0" y="0"/>
                </a:moveTo>
                <a:lnTo>
                  <a:pt x="1919458" y="0"/>
                </a:lnTo>
                <a:lnTo>
                  <a:pt x="1919458" y="1113285"/>
                </a:lnTo>
                <a:lnTo>
                  <a:pt x="0" y="1113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 flipH="1">
            <a:off x="521086" y="3429000"/>
            <a:ext cx="2608814" cy="2931252"/>
          </a:xfrm>
          <a:custGeom>
            <a:avLst/>
            <a:gdLst/>
            <a:ahLst/>
            <a:cxnLst/>
            <a:rect l="l" t="t" r="r" b="b"/>
            <a:pathLst>
              <a:path w="3913221" h="4396878">
                <a:moveTo>
                  <a:pt x="3913222" y="0"/>
                </a:moveTo>
                <a:lnTo>
                  <a:pt x="0" y="0"/>
                </a:lnTo>
                <a:lnTo>
                  <a:pt x="0" y="4396878"/>
                </a:lnTo>
                <a:lnTo>
                  <a:pt x="3913222" y="4396878"/>
                </a:lnTo>
                <a:lnTo>
                  <a:pt x="3913222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857611" y="4206881"/>
            <a:ext cx="3073496" cy="2301280"/>
          </a:xfrm>
          <a:custGeom>
            <a:avLst/>
            <a:gdLst/>
            <a:ahLst/>
            <a:cxnLst/>
            <a:rect l="l" t="t" r="r" b="b"/>
            <a:pathLst>
              <a:path w="4610244" h="3451920">
                <a:moveTo>
                  <a:pt x="0" y="0"/>
                </a:moveTo>
                <a:lnTo>
                  <a:pt x="4610244" y="0"/>
                </a:lnTo>
                <a:lnTo>
                  <a:pt x="4610244" y="3451921"/>
                </a:lnTo>
                <a:lnTo>
                  <a:pt x="0" y="34519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73623" y="931807"/>
            <a:ext cx="988093" cy="1206831"/>
          </a:xfrm>
          <a:custGeom>
            <a:avLst/>
            <a:gdLst/>
            <a:ahLst/>
            <a:cxnLst/>
            <a:rect l="l" t="t" r="r" b="b"/>
            <a:pathLst>
              <a:path w="1482139" h="1810247">
                <a:moveTo>
                  <a:pt x="0" y="0"/>
                </a:moveTo>
                <a:lnTo>
                  <a:pt x="1482139" y="0"/>
                </a:lnTo>
                <a:lnTo>
                  <a:pt x="1482139" y="1810247"/>
                </a:lnTo>
                <a:lnTo>
                  <a:pt x="0" y="18102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8D3C368-ABA4-3E52-F429-0C293FAAF3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38167" y="2252370"/>
            <a:ext cx="8315665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70089" y="1465860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59206" y="3009190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Bạn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hay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không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878" dirty="0" err="1">
                  <a:solidFill>
                    <a:srgbClr val="000001"/>
                  </a:solidFill>
                  <a:latin typeface="Cambria"/>
                </a:rPr>
                <a:t>tình</a:t>
              </a:r>
              <a:r>
                <a:rPr lang="en-US" sz="2878" dirty="0">
                  <a:solidFill>
                    <a:srgbClr val="000001"/>
                  </a:solidFill>
                  <a:latin typeface="Cambria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524" y="1782895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2" y="0"/>
                </a:lnTo>
                <a:lnTo>
                  <a:pt x="5914912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584133" y="685800"/>
            <a:ext cx="2983293" cy="1808622"/>
          </a:xfrm>
          <a:custGeom>
            <a:avLst/>
            <a:gdLst/>
            <a:ahLst/>
            <a:cxnLst/>
            <a:rect l="l" t="t" r="r" b="b"/>
            <a:pathLst>
              <a:path w="4474940" h="2712933">
                <a:moveTo>
                  <a:pt x="0" y="0"/>
                </a:moveTo>
                <a:lnTo>
                  <a:pt x="4474940" y="0"/>
                </a:lnTo>
                <a:lnTo>
                  <a:pt x="4474940" y="2712933"/>
                </a:lnTo>
                <a:lnTo>
                  <a:pt x="0" y="27129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2429001" y="780270"/>
            <a:ext cx="9077199" cy="5071885"/>
          </a:xfrm>
          <a:custGeom>
            <a:avLst/>
            <a:gdLst/>
            <a:ahLst/>
            <a:cxnLst/>
            <a:rect l="l" t="t" r="r" b="b"/>
            <a:pathLst>
              <a:path w="13615799" h="7607828">
                <a:moveTo>
                  <a:pt x="0" y="0"/>
                </a:moveTo>
                <a:lnTo>
                  <a:pt x="13615799" y="0"/>
                </a:lnTo>
                <a:lnTo>
                  <a:pt x="13615799" y="7607828"/>
                </a:lnTo>
                <a:lnTo>
                  <a:pt x="0" y="760782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18133" y="3754531"/>
            <a:ext cx="1569212" cy="3345220"/>
          </a:xfrm>
          <a:custGeom>
            <a:avLst/>
            <a:gdLst/>
            <a:ahLst/>
            <a:cxnLst/>
            <a:rect l="l" t="t" r="r" b="b"/>
            <a:pathLst>
              <a:path w="2353818" h="5017830">
                <a:moveTo>
                  <a:pt x="0" y="0"/>
                </a:moveTo>
                <a:lnTo>
                  <a:pt x="2353818" y="0"/>
                </a:lnTo>
                <a:lnTo>
                  <a:pt x="2353818" y="5017830"/>
                </a:lnTo>
                <a:lnTo>
                  <a:pt x="0" y="501783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0168711" y="532325"/>
            <a:ext cx="1447175" cy="1386657"/>
          </a:xfrm>
          <a:custGeom>
            <a:avLst/>
            <a:gdLst/>
            <a:ahLst/>
            <a:cxnLst/>
            <a:rect l="l" t="t" r="r" b="b"/>
            <a:pathLst>
              <a:path w="2170763" h="2079985">
                <a:moveTo>
                  <a:pt x="0" y="0"/>
                </a:moveTo>
                <a:lnTo>
                  <a:pt x="2170763" y="0"/>
                </a:lnTo>
                <a:lnTo>
                  <a:pt x="2170763" y="2079985"/>
                </a:lnTo>
                <a:lnTo>
                  <a:pt x="0" y="20799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509389" y="4872579"/>
            <a:ext cx="1580656" cy="1580656"/>
          </a:xfrm>
          <a:custGeom>
            <a:avLst/>
            <a:gdLst/>
            <a:ahLst/>
            <a:cxnLst/>
            <a:rect l="l" t="t" r="r" b="b"/>
            <a:pathLst>
              <a:path w="2370984" h="2370984">
                <a:moveTo>
                  <a:pt x="0" y="0"/>
                </a:moveTo>
                <a:lnTo>
                  <a:pt x="2370984" y="0"/>
                </a:lnTo>
                <a:lnTo>
                  <a:pt x="2370984" y="2370985"/>
                </a:lnTo>
                <a:lnTo>
                  <a:pt x="0" y="23709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4187389" y="3057004"/>
            <a:ext cx="5981323" cy="2669165"/>
          </a:xfrm>
          <a:custGeom>
            <a:avLst/>
            <a:gdLst/>
            <a:ahLst/>
            <a:cxnLst/>
            <a:rect l="l" t="t" r="r" b="b"/>
            <a:pathLst>
              <a:path w="8971985" h="4003748">
                <a:moveTo>
                  <a:pt x="0" y="0"/>
                </a:moveTo>
                <a:lnTo>
                  <a:pt x="8971984" y="0"/>
                </a:lnTo>
                <a:lnTo>
                  <a:pt x="8971984" y="4003748"/>
                </a:lnTo>
                <a:lnTo>
                  <a:pt x="0" y="4003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4090046" y="2006528"/>
            <a:ext cx="5792466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 err="1">
                <a:solidFill>
                  <a:srgbClr val="000001"/>
                </a:solidFill>
                <a:latin typeface="Cambria"/>
              </a:rPr>
              <a:t>Hãy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cùng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nhau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chia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sẻ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về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quan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điểm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mình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trước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ý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kiến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của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các</a:t>
            </a:r>
            <a:r>
              <a:rPr lang="en-US" sz="2878" dirty="0">
                <a:solidFill>
                  <a:srgbClr val="000001"/>
                </a:solidFill>
                <a:latin typeface="Cambria"/>
              </a:rPr>
              <a:t> </a:t>
            </a:r>
            <a:r>
              <a:rPr lang="en-US" sz="2878" dirty="0" err="1">
                <a:solidFill>
                  <a:srgbClr val="000001"/>
                </a:solidFill>
                <a:latin typeface="Cambria"/>
              </a:rPr>
              <a:t>bạn</a:t>
            </a:r>
            <a:endParaRPr lang="en-US" sz="2878" dirty="0">
              <a:solidFill>
                <a:srgbClr val="000001"/>
              </a:solidFill>
              <a:latin typeface="Cambri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22BAAA-7AFD-1CA1-4787-5DEB6A3C514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2752" y="880560"/>
            <a:ext cx="7273158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407587" y="203834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12090" y="1411076"/>
            <a:ext cx="9167821" cy="3450557"/>
          </a:xfrm>
          <a:custGeom>
            <a:avLst/>
            <a:gdLst/>
            <a:ahLst/>
            <a:cxnLst/>
            <a:rect l="l" t="t" r="r" b="b"/>
            <a:pathLst>
              <a:path w="13751732" h="5175836">
                <a:moveTo>
                  <a:pt x="0" y="0"/>
                </a:moveTo>
                <a:lnTo>
                  <a:pt x="13751732" y="0"/>
                </a:lnTo>
                <a:lnTo>
                  <a:pt x="13751732" y="5175836"/>
                </a:lnTo>
                <a:lnTo>
                  <a:pt x="0" y="517583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82214" y="1964155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r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0658907-C81E-72C8-3966-DBFA1446E486}"/>
              </a:ext>
            </a:extLst>
          </p:cNvPr>
          <p:cNvGrpSpPr/>
          <p:nvPr/>
        </p:nvGrpSpPr>
        <p:grpSpPr>
          <a:xfrm>
            <a:off x="982213" y="4912433"/>
            <a:ext cx="5301333" cy="1741733"/>
            <a:chOff x="982213" y="4912433"/>
            <a:chExt cx="5301333" cy="1741733"/>
          </a:xfrm>
        </p:grpSpPr>
        <p:sp>
          <p:nvSpPr>
            <p:cNvPr id="12" name="Freeform 12"/>
            <p:cNvSpPr/>
            <p:nvPr/>
          </p:nvSpPr>
          <p:spPr>
            <a:xfrm>
              <a:off x="982213" y="4912433"/>
              <a:ext cx="5301333" cy="1741733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8" y="0"/>
                  </a:lnTo>
                  <a:lnTo>
                    <a:pt x="8024518" y="1984245"/>
                  </a:lnTo>
                  <a:lnTo>
                    <a:pt x="0" y="198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512090" y="5112205"/>
              <a:ext cx="432731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  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tài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sản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phục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vụ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lợi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ích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nên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mỗi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gìn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giữ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FAE1973-6A7E-0177-13BD-AC9C242FFA17}"/>
              </a:ext>
            </a:extLst>
          </p:cNvPr>
          <p:cNvGrpSpPr/>
          <p:nvPr/>
        </p:nvGrpSpPr>
        <p:grpSpPr>
          <a:xfrm>
            <a:off x="6369286" y="4925133"/>
            <a:ext cx="5415128" cy="1802528"/>
            <a:chOff x="6369286" y="4925133"/>
            <a:chExt cx="5415128" cy="1802528"/>
          </a:xfrm>
        </p:grpSpPr>
        <p:sp>
          <p:nvSpPr>
            <p:cNvPr id="15" name="Freeform 15"/>
            <p:cNvSpPr/>
            <p:nvPr/>
          </p:nvSpPr>
          <p:spPr>
            <a:xfrm>
              <a:off x="6369286" y="4925133"/>
              <a:ext cx="5415128" cy="1802528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7" y="0"/>
                  </a:lnTo>
                  <a:lnTo>
                    <a:pt x="8024517" y="1984245"/>
                  </a:lnTo>
                  <a:lnTo>
                    <a:pt x="0" y="19842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964610" y="5124905"/>
              <a:ext cx="4327318" cy="13336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Mỗi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sử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dụng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một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cẩn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thận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gây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hỏng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hóc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tuân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thủ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các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quy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định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chung</a:t>
              </a:r>
              <a:endParaRPr lang="en-US" sz="2428" dirty="0">
                <a:solidFill>
                  <a:srgbClr val="000001"/>
                </a:solidFill>
                <a:latin typeface="Cambria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9864633" y="2117309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4" y="0"/>
                </a:lnTo>
                <a:lnTo>
                  <a:pt x="2140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42121" y="309302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 dirty="0">
                <a:solidFill>
                  <a:srgbClr val="EB4586"/>
                </a:solidFill>
                <a:latin typeface="Cambria Bold"/>
              </a:rPr>
              <a:t>Em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đồng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hay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không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đồng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tình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với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ý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kiến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của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bạn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nào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Vì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 </a:t>
            </a:r>
            <a:r>
              <a:rPr lang="en-US" sz="2878" dirty="0" err="1">
                <a:solidFill>
                  <a:srgbClr val="EB4586"/>
                </a:solidFill>
                <a:latin typeface="Cambria Bold"/>
              </a:rPr>
              <a:t>sao</a:t>
            </a:r>
            <a:r>
              <a:rPr lang="en-US" sz="2878" dirty="0">
                <a:solidFill>
                  <a:srgbClr val="EB4586"/>
                </a:solidFill>
                <a:latin typeface="Cambria Bold"/>
              </a:rPr>
              <a:t>?</a:t>
            </a:r>
          </a:p>
        </p:txBody>
      </p:sp>
      <p:sp>
        <p:nvSpPr>
          <p:cNvPr id="11" name="Freeform 11"/>
          <p:cNvSpPr/>
          <p:nvPr/>
        </p:nvSpPr>
        <p:spPr>
          <a:xfrm>
            <a:off x="2072492" y="1201138"/>
            <a:ext cx="8451207" cy="3786534"/>
          </a:xfrm>
          <a:custGeom>
            <a:avLst/>
            <a:gdLst/>
            <a:ahLst/>
            <a:cxnLst/>
            <a:rect l="l" t="t" r="r" b="b"/>
            <a:pathLst>
              <a:path w="12676811" h="5679801">
                <a:moveTo>
                  <a:pt x="0" y="0"/>
                </a:moveTo>
                <a:lnTo>
                  <a:pt x="12676811" y="0"/>
                </a:lnTo>
                <a:lnTo>
                  <a:pt x="12676811" y="5679801"/>
                </a:lnTo>
                <a:lnTo>
                  <a:pt x="0" y="567980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977368" y="1850395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r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4F1136-89F7-A633-02A3-7C6BD9EF73FB}"/>
              </a:ext>
            </a:extLst>
          </p:cNvPr>
          <p:cNvGrpSpPr/>
          <p:nvPr/>
        </p:nvGrpSpPr>
        <p:grpSpPr>
          <a:xfrm>
            <a:off x="6169979" y="4762002"/>
            <a:ext cx="5620400" cy="1876850"/>
            <a:chOff x="6524339" y="4894136"/>
            <a:chExt cx="5349679" cy="2333156"/>
          </a:xfrm>
        </p:grpSpPr>
        <p:sp>
          <p:nvSpPr>
            <p:cNvPr id="13" name="Freeform 13"/>
            <p:cNvSpPr/>
            <p:nvPr/>
          </p:nvSpPr>
          <p:spPr>
            <a:xfrm>
              <a:off x="6524339" y="4894136"/>
              <a:ext cx="5349679" cy="2333156"/>
            </a:xfrm>
            <a:custGeom>
              <a:avLst/>
              <a:gdLst/>
              <a:ahLst/>
              <a:cxnLst/>
              <a:rect l="l" t="t" r="r" b="b"/>
              <a:pathLst>
                <a:path w="8024518" h="1984244">
                  <a:moveTo>
                    <a:pt x="0" y="0"/>
                  </a:moveTo>
                  <a:lnTo>
                    <a:pt x="8024518" y="0"/>
                  </a:lnTo>
                  <a:lnTo>
                    <a:pt x="8024518" y="1984244"/>
                  </a:lnTo>
                  <a:lnTo>
                    <a:pt x="0" y="1984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054216" y="5081208"/>
              <a:ext cx="4327318" cy="16671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biết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có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tinh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với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xung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quanh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góp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phần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xây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dựng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tập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thể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cộng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đồng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văn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minh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,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đoàn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kết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96225" y="4870136"/>
            <a:ext cx="5349679" cy="1322829"/>
            <a:chOff x="-577660" y="139072"/>
            <a:chExt cx="10699357" cy="2645659"/>
          </a:xfrm>
        </p:grpSpPr>
        <p:sp>
          <p:nvSpPr>
            <p:cNvPr id="16" name="Freeform 16"/>
            <p:cNvSpPr/>
            <p:nvPr/>
          </p:nvSpPr>
          <p:spPr>
            <a:xfrm>
              <a:off x="-577660" y="139072"/>
              <a:ext cx="10699357" cy="2645659"/>
            </a:xfrm>
            <a:custGeom>
              <a:avLst/>
              <a:gdLst/>
              <a:ahLst/>
              <a:cxnLst/>
              <a:rect l="l" t="t" r="r" b="b"/>
              <a:pathLst>
                <a:path w="10699357" h="2645659">
                  <a:moveTo>
                    <a:pt x="0" y="0"/>
                  </a:moveTo>
                  <a:lnTo>
                    <a:pt x="10699357" y="0"/>
                  </a:lnTo>
                  <a:lnTo>
                    <a:pt x="10699357" y="2645659"/>
                  </a:lnTo>
                  <a:lnTo>
                    <a:pt x="0" y="2645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08532" y="605594"/>
              <a:ext cx="8654633" cy="1333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>
                <a:lnSpc>
                  <a:spcPts val="2623"/>
                </a:lnSpc>
              </a:pP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Bảo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vệ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công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là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trách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nhiệm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của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tất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cả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mọi</a:t>
              </a:r>
              <a:r>
                <a:rPr lang="en-US" sz="2428" dirty="0">
                  <a:solidFill>
                    <a:srgbClr val="000001"/>
                  </a:solidFill>
                  <a:latin typeface="Cambria"/>
                </a:rPr>
                <a:t> </a:t>
              </a:r>
              <a:r>
                <a:rPr lang="en-US" sz="2428" dirty="0" err="1">
                  <a:solidFill>
                    <a:srgbClr val="000001"/>
                  </a:solidFill>
                  <a:latin typeface="Cambria"/>
                </a:rPr>
                <a:t>người</a:t>
              </a:r>
              <a:endParaRPr lang="en-US" sz="2428" dirty="0">
                <a:solidFill>
                  <a:srgbClr val="000001"/>
                </a:solidFill>
                <a:latin typeface="Cambria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289461" y="2057400"/>
            <a:ext cx="1427295" cy="2743200"/>
          </a:xfrm>
          <a:custGeom>
            <a:avLst/>
            <a:gdLst/>
            <a:ahLst/>
            <a:cxnLst/>
            <a:rect l="l" t="t" r="r" b="b"/>
            <a:pathLst>
              <a:path w="2140943" h="4114800">
                <a:moveTo>
                  <a:pt x="0" y="0"/>
                </a:moveTo>
                <a:lnTo>
                  <a:pt x="2140943" y="0"/>
                </a:lnTo>
                <a:lnTo>
                  <a:pt x="21409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0072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29" y="418564"/>
            <a:ext cx="838768" cy="939557"/>
          </a:xfrm>
          <a:custGeom>
            <a:avLst/>
            <a:gdLst/>
            <a:ahLst/>
            <a:cxnLst/>
            <a:rect l="l" t="t" r="r" b="b"/>
            <a:pathLst>
              <a:path w="1258152" h="1409335">
                <a:moveTo>
                  <a:pt x="0" y="0"/>
                </a:moveTo>
                <a:lnTo>
                  <a:pt x="1258152" y="0"/>
                </a:lnTo>
                <a:lnTo>
                  <a:pt x="1258152" y="1409335"/>
                </a:lnTo>
                <a:lnTo>
                  <a:pt x="0" y="1409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496178" y="1461542"/>
            <a:ext cx="6584891" cy="2478402"/>
          </a:xfrm>
          <a:custGeom>
            <a:avLst/>
            <a:gdLst/>
            <a:ahLst/>
            <a:cxnLst/>
            <a:rect l="l" t="t" r="r" b="b"/>
            <a:pathLst>
              <a:path w="9877337" h="3717603">
                <a:moveTo>
                  <a:pt x="0" y="0"/>
                </a:moveTo>
                <a:lnTo>
                  <a:pt x="9877336" y="0"/>
                </a:lnTo>
                <a:lnTo>
                  <a:pt x="9877336" y="3717603"/>
                </a:lnTo>
                <a:lnTo>
                  <a:pt x="0" y="37176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056" b="-51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62762" y="3838375"/>
            <a:ext cx="6418306" cy="2875700"/>
          </a:xfrm>
          <a:custGeom>
            <a:avLst/>
            <a:gdLst/>
            <a:ahLst/>
            <a:cxnLst/>
            <a:rect l="l" t="t" r="r" b="b"/>
            <a:pathLst>
              <a:path w="9627459" h="4313550">
                <a:moveTo>
                  <a:pt x="0" y="0"/>
                </a:moveTo>
                <a:lnTo>
                  <a:pt x="9627459" y="0"/>
                </a:lnTo>
                <a:lnTo>
                  <a:pt x="9627459" y="4313550"/>
                </a:lnTo>
                <a:lnTo>
                  <a:pt x="0" y="431355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907216" y="3009191"/>
            <a:ext cx="2814695" cy="3704885"/>
          </a:xfrm>
          <a:custGeom>
            <a:avLst/>
            <a:gdLst/>
            <a:ahLst/>
            <a:cxnLst/>
            <a:rect l="l" t="t" r="r" b="b"/>
            <a:pathLst>
              <a:path w="4222042" h="5557327">
                <a:moveTo>
                  <a:pt x="0" y="0"/>
                </a:moveTo>
                <a:lnTo>
                  <a:pt x="4222042" y="0"/>
                </a:lnTo>
                <a:lnTo>
                  <a:pt x="4222042" y="5557326"/>
                </a:lnTo>
                <a:lnTo>
                  <a:pt x="0" y="55573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Em đồng tình hay không đồng tình với ý kiến của bạn nào? Vì sao?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081068" y="1201062"/>
            <a:ext cx="3079102" cy="2743200"/>
            <a:chOff x="0" y="0"/>
            <a:chExt cx="6158204" cy="54864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158204" cy="5486400"/>
            </a:xfrm>
            <a:custGeom>
              <a:avLst/>
              <a:gdLst/>
              <a:ahLst/>
              <a:cxnLst/>
              <a:rect l="l" t="t" r="r" b="b"/>
              <a:pathLst>
                <a:path w="6158204" h="5486400">
                  <a:moveTo>
                    <a:pt x="0" y="0"/>
                  </a:moveTo>
                  <a:lnTo>
                    <a:pt x="6158204" y="0"/>
                  </a:lnTo>
                  <a:lnTo>
                    <a:pt x="61582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868404" y="791556"/>
              <a:ext cx="4421400" cy="2848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771"/>
                </a:lnSpc>
                <a:spcBef>
                  <a:spcPct val="0"/>
                </a:spcBef>
              </a:pPr>
              <a:r>
                <a:rPr lang="en-US" sz="2878">
                  <a:solidFill>
                    <a:srgbClr val="000001"/>
                  </a:solidFill>
                  <a:latin typeface="Cambria"/>
                </a:rPr>
                <a:t>Bạn đồng tình hay không đồng tình?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083657" y="3241581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5673000" y="5976834"/>
            <a:ext cx="541256" cy="541256"/>
          </a:xfrm>
          <a:custGeom>
            <a:avLst/>
            <a:gdLst/>
            <a:ahLst/>
            <a:cxnLst/>
            <a:rect l="l" t="t" r="r" b="b"/>
            <a:pathLst>
              <a:path w="811884" h="811884">
                <a:moveTo>
                  <a:pt x="0" y="0"/>
                </a:moveTo>
                <a:lnTo>
                  <a:pt x="811884" y="0"/>
                </a:lnTo>
                <a:lnTo>
                  <a:pt x="811884" y="811884"/>
                </a:lnTo>
                <a:lnTo>
                  <a:pt x="0" y="8118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5489535" y="3178671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5" y="0"/>
                </a:lnTo>
                <a:lnTo>
                  <a:pt x="930715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2167387" y="5976834"/>
            <a:ext cx="620476" cy="620476"/>
          </a:xfrm>
          <a:custGeom>
            <a:avLst/>
            <a:gdLst/>
            <a:ahLst/>
            <a:cxnLst/>
            <a:rect l="l" t="t" r="r" b="b"/>
            <a:pathLst>
              <a:path w="930714" h="930714">
                <a:moveTo>
                  <a:pt x="0" y="0"/>
                </a:moveTo>
                <a:lnTo>
                  <a:pt x="930714" y="0"/>
                </a:lnTo>
                <a:lnTo>
                  <a:pt x="930714" y="930714"/>
                </a:lnTo>
                <a:lnTo>
                  <a:pt x="0" y="93071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930744" y="418564"/>
            <a:ext cx="3943274" cy="3943274"/>
          </a:xfrm>
          <a:custGeom>
            <a:avLst/>
            <a:gdLst/>
            <a:ahLst/>
            <a:cxnLst/>
            <a:rect l="l" t="t" r="r" b="b"/>
            <a:pathLst>
              <a:path w="5914911" h="5914911">
                <a:moveTo>
                  <a:pt x="0" y="0"/>
                </a:moveTo>
                <a:lnTo>
                  <a:pt x="5914911" y="0"/>
                </a:lnTo>
                <a:lnTo>
                  <a:pt x="5914911" y="5914911"/>
                </a:lnTo>
                <a:lnTo>
                  <a:pt x="0" y="591491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856164" y="3335755"/>
            <a:ext cx="4067987" cy="4448098"/>
          </a:xfrm>
          <a:custGeom>
            <a:avLst/>
            <a:gdLst/>
            <a:ahLst/>
            <a:cxnLst/>
            <a:rect l="l" t="t" r="r" b="b"/>
            <a:pathLst>
              <a:path w="6101981" h="6672147">
                <a:moveTo>
                  <a:pt x="0" y="0"/>
                </a:moveTo>
                <a:lnTo>
                  <a:pt x="6101981" y="0"/>
                </a:lnTo>
                <a:lnTo>
                  <a:pt x="6101981" y="6672147"/>
                </a:lnTo>
                <a:lnTo>
                  <a:pt x="0" y="6672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562830" y="-1599544"/>
            <a:ext cx="6010605" cy="3726575"/>
          </a:xfrm>
          <a:custGeom>
            <a:avLst/>
            <a:gdLst/>
            <a:ahLst/>
            <a:cxnLst/>
            <a:rect l="l" t="t" r="r" b="b"/>
            <a:pathLst>
              <a:path w="9015908" h="5589863">
                <a:moveTo>
                  <a:pt x="0" y="0"/>
                </a:moveTo>
                <a:lnTo>
                  <a:pt x="9015908" y="0"/>
                </a:lnTo>
                <a:lnTo>
                  <a:pt x="9015908" y="5589863"/>
                </a:lnTo>
                <a:lnTo>
                  <a:pt x="0" y="55898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930744" y="3703001"/>
            <a:ext cx="4767639" cy="4372786"/>
          </a:xfrm>
          <a:custGeom>
            <a:avLst/>
            <a:gdLst/>
            <a:ahLst/>
            <a:cxnLst/>
            <a:rect l="l" t="t" r="r" b="b"/>
            <a:pathLst>
              <a:path w="7151458" h="6559179">
                <a:moveTo>
                  <a:pt x="0" y="0"/>
                </a:moveTo>
                <a:lnTo>
                  <a:pt x="7151458" y="0"/>
                </a:lnTo>
                <a:lnTo>
                  <a:pt x="7151458" y="6559178"/>
                </a:lnTo>
                <a:lnTo>
                  <a:pt x="0" y="65591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346004" y="263743"/>
            <a:ext cx="11528014" cy="6450332"/>
            <a:chOff x="0" y="0"/>
            <a:chExt cx="4554277" cy="254827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54277" cy="2548279"/>
            </a:xfrm>
            <a:custGeom>
              <a:avLst/>
              <a:gdLst/>
              <a:ahLst/>
              <a:cxnLst/>
              <a:rect l="l" t="t" r="r" b="b"/>
              <a:pathLst>
                <a:path w="4554277" h="2548279">
                  <a:moveTo>
                    <a:pt x="22834" y="0"/>
                  </a:moveTo>
                  <a:lnTo>
                    <a:pt x="4531444" y="0"/>
                  </a:lnTo>
                  <a:cubicBezTo>
                    <a:pt x="4537499" y="0"/>
                    <a:pt x="4543307" y="2406"/>
                    <a:pt x="4547589" y="6688"/>
                  </a:cubicBezTo>
                  <a:cubicBezTo>
                    <a:pt x="4551871" y="10970"/>
                    <a:pt x="4554277" y="16778"/>
                    <a:pt x="4554277" y="22834"/>
                  </a:cubicBezTo>
                  <a:lnTo>
                    <a:pt x="4554277" y="2525446"/>
                  </a:lnTo>
                  <a:cubicBezTo>
                    <a:pt x="4554277" y="2538057"/>
                    <a:pt x="4544054" y="2548279"/>
                    <a:pt x="4531444" y="2548279"/>
                  </a:cubicBezTo>
                  <a:lnTo>
                    <a:pt x="22834" y="2548279"/>
                  </a:lnTo>
                  <a:cubicBezTo>
                    <a:pt x="16778" y="2548279"/>
                    <a:pt x="10970" y="2545874"/>
                    <a:pt x="6688" y="2541592"/>
                  </a:cubicBezTo>
                  <a:cubicBezTo>
                    <a:pt x="2406" y="2537309"/>
                    <a:pt x="0" y="2531502"/>
                    <a:pt x="0" y="2525446"/>
                  </a:cubicBezTo>
                  <a:lnTo>
                    <a:pt x="0" y="22834"/>
                  </a:lnTo>
                  <a:cubicBezTo>
                    <a:pt x="0" y="16778"/>
                    <a:pt x="2406" y="10970"/>
                    <a:pt x="6688" y="6688"/>
                  </a:cubicBezTo>
                  <a:cubicBezTo>
                    <a:pt x="10970" y="2406"/>
                    <a:pt x="16778" y="0"/>
                    <a:pt x="22834" y="0"/>
                  </a:cubicBezTo>
                  <a:close/>
                </a:path>
              </a:pathLst>
            </a:custGeom>
            <a:solidFill>
              <a:srgbClr val="FFFFFF"/>
            </a:solidFill>
            <a:ln w="47625" cap="rnd">
              <a:solidFill>
                <a:srgbClr val="FDA1AC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80975"/>
              <a:ext cx="4554277" cy="27292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987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562830" y="368731"/>
            <a:ext cx="770285" cy="832331"/>
          </a:xfrm>
          <a:custGeom>
            <a:avLst/>
            <a:gdLst/>
            <a:ahLst/>
            <a:cxnLst/>
            <a:rect l="l" t="t" r="r" b="b"/>
            <a:pathLst>
              <a:path w="1155427" h="1248497">
                <a:moveTo>
                  <a:pt x="0" y="0"/>
                </a:moveTo>
                <a:lnTo>
                  <a:pt x="1155427" y="0"/>
                </a:lnTo>
                <a:lnTo>
                  <a:pt x="1155427" y="1248498"/>
                </a:lnTo>
                <a:lnTo>
                  <a:pt x="0" y="12484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987100" y="1487358"/>
            <a:ext cx="3164917" cy="2503479"/>
          </a:xfrm>
          <a:custGeom>
            <a:avLst/>
            <a:gdLst/>
            <a:ahLst/>
            <a:cxnLst/>
            <a:rect l="l" t="t" r="r" b="b"/>
            <a:pathLst>
              <a:path w="4747376" h="3755218">
                <a:moveTo>
                  <a:pt x="0" y="0"/>
                </a:moveTo>
                <a:lnTo>
                  <a:pt x="4747376" y="0"/>
                </a:lnTo>
                <a:lnTo>
                  <a:pt x="4747376" y="3755218"/>
                </a:lnTo>
                <a:lnTo>
                  <a:pt x="0" y="37552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5768" b="-364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4731661" y="1487359"/>
            <a:ext cx="2931871" cy="2362871"/>
          </a:xfrm>
          <a:custGeom>
            <a:avLst/>
            <a:gdLst/>
            <a:ahLst/>
            <a:cxnLst/>
            <a:rect l="l" t="t" r="r" b="b"/>
            <a:pathLst>
              <a:path w="4397806" h="3544307">
                <a:moveTo>
                  <a:pt x="0" y="0"/>
                </a:moveTo>
                <a:lnTo>
                  <a:pt x="4397806" y="0"/>
                </a:lnTo>
                <a:lnTo>
                  <a:pt x="4397806" y="3544307"/>
                </a:lnTo>
                <a:lnTo>
                  <a:pt x="0" y="354430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b="-279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158232" y="1201063"/>
            <a:ext cx="3046669" cy="2789775"/>
          </a:xfrm>
          <a:custGeom>
            <a:avLst/>
            <a:gdLst/>
            <a:ahLst/>
            <a:cxnLst/>
            <a:rect l="l" t="t" r="r" b="b"/>
            <a:pathLst>
              <a:path w="4570003" h="4184663">
                <a:moveTo>
                  <a:pt x="0" y="0"/>
                </a:moveTo>
                <a:lnTo>
                  <a:pt x="4570003" y="0"/>
                </a:lnTo>
                <a:lnTo>
                  <a:pt x="4570003" y="4184662"/>
                </a:lnTo>
                <a:lnTo>
                  <a:pt x="0" y="418466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947971" y="3990837"/>
            <a:ext cx="3090068" cy="2546991"/>
          </a:xfrm>
          <a:custGeom>
            <a:avLst/>
            <a:gdLst/>
            <a:ahLst/>
            <a:cxnLst/>
            <a:rect l="l" t="t" r="r" b="b"/>
            <a:pathLst>
              <a:path w="4635102" h="3820486">
                <a:moveTo>
                  <a:pt x="0" y="0"/>
                </a:moveTo>
                <a:lnTo>
                  <a:pt x="4635102" y="0"/>
                </a:lnTo>
                <a:lnTo>
                  <a:pt x="4635102" y="3820486"/>
                </a:lnTo>
                <a:lnTo>
                  <a:pt x="0" y="38204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4224689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r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559616" y="400447"/>
            <a:ext cx="9750235" cy="936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71"/>
              </a:lnSpc>
              <a:spcBef>
                <a:spcPct val="0"/>
              </a:spcBef>
            </a:pPr>
            <a:r>
              <a:rPr lang="en-US" sz="2878">
                <a:solidFill>
                  <a:srgbClr val="EB4586"/>
                </a:solidFill>
                <a:latin typeface="Cambria Bold"/>
              </a:rPr>
              <a:t>Bạn nào biết bảo vệ của công, bạn nào chưa biết bảo vệ của công? Vì sao?</a:t>
            </a:r>
          </a:p>
        </p:txBody>
      </p:sp>
      <p:sp>
        <p:nvSpPr>
          <p:cNvPr id="16" name="Freeform 16"/>
          <p:cNvSpPr/>
          <p:nvPr/>
        </p:nvSpPr>
        <p:spPr>
          <a:xfrm>
            <a:off x="7847681" y="3928066"/>
            <a:ext cx="3438843" cy="2672534"/>
          </a:xfrm>
          <a:custGeom>
            <a:avLst/>
            <a:gdLst/>
            <a:ahLst/>
            <a:cxnLst/>
            <a:rect l="l" t="t" r="r" b="b"/>
            <a:pathLst>
              <a:path w="5158264" h="4008801">
                <a:moveTo>
                  <a:pt x="0" y="0"/>
                </a:moveTo>
                <a:lnTo>
                  <a:pt x="5158264" y="0"/>
                </a:lnTo>
                <a:lnTo>
                  <a:pt x="5158264" y="4008801"/>
                </a:lnTo>
                <a:lnTo>
                  <a:pt x="0" y="400880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00000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743</Words>
  <Application>Microsoft Office PowerPoint</Application>
  <PresentationFormat>Widescreen</PresentationFormat>
  <Paragraphs>45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#9Slide07 HoneyCream</vt:lpstr>
      <vt:lpstr>Arial</vt:lpstr>
      <vt:lpstr>Calibri</vt:lpstr>
      <vt:lpstr>Cambria</vt:lpstr>
      <vt:lpstr>Cambria Bold</vt:lpstr>
      <vt:lpstr>SVN-Newton</vt:lpstr>
      <vt:lpstr>SVN-Ready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7</cp:revision>
  <dcterms:created xsi:type="dcterms:W3CDTF">2023-10-28T04:53:34Z</dcterms:created>
  <dcterms:modified xsi:type="dcterms:W3CDTF">2025-05-13T08:46:29Z</dcterms:modified>
</cp:coreProperties>
</file>