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6" r:id="rId10"/>
    <p:sldId id="268" r:id="rId11"/>
    <p:sldId id="269" r:id="rId12"/>
    <p:sldId id="270" r:id="rId13"/>
    <p:sldId id="267" r:id="rId14"/>
    <p:sldId id="261" r:id="rId15"/>
    <p:sldId id="256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rgbClr val="0070C0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805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714</a:t>
            </a: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4d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 = </a:t>
              </a:r>
              <a:r>
                <a:rPr lang="en-US" sz="54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d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</a:p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đề-xi-mét 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835243"/>
            <a:ext cx="10541720" cy="1200329"/>
            <a:chOff x="849094" y="555806"/>
            <a:chExt cx="10515592" cy="1200329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688" y="555806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539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#9Slide07 HoneyCream</vt:lpstr>
      <vt:lpstr>Arial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dcterms:created xsi:type="dcterms:W3CDTF">2023-09-19T16:19:53Z</dcterms:created>
  <dcterms:modified xsi:type="dcterms:W3CDTF">2025-05-13T13:10:56Z</dcterms:modified>
</cp:coreProperties>
</file>