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  <p:sldMasterId id="2147483697" r:id="rId3"/>
    <p:sldMasterId id="2147483721" r:id="rId4"/>
    <p:sldMasterId id="2147483745" r:id="rId5"/>
    <p:sldMasterId id="2147483769" r:id="rId6"/>
    <p:sldMasterId id="2147483793" r:id="rId7"/>
    <p:sldMasterId id="2147483817" r:id="rId8"/>
  </p:sldMasterIdLst>
  <p:notesMasterIdLst>
    <p:notesMasterId r:id="rId34"/>
  </p:notesMasterIdLst>
  <p:sldIdLst>
    <p:sldId id="257" r:id="rId9"/>
    <p:sldId id="260" r:id="rId10"/>
    <p:sldId id="269" r:id="rId11"/>
    <p:sldId id="281" r:id="rId12"/>
    <p:sldId id="282" r:id="rId13"/>
    <p:sldId id="283" r:id="rId14"/>
    <p:sldId id="270" r:id="rId15"/>
    <p:sldId id="261" r:id="rId16"/>
    <p:sldId id="262" r:id="rId17"/>
    <p:sldId id="263" r:id="rId18"/>
    <p:sldId id="264" r:id="rId19"/>
    <p:sldId id="286" r:id="rId20"/>
    <p:sldId id="287" r:id="rId21"/>
    <p:sldId id="288" r:id="rId22"/>
    <p:sldId id="265" r:id="rId23"/>
    <p:sldId id="266" r:id="rId24"/>
    <p:sldId id="284" r:id="rId25"/>
    <p:sldId id="289" r:id="rId26"/>
    <p:sldId id="272" r:id="rId27"/>
    <p:sldId id="273" r:id="rId28"/>
    <p:sldId id="274" r:id="rId29"/>
    <p:sldId id="290" r:id="rId30"/>
    <p:sldId id="291" r:id="rId31"/>
    <p:sldId id="279" r:id="rId32"/>
    <p:sldId id="292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#9Slide05 Aphrodite Pro" panose="02000000000000000000" pitchFamily="2" charset="0"/>
      <p:regular r:id="rId37"/>
    </p:embeddedFont>
    <p:embeddedFont>
      <p:font typeface="#9Slide07 HoneyCream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SVN-Dancing Script" panose="02040603050506020204" pitchFamily="18" charset="0"/>
      <p:regular r:id="rId48"/>
    </p:embeddedFont>
    <p:embeddedFont>
      <p:font typeface="SVN-Newton" panose="02040603050506020204" pitchFamily="18" charset="0"/>
      <p:regular r:id="rId49"/>
    </p:embeddedFont>
    <p:embeddedFont>
      <p:font typeface="UTM Alba Matter" panose="02040603050506020204" pitchFamily="18" charset="0"/>
      <p:regular r:id="rId50"/>
    </p:embeddedFont>
    <p:embeddedFont>
      <p:font typeface="UTM Americana EB" panose="02040603050506020204" pitchFamily="18" charset="0"/>
      <p:bold r:id="rId51"/>
    </p:embeddedFont>
    <p:embeddedFont>
      <p:font typeface="UTM Arruba KT" panose="02040603050506020204" pitchFamily="18" charset="0"/>
      <p:regular r:id="rId52"/>
    </p:embeddedFont>
    <p:embeddedFont>
      <p:font typeface="UTM Avo" panose="02040603050506020204" pitchFamily="18" charset="0"/>
      <p:regular r:id="rId53"/>
      <p:bold r:id="rId54"/>
      <p:italic r:id="rId55"/>
      <p:boldItalic r:id="rId56"/>
    </p:embeddedFont>
    <p:embeddedFont>
      <p:font typeface="UTM Showcard" panose="02040603050506020204" pitchFamily="18" charset="0"/>
      <p:regular r:id="rId57"/>
    </p:embeddedFont>
    <p:embeddedFont>
      <p:font typeface="UTM ViceroyJF" panose="02040603050506020204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3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22650-C3D5-4D99-B699-5B1712294ED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3A858-CEFB-4FC6-B20A-8524FE3AC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3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662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11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5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71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7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9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33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7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1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8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0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9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6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2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0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00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7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6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4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1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7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1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80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6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1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9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0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4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7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1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0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7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7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57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1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5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0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1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83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9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9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8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2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2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1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8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7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1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86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5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78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4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0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8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6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3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2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9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7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5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82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60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4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56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52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63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image" Target="../media/image28.jp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9.png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11" Type="http://schemas.openxmlformats.org/officeDocument/2006/relationships/image" Target="../media/image47.gif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45.gif"/><Relationship Id="rId9" Type="http://schemas.openxmlformats.org/officeDocument/2006/relationships/image" Target="../media/image32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7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0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1887708" y="164635"/>
            <a:ext cx="10081576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388037" y="1568046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5968" y="-85086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25860" y="2510422"/>
            <a:ext cx="1060891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Microsoft YaHei"/>
                <a:cs typeface="+mn-cs"/>
              </a:rPr>
              <a:t>LUYỆN TẬP</a:t>
            </a:r>
            <a:r>
              <a:rPr lang="vi-VN" sz="800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Microsoft YaHei"/>
                <a:cs typeface="+mn-cs"/>
              </a:rPr>
              <a:t>CHUNG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Microsoft YaHei"/>
                <a:cs typeface="+mn-cs"/>
              </a:rPr>
              <a:t> </a:t>
            </a: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2445594" y="494974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829727" y="842268"/>
            <a:ext cx="2811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A37AD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ViceroyJF" panose="02040603050506020204" pitchFamily="18" charset="0"/>
                <a:ea typeface="Microsoft YaHei"/>
                <a:cs typeface="+mn-cs"/>
              </a:rPr>
              <a:t>Toán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A37AD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 </a:t>
            </a: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sp>
        <p:nvSpPr>
          <p:cNvPr id="41" name="TextBox 40"/>
          <p:cNvSpPr txBox="1"/>
          <p:nvPr/>
        </p:nvSpPr>
        <p:spPr>
          <a:xfrm>
            <a:off x="5548557" y="3976441"/>
            <a:ext cx="2334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ViceroyJF" panose="02040603050506020204" pitchFamily="18" charset="0"/>
                <a:ea typeface="Microsoft YaHei"/>
                <a:cs typeface="+mn-cs"/>
              </a:rPr>
              <a:t>Trang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ViceroyJF" panose="02040603050506020204" pitchFamily="18" charset="0"/>
                <a:ea typeface="Microsoft YaHei"/>
                <a:cs typeface="+mn-cs"/>
              </a:rPr>
              <a:t>27,28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ViceroyJF" panose="02040603050506020204" pitchFamily="18" charset="0"/>
              <a:ea typeface="Microsoft YaHei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3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  <p:bldP spid="74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14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16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7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25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72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35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5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6600" b="1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6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 noProof="0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</a:t>
              </a:r>
              <a:r>
                <a:rPr lang="vi-VN" sz="6600" b="1" kern="0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 noProof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706" y="282384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>
                <a:solidFill>
                  <a:prstClr val="white"/>
                </a:solidFill>
                <a:latin typeface="Cambria" panose="02040503050406030204" pitchFamily="18" charset="0"/>
              </a:rPr>
              <a:t>5 x 8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4885" y="655356"/>
            <a:ext cx="4010336" cy="2545603"/>
            <a:chOff x="1674885" y="655356"/>
            <a:chExt cx="4010336" cy="2545603"/>
          </a:xfrm>
        </p:grpSpPr>
        <p:sp>
          <p:nvSpPr>
            <p:cNvPr id="17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Cambria" panose="02040503050406030204" pitchFamily="18" charset="0"/>
                </a:rPr>
                <a:t>12 : 2 =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77469" y="3356403"/>
            <a:ext cx="4010336" cy="2545603"/>
            <a:chOff x="1674885" y="655356"/>
            <a:chExt cx="4010336" cy="2545603"/>
          </a:xfrm>
        </p:grpSpPr>
        <p:sp>
          <p:nvSpPr>
            <p:cNvPr id="28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16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8149" y="637981"/>
            <a:ext cx="4010336" cy="2545603"/>
            <a:chOff x="1674885" y="655356"/>
            <a:chExt cx="4010336" cy="2545603"/>
          </a:xfrm>
        </p:grpSpPr>
        <p:sp>
          <p:nvSpPr>
            <p:cNvPr id="32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18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00733" y="3339028"/>
            <a:ext cx="4010336" cy="2545603"/>
            <a:chOff x="1674885" y="655356"/>
            <a:chExt cx="4010336" cy="2545603"/>
          </a:xfrm>
        </p:grpSpPr>
        <p:sp>
          <p:nvSpPr>
            <p:cNvPr id="35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14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69817" y="1760807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950" y="4536870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42650" y="1835823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95665" y="4539694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1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2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4885" y="655356"/>
            <a:ext cx="4010336" cy="2545603"/>
            <a:chOff x="1674885" y="655356"/>
            <a:chExt cx="4010336" cy="2545603"/>
          </a:xfrm>
        </p:grpSpPr>
        <p:sp>
          <p:nvSpPr>
            <p:cNvPr id="17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Cambria" panose="02040503050406030204" pitchFamily="18" charset="0"/>
                </a:rPr>
                <a:t>15 : 5 =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77469" y="3356403"/>
            <a:ext cx="4010336" cy="2545603"/>
            <a:chOff x="1674885" y="655356"/>
            <a:chExt cx="4010336" cy="2545603"/>
          </a:xfrm>
        </p:grpSpPr>
        <p:sp>
          <p:nvSpPr>
            <p:cNvPr id="28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20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8149" y="637981"/>
            <a:ext cx="4010336" cy="2545603"/>
            <a:chOff x="1674885" y="655356"/>
            <a:chExt cx="4010336" cy="2545603"/>
          </a:xfrm>
        </p:grpSpPr>
        <p:sp>
          <p:nvSpPr>
            <p:cNvPr id="32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30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00733" y="3339028"/>
            <a:ext cx="4010336" cy="2545603"/>
            <a:chOff x="1674885" y="655356"/>
            <a:chExt cx="4010336" cy="2545603"/>
          </a:xfrm>
        </p:grpSpPr>
        <p:sp>
          <p:nvSpPr>
            <p:cNvPr id="35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45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69817" y="1760807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950" y="4536870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4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42650" y="1835823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95665" y="4539694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1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1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82328ED0-2072-4056-ADEA-579A1E2237B4}"/>
              </a:ext>
            </a:extLst>
          </p:cNvPr>
          <p:cNvGrpSpPr/>
          <p:nvPr/>
        </p:nvGrpSpPr>
        <p:grpSpPr>
          <a:xfrm>
            <a:off x="165760" y="280391"/>
            <a:ext cx="11831573" cy="6206643"/>
            <a:chOff x="165760" y="280391"/>
            <a:chExt cx="11831573" cy="6206643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BF7A1503-482A-4944-9E98-23546B14CADC}"/>
                </a:ext>
              </a:extLst>
            </p:cNvPr>
            <p:cNvSpPr/>
            <p:nvPr/>
          </p:nvSpPr>
          <p:spPr>
            <a:xfrm>
              <a:off x="424673" y="585234"/>
              <a:ext cx="11313747" cy="55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37" name="ruler_263676">
              <a:extLst>
                <a:ext uri="{FF2B5EF4-FFF2-40B4-BE49-F238E27FC236}">
                  <a16:creationId xmlns:a16="http://schemas.microsoft.com/office/drawing/2014/main" id="{1E59AC2B-5B94-4CB2-8AAE-918B44335E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87648" y="3083437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8" name="paint-palette-and-brush_27557">
              <a:extLst>
                <a:ext uri="{FF2B5EF4-FFF2-40B4-BE49-F238E27FC236}">
                  <a16:creationId xmlns:a16="http://schemas.microsoft.com/office/drawing/2014/main" id="{F4DE6273-2650-463F-A229-685B26E654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760" y="122163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9" name="fountain-pen-close-up_16941">
              <a:extLst>
                <a:ext uri="{FF2B5EF4-FFF2-40B4-BE49-F238E27FC236}">
                  <a16:creationId xmlns:a16="http://schemas.microsoft.com/office/drawing/2014/main" id="{FE3D1B10-5266-4A1E-89AE-086A7C8C57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27529" y="280391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0" name="paper-aeroplane-shape_18344">
              <a:extLst>
                <a:ext uri="{FF2B5EF4-FFF2-40B4-BE49-F238E27FC236}">
                  <a16:creationId xmlns:a16="http://schemas.microsoft.com/office/drawing/2014/main" id="{6EB74213-EB91-474E-8CD2-7A54596D629F}"/>
                </a:ext>
              </a:extLst>
            </p:cNvPr>
            <p:cNvSpPr>
              <a:spLocks noChangeAspect="1"/>
            </p:cNvSpPr>
            <p:nvPr/>
          </p:nvSpPr>
          <p:spPr bwMode="auto">
            <a:xfrm rot="16570500" flipV="1">
              <a:off x="3949423" y="5888768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256631E-7A78-4537-9A8B-8E951527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2498524" y="-887684"/>
            <a:ext cx="7942083" cy="5113109"/>
          </a:xfrm>
          <a:prstGeom prst="rect">
            <a:avLst/>
          </a:prstGeom>
        </p:spPr>
      </p:pic>
      <p:grpSp>
        <p:nvGrpSpPr>
          <p:cNvPr id="41" name="组合 47">
            <a:extLst>
              <a:ext uri="{FF2B5EF4-FFF2-40B4-BE49-F238E27FC236}">
                <a16:creationId xmlns:a16="http://schemas.microsoft.com/office/drawing/2014/main" id="{B0E48236-FD1A-4A62-B345-CB43597E086D}"/>
              </a:ext>
            </a:extLst>
          </p:cNvPr>
          <p:cNvGrpSpPr/>
          <p:nvPr/>
        </p:nvGrpSpPr>
        <p:grpSpPr>
          <a:xfrm>
            <a:off x="4679885" y="1222531"/>
            <a:ext cx="2033094" cy="1562237"/>
            <a:chOff x="2671537" y="159883"/>
            <a:chExt cx="6927843" cy="5323380"/>
          </a:xfrm>
        </p:grpSpPr>
        <p:grpSp>
          <p:nvGrpSpPr>
            <p:cNvPr id="42" name="组合 48">
              <a:extLst>
                <a:ext uri="{FF2B5EF4-FFF2-40B4-BE49-F238E27FC236}">
                  <a16:creationId xmlns:a16="http://schemas.microsoft.com/office/drawing/2014/main" id="{38FFE5E6-59BF-45AC-8A9A-56EBB7155F21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4" name="cloud-alone_17471">
                <a:extLst>
                  <a:ext uri="{FF2B5EF4-FFF2-40B4-BE49-F238E27FC236}">
                    <a16:creationId xmlns:a16="http://schemas.microsoft.com/office/drawing/2014/main" id="{2EFA3FCD-FD62-4A18-8090-201FF4809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45" name="cloud-alone_17471">
                <a:extLst>
                  <a:ext uri="{FF2B5EF4-FFF2-40B4-BE49-F238E27FC236}">
                    <a16:creationId xmlns:a16="http://schemas.microsoft.com/office/drawing/2014/main" id="{4A118D8F-E30B-42E8-9B23-6E546F3F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</p:grpSp>
        <p:pic>
          <p:nvPicPr>
            <p:cNvPr id="43" name="图片 49">
              <a:extLst>
                <a:ext uri="{FF2B5EF4-FFF2-40B4-BE49-F238E27FC236}">
                  <a16:creationId xmlns:a16="http://schemas.microsoft.com/office/drawing/2014/main" id="{E0AB86C7-1BC9-432D-9B9B-A3B41A4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4929647" y="1898657"/>
            <a:ext cx="187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Bài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287" y="3348312"/>
            <a:ext cx="101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trò</a:t>
            </a:r>
            <a:r>
              <a:rPr kumimoji="0" lang="vi-VN" sz="4800" b="1" i="0" u="none" strike="noStrike" kern="1200" cap="none" spc="0" normalizeH="0" noProof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chơi ô ăn quan, mỗi ô có 5 viên sỏi. Hỏi 10 ô như vậy có tất cả bao nhiêu viên sỏi?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5058" y="3221502"/>
            <a:ext cx="592249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Microsoft YaHei"/>
                <a:cs typeface="+mn-cs"/>
              </a:rPr>
              <a:t>KHÁM</a:t>
            </a:r>
            <a:r>
              <a:rPr kumimoji="0" lang="vi-VN" sz="8000" b="0" i="0" u="none" strike="noStrike" kern="1200" cap="none" spc="0" normalizeH="0" noProof="0">
                <a:ln>
                  <a:noFill/>
                </a:ln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Microsoft YaHei"/>
                <a:cs typeface="+mn-cs"/>
              </a:rPr>
              <a:t> PHÁ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289D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Arruba KT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6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E998AD7-CCF3-49CA-968A-1DF20C86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179">
            <a:off x="-1113422" y="-467190"/>
            <a:ext cx="7986343" cy="514160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C4A0506-358E-45AF-8F55-0A05133D00E3}"/>
              </a:ext>
            </a:extLst>
          </p:cNvPr>
          <p:cNvGrpSpPr/>
          <p:nvPr/>
        </p:nvGrpSpPr>
        <p:grpSpPr>
          <a:xfrm>
            <a:off x="5047662" y="3334421"/>
            <a:ext cx="9058634" cy="4839811"/>
            <a:chOff x="6419293" y="4023821"/>
            <a:chExt cx="6661706" cy="35591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" name="cloud-sky-storm_13919">
              <a:extLst>
                <a:ext uri="{FF2B5EF4-FFF2-40B4-BE49-F238E27FC236}">
                  <a16:creationId xmlns:a16="http://schemas.microsoft.com/office/drawing/2014/main" id="{92499D2F-AF5D-4725-9F26-6E5373590CB7}"/>
                </a:ext>
              </a:extLst>
            </p:cNvPr>
            <p:cNvSpPr>
              <a:spLocks noChangeAspect="1"/>
            </p:cNvSpPr>
            <p:nvPr/>
          </p:nvSpPr>
          <p:spPr bwMode="auto">
            <a:xfrm rot="387163">
              <a:off x="6419293" y="61425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" name="cloud-sky-storm_13919">
              <a:extLst>
                <a:ext uri="{FF2B5EF4-FFF2-40B4-BE49-F238E27FC236}">
                  <a16:creationId xmlns:a16="http://schemas.microsoft.com/office/drawing/2014/main" id="{E389A092-C03B-4FEF-8882-E81F99D4DC82}"/>
                </a:ext>
              </a:extLst>
            </p:cNvPr>
            <p:cNvSpPr>
              <a:spLocks noChangeAspect="1"/>
            </p:cNvSpPr>
            <p:nvPr/>
          </p:nvSpPr>
          <p:spPr bwMode="auto">
            <a:xfrm rot="793847">
              <a:off x="8002974" y="5977840"/>
              <a:ext cx="2321341" cy="1473495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D5DD6773-B1E7-4F07-9910-7B7DC3265863}"/>
                </a:ext>
              </a:extLst>
            </p:cNvPr>
            <p:cNvSpPr>
              <a:spLocks noChangeAspect="1"/>
            </p:cNvSpPr>
            <p:nvPr/>
          </p:nvSpPr>
          <p:spPr bwMode="auto">
            <a:xfrm rot="20935813">
              <a:off x="9513641" y="5318593"/>
              <a:ext cx="3567358" cy="226441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F28B38DD-6118-4FBF-8B9F-861F85A9C134}"/>
                </a:ext>
              </a:extLst>
            </p:cNvPr>
            <p:cNvSpPr>
              <a:spLocks noChangeAspect="1"/>
            </p:cNvSpPr>
            <p:nvPr/>
          </p:nvSpPr>
          <p:spPr bwMode="auto">
            <a:xfrm rot="17214249" flipH="1">
              <a:off x="10878758" y="4482769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8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 rot="289791">
            <a:off x="4431264" y="237087"/>
            <a:ext cx="1789374" cy="1135824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5922" y="569063"/>
            <a:ext cx="124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lba Matter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73121" y="316198"/>
            <a:ext cx="5532191" cy="1910687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+mn-cs"/>
              </a:rPr>
              <a:t>Bài</a:t>
            </a:r>
            <a:r>
              <a:rPr kumimoji="0" lang="vi-VN" altLang="en-US" sz="6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+mn-cs"/>
              </a:rPr>
              <a:t> giải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47166" y="436728"/>
            <a:ext cx="5335318" cy="1651379"/>
          </a:xfrm>
          <a:prstGeom prst="roundRect">
            <a:avLst/>
          </a:prstGeom>
          <a:noFill/>
          <a:ln w="28575">
            <a:solidFill>
              <a:srgbClr val="9CDC6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9014" y="2718969"/>
            <a:ext cx="8970362" cy="3569794"/>
          </a:xfrm>
          <a:prstGeom prst="roundRect">
            <a:avLst/>
          </a:prstGeom>
          <a:solidFill>
            <a:srgbClr val="F2FC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/>
              </a:rPr>
              <a:t>Số viên sỏi 10 ô có tất cả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</a:rPr>
              <a:t>5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</a:rPr>
              <a:t> x 10 = 50 (viên sỏi)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/>
              </a:rPr>
              <a:t>Đáp số: 50 viên sỏi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F0502020204030204"/>
              <a:ea typeface="Microsoft YaHei"/>
            </a:endParaRPr>
          </a:p>
        </p:txBody>
      </p:sp>
      <p:pic>
        <p:nvPicPr>
          <p:cNvPr id="84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8139" y="2961277"/>
            <a:ext cx="1528992" cy="3512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1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" grpId="0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029" y="4574532"/>
            <a:ext cx="7942083" cy="51131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4601" y="3141669"/>
            <a:ext cx="2196778" cy="1326484"/>
            <a:chOff x="851334" y="930163"/>
            <a:chExt cx="2061520" cy="806630"/>
          </a:xfrm>
        </p:grpSpPr>
        <p:sp>
          <p:nvSpPr>
            <p:cNvPr id="6" name="Flowchart: Terminator 5"/>
            <p:cNvSpPr/>
            <p:nvPr/>
          </p:nvSpPr>
          <p:spPr>
            <a:xfrm>
              <a:off x="851334" y="930163"/>
              <a:ext cx="2061520" cy="806630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961693" y="993227"/>
              <a:ext cx="1881736" cy="683584"/>
            </a:xfrm>
            <a:prstGeom prst="flowChartTerminator">
              <a:avLst/>
            </a:prstGeom>
            <a:noFill/>
            <a:ln w="19050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954422" y="974300"/>
              <a:ext cx="1657627" cy="634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mericana EB" panose="02040603050506020204" pitchFamily="18" charset="0"/>
                  <a:ea typeface="Microsoft YaHei"/>
                  <a:cs typeface="+mn-cs"/>
                </a:rPr>
                <a:t>10</a:t>
              </a: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endParaRP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2740690" y="2833022"/>
            <a:ext cx="1657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: 2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3021413" y="357750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4468351" y="2893461"/>
            <a:ext cx="2918227" cy="2048464"/>
            <a:chOff x="3581729" y="1730706"/>
            <a:chExt cx="4882296" cy="2940970"/>
          </a:xfrm>
        </p:grpSpPr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7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5098650" y="3229043"/>
            <a:ext cx="1657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5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313" y="3001882"/>
            <a:ext cx="1657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prstClr val="black"/>
                </a:solidFill>
                <a:latin typeface="UTM Americana EB" panose="02040603050506020204" pitchFamily="18" charset="0"/>
                <a:ea typeface="Microsoft YaHei"/>
              </a:rPr>
              <a:t>x 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9" name="Notched Right Arrow 38"/>
          <p:cNvSpPr/>
          <p:nvPr/>
        </p:nvSpPr>
        <p:spPr>
          <a:xfrm>
            <a:off x="7397036" y="374636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8802438" y="2833022"/>
            <a:ext cx="2918227" cy="2048464"/>
            <a:chOff x="3581729" y="1730706"/>
            <a:chExt cx="4882296" cy="2940970"/>
          </a:xfrm>
        </p:grpSpPr>
        <p:sp>
          <p:nvSpPr>
            <p:cNvPr id="4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32737" y="3168604"/>
            <a:ext cx="16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15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grpSp>
        <p:nvGrpSpPr>
          <p:cNvPr id="44" name="组合 47">
            <a:extLst>
              <a:ext uri="{FF2B5EF4-FFF2-40B4-BE49-F238E27FC236}">
                <a16:creationId xmlns:a16="http://schemas.microsoft.com/office/drawing/2014/main" id="{B0E48236-FD1A-4A62-B345-CB43597E086D}"/>
              </a:ext>
            </a:extLst>
          </p:cNvPr>
          <p:cNvGrpSpPr/>
          <p:nvPr/>
        </p:nvGrpSpPr>
        <p:grpSpPr>
          <a:xfrm>
            <a:off x="1167265" y="666597"/>
            <a:ext cx="2927145" cy="2085557"/>
            <a:chOff x="2671537" y="159883"/>
            <a:chExt cx="6927843" cy="5323380"/>
          </a:xfrm>
        </p:grpSpPr>
        <p:grpSp>
          <p:nvGrpSpPr>
            <p:cNvPr id="45" name="组合 48">
              <a:extLst>
                <a:ext uri="{FF2B5EF4-FFF2-40B4-BE49-F238E27FC236}">
                  <a16:creationId xmlns:a16="http://schemas.microsoft.com/office/drawing/2014/main" id="{38FFE5E6-59BF-45AC-8A9A-56EBB7155F21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7" name="cloud-alone_17471">
                <a:extLst>
                  <a:ext uri="{FF2B5EF4-FFF2-40B4-BE49-F238E27FC236}">
                    <a16:creationId xmlns:a16="http://schemas.microsoft.com/office/drawing/2014/main" id="{2EFA3FCD-FD62-4A18-8090-201FF4809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48" name="cloud-alone_17471">
                <a:extLst>
                  <a:ext uri="{FF2B5EF4-FFF2-40B4-BE49-F238E27FC236}">
                    <a16:creationId xmlns:a16="http://schemas.microsoft.com/office/drawing/2014/main" id="{4A118D8F-E30B-42E8-9B23-6E546F3F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</p:grpSp>
        <p:pic>
          <p:nvPicPr>
            <p:cNvPr id="46" name="图片 49">
              <a:extLst>
                <a:ext uri="{FF2B5EF4-FFF2-40B4-BE49-F238E27FC236}">
                  <a16:creationId xmlns:a16="http://schemas.microsoft.com/office/drawing/2014/main" id="{E0AB86C7-1BC9-432D-9B9B-A3B41A4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1466599" y="1510731"/>
            <a:ext cx="4778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</a:rPr>
              <a:t>Bài </a:t>
            </a:r>
            <a:r>
              <a:rPr lang="vi-VN" sz="6000">
                <a:solidFill>
                  <a:srgbClr val="ED7D31">
                    <a:lumMod val="75000"/>
                  </a:srgbClr>
                </a:solidFill>
                <a:latin typeface="UTM Americana EB" panose="02040603050506020204" pitchFamily="18" charset="0"/>
                <a:ea typeface="Microsoft YaHei"/>
              </a:rPr>
              <a:t>4: Số?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5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3" grpId="0" animBg="1"/>
      <p:bldP spid="201" grpId="0"/>
      <p:bldP spid="38" grpId="0"/>
      <p:bldP spid="39" grpId="0" animBg="1"/>
      <p:bldP spid="43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029" y="4574532"/>
            <a:ext cx="7942083" cy="51131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4601" y="3141669"/>
            <a:ext cx="2196778" cy="1396021"/>
            <a:chOff x="851334" y="930163"/>
            <a:chExt cx="2061520" cy="848915"/>
          </a:xfrm>
        </p:grpSpPr>
        <p:sp>
          <p:nvSpPr>
            <p:cNvPr id="6" name="Flowchart: Terminator 5"/>
            <p:cNvSpPr/>
            <p:nvPr/>
          </p:nvSpPr>
          <p:spPr>
            <a:xfrm>
              <a:off x="851334" y="930163"/>
              <a:ext cx="2061520" cy="806630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961693" y="993227"/>
              <a:ext cx="1881736" cy="683584"/>
            </a:xfrm>
            <a:prstGeom prst="flowChartTerminator">
              <a:avLst/>
            </a:prstGeom>
            <a:noFill/>
            <a:ln w="19050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954422" y="974300"/>
              <a:ext cx="1657627" cy="80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mericana EB" panose="02040603050506020204" pitchFamily="18" charset="0"/>
                  <a:ea typeface="Microsoft YaHei"/>
                  <a:cs typeface="+mn-cs"/>
                </a:rPr>
                <a:t>2</a:t>
              </a: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endParaRP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2740690" y="2833022"/>
            <a:ext cx="165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>
                <a:solidFill>
                  <a:prstClr val="black"/>
                </a:solidFill>
                <a:latin typeface="UTM Americana EB" panose="02040603050506020204" pitchFamily="18" charset="0"/>
                <a:ea typeface="Microsoft YaHei"/>
              </a:rPr>
              <a:t>x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</a:rPr>
              <a:t> 10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3021413" y="357750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4468351" y="2893461"/>
            <a:ext cx="2918227" cy="2048464"/>
            <a:chOff x="3581729" y="1730706"/>
            <a:chExt cx="4882296" cy="2940970"/>
          </a:xfrm>
        </p:grpSpPr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7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5098650" y="3229043"/>
            <a:ext cx="16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20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313" y="3001882"/>
            <a:ext cx="1657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prstClr val="black"/>
                </a:solidFill>
                <a:latin typeface="UTM Americana EB" panose="02040603050506020204" pitchFamily="18" charset="0"/>
                <a:ea typeface="Microsoft YaHei"/>
              </a:rPr>
              <a:t>: 5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9" name="Notched Right Arrow 38"/>
          <p:cNvSpPr/>
          <p:nvPr/>
        </p:nvSpPr>
        <p:spPr>
          <a:xfrm>
            <a:off x="7397036" y="374636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8802438" y="2833022"/>
            <a:ext cx="2918227" cy="2048464"/>
            <a:chOff x="3581729" y="1730706"/>
            <a:chExt cx="4882296" cy="2940970"/>
          </a:xfrm>
        </p:grpSpPr>
        <p:sp>
          <p:nvSpPr>
            <p:cNvPr id="4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32737" y="3168604"/>
            <a:ext cx="16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4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grpSp>
        <p:nvGrpSpPr>
          <p:cNvPr id="44" name="组合 47">
            <a:extLst>
              <a:ext uri="{FF2B5EF4-FFF2-40B4-BE49-F238E27FC236}">
                <a16:creationId xmlns:a16="http://schemas.microsoft.com/office/drawing/2014/main" id="{B0E48236-FD1A-4A62-B345-CB43597E086D}"/>
              </a:ext>
            </a:extLst>
          </p:cNvPr>
          <p:cNvGrpSpPr/>
          <p:nvPr/>
        </p:nvGrpSpPr>
        <p:grpSpPr>
          <a:xfrm>
            <a:off x="1167265" y="666597"/>
            <a:ext cx="2927145" cy="2085557"/>
            <a:chOff x="2671537" y="159883"/>
            <a:chExt cx="6927843" cy="5323380"/>
          </a:xfrm>
        </p:grpSpPr>
        <p:grpSp>
          <p:nvGrpSpPr>
            <p:cNvPr id="45" name="组合 48">
              <a:extLst>
                <a:ext uri="{FF2B5EF4-FFF2-40B4-BE49-F238E27FC236}">
                  <a16:creationId xmlns:a16="http://schemas.microsoft.com/office/drawing/2014/main" id="{38FFE5E6-59BF-45AC-8A9A-56EBB7155F21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7" name="cloud-alone_17471">
                <a:extLst>
                  <a:ext uri="{FF2B5EF4-FFF2-40B4-BE49-F238E27FC236}">
                    <a16:creationId xmlns:a16="http://schemas.microsoft.com/office/drawing/2014/main" id="{2EFA3FCD-FD62-4A18-8090-201FF4809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48" name="cloud-alone_17471">
                <a:extLst>
                  <a:ext uri="{FF2B5EF4-FFF2-40B4-BE49-F238E27FC236}">
                    <a16:creationId xmlns:a16="http://schemas.microsoft.com/office/drawing/2014/main" id="{4A118D8F-E30B-42E8-9B23-6E546F3F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</p:grpSp>
        <p:pic>
          <p:nvPicPr>
            <p:cNvPr id="46" name="图片 49">
              <a:extLst>
                <a:ext uri="{FF2B5EF4-FFF2-40B4-BE49-F238E27FC236}">
                  <a16:creationId xmlns:a16="http://schemas.microsoft.com/office/drawing/2014/main" id="{E0AB86C7-1BC9-432D-9B9B-A3B41A4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1466599" y="1510731"/>
            <a:ext cx="4778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</a:rPr>
              <a:t>Bài </a:t>
            </a:r>
            <a:r>
              <a:rPr lang="vi-VN" sz="6000">
                <a:solidFill>
                  <a:srgbClr val="ED7D31">
                    <a:lumMod val="75000"/>
                  </a:srgbClr>
                </a:solidFill>
                <a:latin typeface="UTM Americana EB" panose="02040603050506020204" pitchFamily="18" charset="0"/>
                <a:ea typeface="Microsoft YaHei"/>
              </a:rPr>
              <a:t>4: Số?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9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3" grpId="0" animBg="1"/>
      <p:bldP spid="201" grpId="0"/>
      <p:bldP spid="38" grpId="0"/>
      <p:bldP spid="39" grpId="0" animBg="1"/>
      <p:bldP spid="43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029" y="4574532"/>
            <a:ext cx="7942083" cy="51131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4601" y="3141669"/>
            <a:ext cx="2196778" cy="1396021"/>
            <a:chOff x="851334" y="930163"/>
            <a:chExt cx="2061520" cy="848915"/>
          </a:xfrm>
        </p:grpSpPr>
        <p:sp>
          <p:nvSpPr>
            <p:cNvPr id="6" name="Flowchart: Terminator 5"/>
            <p:cNvSpPr/>
            <p:nvPr/>
          </p:nvSpPr>
          <p:spPr>
            <a:xfrm>
              <a:off x="851334" y="930163"/>
              <a:ext cx="2061520" cy="806630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961693" y="993227"/>
              <a:ext cx="1881736" cy="683584"/>
            </a:xfrm>
            <a:prstGeom prst="flowChartTerminator">
              <a:avLst/>
            </a:prstGeom>
            <a:noFill/>
            <a:ln w="19050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954422" y="974300"/>
              <a:ext cx="1657627" cy="80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mericana EB" panose="02040603050506020204" pitchFamily="18" charset="0"/>
                  <a:ea typeface="Microsoft YaHei"/>
                  <a:cs typeface="+mn-cs"/>
                </a:rPr>
                <a:t>20</a:t>
              </a: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endParaRP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2740690" y="2833022"/>
            <a:ext cx="165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>
                <a:solidFill>
                  <a:prstClr val="black"/>
                </a:solidFill>
                <a:latin typeface="UTM Americana EB" panose="02040603050506020204" pitchFamily="18" charset="0"/>
                <a:ea typeface="Microsoft YaHei"/>
              </a:rPr>
              <a:t>: 2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3021413" y="357750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4468351" y="2893461"/>
            <a:ext cx="2918227" cy="2048464"/>
            <a:chOff x="3581729" y="1730706"/>
            <a:chExt cx="4882296" cy="2940970"/>
          </a:xfrm>
        </p:grpSpPr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7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5098650" y="3229043"/>
            <a:ext cx="16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chemeClr val="bg1"/>
                </a:solidFill>
                <a:latin typeface="UTM Americana EB" panose="02040603050506020204" pitchFamily="18" charset="0"/>
                <a:ea typeface="Microsoft YaHei"/>
              </a:rPr>
              <a:t>1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  <a:cs typeface="+mn-cs"/>
              </a:rPr>
              <a:t>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6313" y="3001882"/>
            <a:ext cx="1657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prstClr val="black"/>
                </a:solidFill>
                <a:latin typeface="UTM Americana EB" panose="02040603050506020204" pitchFamily="18" charset="0"/>
                <a:ea typeface="Microsoft YaHei"/>
              </a:rPr>
              <a:t>: 5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39" name="Notched Right Arrow 38"/>
          <p:cNvSpPr/>
          <p:nvPr/>
        </p:nvSpPr>
        <p:spPr>
          <a:xfrm>
            <a:off x="7397036" y="3746364"/>
            <a:ext cx="1394944" cy="68037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8802438" y="2833022"/>
            <a:ext cx="2918227" cy="2048464"/>
            <a:chOff x="3581729" y="1730706"/>
            <a:chExt cx="4882296" cy="2940970"/>
          </a:xfrm>
        </p:grpSpPr>
        <p:sp>
          <p:nvSpPr>
            <p:cNvPr id="4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32737" y="3168604"/>
            <a:ext cx="16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schemeClr val="bg1"/>
                </a:solidFill>
                <a:latin typeface="UTM Americana EB" panose="02040603050506020204" pitchFamily="18" charset="0"/>
                <a:ea typeface="Microsoft YaHei"/>
              </a:rPr>
              <a:t>2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  <a:cs typeface="+mn-cs"/>
            </a:endParaRPr>
          </a:p>
        </p:txBody>
      </p:sp>
      <p:grpSp>
        <p:nvGrpSpPr>
          <p:cNvPr id="44" name="组合 47">
            <a:extLst>
              <a:ext uri="{FF2B5EF4-FFF2-40B4-BE49-F238E27FC236}">
                <a16:creationId xmlns:a16="http://schemas.microsoft.com/office/drawing/2014/main" id="{B0E48236-FD1A-4A62-B345-CB43597E086D}"/>
              </a:ext>
            </a:extLst>
          </p:cNvPr>
          <p:cNvGrpSpPr/>
          <p:nvPr/>
        </p:nvGrpSpPr>
        <p:grpSpPr>
          <a:xfrm>
            <a:off x="1167265" y="666597"/>
            <a:ext cx="2927145" cy="2085557"/>
            <a:chOff x="2671537" y="159883"/>
            <a:chExt cx="6927843" cy="5323380"/>
          </a:xfrm>
        </p:grpSpPr>
        <p:grpSp>
          <p:nvGrpSpPr>
            <p:cNvPr id="45" name="组合 48">
              <a:extLst>
                <a:ext uri="{FF2B5EF4-FFF2-40B4-BE49-F238E27FC236}">
                  <a16:creationId xmlns:a16="http://schemas.microsoft.com/office/drawing/2014/main" id="{38FFE5E6-59BF-45AC-8A9A-56EBB7155F21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7" name="cloud-alone_17471">
                <a:extLst>
                  <a:ext uri="{FF2B5EF4-FFF2-40B4-BE49-F238E27FC236}">
                    <a16:creationId xmlns:a16="http://schemas.microsoft.com/office/drawing/2014/main" id="{2EFA3FCD-FD62-4A18-8090-201FF4809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48" name="cloud-alone_17471">
                <a:extLst>
                  <a:ext uri="{FF2B5EF4-FFF2-40B4-BE49-F238E27FC236}">
                    <a16:creationId xmlns:a16="http://schemas.microsoft.com/office/drawing/2014/main" id="{4A118D8F-E30B-42E8-9B23-6E546F3F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Microsoft YaHei"/>
                  <a:cs typeface="+mn-ea"/>
                  <a:sym typeface="+mn-lt"/>
                </a:endParaRPr>
              </a:p>
            </p:txBody>
          </p:sp>
        </p:grpSp>
        <p:pic>
          <p:nvPicPr>
            <p:cNvPr id="46" name="图片 49">
              <a:extLst>
                <a:ext uri="{FF2B5EF4-FFF2-40B4-BE49-F238E27FC236}">
                  <a16:creationId xmlns:a16="http://schemas.microsoft.com/office/drawing/2014/main" id="{E0AB86C7-1BC9-432D-9B9B-A3B41A4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1466599" y="1510731"/>
            <a:ext cx="4778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mericana EB" panose="02040603050506020204" pitchFamily="18" charset="0"/>
                <a:ea typeface="Microsoft YaHei"/>
              </a:rPr>
              <a:t> </a:t>
            </a:r>
            <a:r>
              <a:rPr lang="vi-VN" sz="6000" dirty="0">
                <a:solidFill>
                  <a:srgbClr val="ED7D31">
                    <a:lumMod val="75000"/>
                  </a:srgbClr>
                </a:solidFill>
                <a:latin typeface="UTM Americana EB" panose="02040603050506020204" pitchFamily="18" charset="0"/>
                <a:ea typeface="Microsoft YaHei"/>
              </a:rPr>
              <a:t>4: Số?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mericana EB" panose="02040603050506020204" pitchFamily="18" charset="0"/>
              <a:ea typeface="Microsoft YaHe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2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3" grpId="0" animBg="1"/>
      <p:bldP spid="201" grpId="0"/>
      <p:bldP spid="38" grpId="0"/>
      <p:bldP spid="39" grpId="0" animBg="1"/>
      <p:bldP spid="43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1978989" y="-848556"/>
            <a:ext cx="8562064" cy="551225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D14070B-E54F-4A9E-BB59-E5D97D04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C6FB11-112F-4079-BBDA-BB9F6A2A8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1527873" y="1070953"/>
            <a:ext cx="9136253" cy="5253732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464924" y="1726205"/>
            <a:ext cx="1359390" cy="734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9658964" y="5649798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2005" y="-142666"/>
            <a:ext cx="1118618" cy="256946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23748" y="2289858"/>
            <a:ext cx="8774388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Microsoft YaHei"/>
                <a:cs typeface="+mn-cs"/>
              </a:rPr>
              <a:t>Chào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Arruba KT" panose="02040603050506020204" pitchFamily="18" charset="0"/>
              <a:ea typeface="Microsoft YaHei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Microsoft YaHei"/>
                <a:cs typeface="+mn-cs"/>
              </a:rPr>
              <a:t> tạm biệt!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Arruba KT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9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587412" y="973298"/>
            <a:ext cx="10982288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5816215" y="4508041"/>
            <a:ext cx="7942083" cy="5113109"/>
          </a:xfrm>
          <a:prstGeom prst="rect">
            <a:avLst/>
          </a:prstGeom>
        </p:spPr>
      </p:pic>
      <p:sp>
        <p:nvSpPr>
          <p:cNvPr id="3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1560543" y="944415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14346"/>
            <a:ext cx="1567104" cy="3599643"/>
          </a:xfrm>
          <a:prstGeom prst="rect">
            <a:avLst/>
          </a:prstGeom>
        </p:spPr>
      </p:pic>
      <p:sp>
        <p:nvSpPr>
          <p:cNvPr id="46" name="íṥ1îďé">
            <a:extLst>
              <a:ext uri="{FF2B5EF4-FFF2-40B4-BE49-F238E27FC236}">
                <a16:creationId xmlns:a16="http://schemas.microsoft.com/office/drawing/2014/main" id="{71858BC1-5B17-4F55-98B1-52CE22090E1D}"/>
              </a:ext>
            </a:extLst>
          </p:cNvPr>
          <p:cNvSpPr/>
          <p:nvPr/>
        </p:nvSpPr>
        <p:spPr>
          <a:xfrm rot="20855502">
            <a:off x="2494444" y="4942541"/>
            <a:ext cx="37855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2" name="îṣľïḍê">
            <a:extLst>
              <a:ext uri="{FF2B5EF4-FFF2-40B4-BE49-F238E27FC236}">
                <a16:creationId xmlns:a16="http://schemas.microsoft.com/office/drawing/2014/main" id="{58506372-3C4E-4A82-A064-80464225DA96}"/>
              </a:ext>
            </a:extLst>
          </p:cNvPr>
          <p:cNvSpPr/>
          <p:nvPr/>
        </p:nvSpPr>
        <p:spPr>
          <a:xfrm rot="20855502">
            <a:off x="3829019" y="2647478"/>
            <a:ext cx="272558" cy="27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8" name="iṣliḓé">
            <a:extLst>
              <a:ext uri="{FF2B5EF4-FFF2-40B4-BE49-F238E27FC236}">
                <a16:creationId xmlns:a16="http://schemas.microsoft.com/office/drawing/2014/main" id="{CB6434E0-7A37-40DA-98D2-CEEAC5C8E9DD}"/>
              </a:ext>
            </a:extLst>
          </p:cNvPr>
          <p:cNvSpPr/>
          <p:nvPr/>
        </p:nvSpPr>
        <p:spPr>
          <a:xfrm rot="20855502">
            <a:off x="8887433" y="1940151"/>
            <a:ext cx="287701" cy="2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4" name="ïšḷiḓe">
            <a:extLst>
              <a:ext uri="{FF2B5EF4-FFF2-40B4-BE49-F238E27FC236}">
                <a16:creationId xmlns:a16="http://schemas.microsoft.com/office/drawing/2014/main" id="{D0C8F045-DC75-4344-A5C0-ED1702A71460}"/>
              </a:ext>
            </a:extLst>
          </p:cNvPr>
          <p:cNvSpPr/>
          <p:nvPr/>
        </p:nvSpPr>
        <p:spPr>
          <a:xfrm rot="20855502">
            <a:off x="7616603" y="3558456"/>
            <a:ext cx="355840" cy="355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9741" y="1266270"/>
            <a:ext cx="128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3407" y="1089499"/>
            <a:ext cx="4878563" cy="584775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</a:rPr>
              <a:t>Tìm phép nhân thích hợp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86805" y="1962679"/>
            <a:ext cx="7813839" cy="2511979"/>
            <a:chOff x="2686805" y="1962679"/>
            <a:chExt cx="7813839" cy="2511979"/>
          </a:xfrm>
        </p:grpSpPr>
        <p:grpSp>
          <p:nvGrpSpPr>
            <p:cNvPr id="4" name="Group 3"/>
            <p:cNvGrpSpPr/>
            <p:nvPr/>
          </p:nvGrpSpPr>
          <p:grpSpPr>
            <a:xfrm>
              <a:off x="2686805" y="1962679"/>
              <a:ext cx="2661653" cy="1365972"/>
              <a:chOff x="3559792" y="2117207"/>
              <a:chExt cx="3677328" cy="2270337"/>
            </a:xfrm>
          </p:grpSpPr>
          <p:pic>
            <p:nvPicPr>
              <p:cNvPr id="1032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3559792" y="2724175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298" y="2156229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3571" y="2117207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579" y="2658713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5182394" y="1986157"/>
              <a:ext cx="2661653" cy="1365972"/>
              <a:chOff x="3559792" y="2117207"/>
              <a:chExt cx="3677328" cy="2270337"/>
            </a:xfrm>
          </p:grpSpPr>
          <p:pic>
            <p:nvPicPr>
              <p:cNvPr id="28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3559792" y="2724175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298" y="2156229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3571" y="2117207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579" y="2658713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7838991" y="1962679"/>
              <a:ext cx="2661653" cy="1365972"/>
              <a:chOff x="3559792" y="2117207"/>
              <a:chExt cx="3677328" cy="2270337"/>
            </a:xfrm>
          </p:grpSpPr>
          <p:pic>
            <p:nvPicPr>
              <p:cNvPr id="33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3559792" y="2724175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298" y="2156229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3571" y="2117207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579" y="2658713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979515" y="3064832"/>
              <a:ext cx="2661653" cy="1365972"/>
              <a:chOff x="3559792" y="2117207"/>
              <a:chExt cx="3677328" cy="2270337"/>
            </a:xfrm>
          </p:grpSpPr>
          <p:pic>
            <p:nvPicPr>
              <p:cNvPr id="45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3559792" y="2724175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298" y="2156229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3571" y="2117207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579" y="2658713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6671486" y="3108686"/>
              <a:ext cx="2661653" cy="1365972"/>
              <a:chOff x="3559792" y="2117207"/>
              <a:chExt cx="3677328" cy="2270337"/>
            </a:xfrm>
          </p:grpSpPr>
          <p:pic>
            <p:nvPicPr>
              <p:cNvPr id="54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3559792" y="2724175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298" y="2156229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3571" y="2117207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579" y="2658713"/>
                <a:ext cx="1609929" cy="133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" name="Rounded Rectangle 5"/>
          <p:cNvSpPr/>
          <p:nvPr/>
        </p:nvSpPr>
        <p:spPr>
          <a:xfrm>
            <a:off x="739344" y="4951405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076566" y="4924258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28268" y="4905331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774931" y="4898227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 = 12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347662" y="3111500"/>
            <a:ext cx="5085914" cy="1786727"/>
          </a:xfrm>
          <a:custGeom>
            <a:avLst/>
            <a:gdLst>
              <a:gd name="connsiteX0" fmla="*/ 2965480 w 4988356"/>
              <a:gd name="connsiteY0" fmla="*/ 0 h 2488557"/>
              <a:gd name="connsiteX1" fmla="*/ 4895880 w 4988356"/>
              <a:gd name="connsiteY1" fmla="*/ 647700 h 2488557"/>
              <a:gd name="connsiteX2" fmla="*/ 349280 w 4988356"/>
              <a:gd name="connsiteY2" fmla="*/ 1765300 h 2488557"/>
              <a:gd name="connsiteX3" fmla="*/ 311180 w 4988356"/>
              <a:gd name="connsiteY3" fmla="*/ 2438400 h 2488557"/>
              <a:gd name="connsiteX4" fmla="*/ 336580 w 4988356"/>
              <a:gd name="connsiteY4" fmla="*/ 2387600 h 248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8356" h="2488557">
                <a:moveTo>
                  <a:pt x="2965480" y="0"/>
                </a:moveTo>
                <a:cubicBezTo>
                  <a:pt x="4148696" y="176741"/>
                  <a:pt x="5331913" y="353483"/>
                  <a:pt x="4895880" y="647700"/>
                </a:cubicBezTo>
                <a:cubicBezTo>
                  <a:pt x="4459847" y="941917"/>
                  <a:pt x="1113397" y="1466850"/>
                  <a:pt x="349280" y="1765300"/>
                </a:cubicBezTo>
                <a:cubicBezTo>
                  <a:pt x="-414837" y="2063750"/>
                  <a:pt x="313297" y="2334683"/>
                  <a:pt x="311180" y="2438400"/>
                </a:cubicBezTo>
                <a:cubicBezTo>
                  <a:pt x="309063" y="2542117"/>
                  <a:pt x="322821" y="2464858"/>
                  <a:pt x="336580" y="238760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0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46" grpId="0" animBg="1"/>
      <p:bldP spid="42" grpId="0" animBg="1"/>
      <p:bldP spid="38" grpId="0" animBg="1"/>
      <p:bldP spid="34" grpId="0" animBg="1"/>
      <p:bldP spid="5" grpId="0" animBg="1"/>
      <p:bldP spid="6" grpId="0" build="allAtOnce" animBg="1"/>
      <p:bldP spid="58" grpId="0" build="allAtOnce" animBg="1"/>
      <p:bldP spid="59" grpId="0" build="allAtOnce" animBg="1"/>
      <p:bldP spid="60" grpId="0" build="allAtOnce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587412" y="973298"/>
            <a:ext cx="10982288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5816215" y="4508041"/>
            <a:ext cx="7942083" cy="5113109"/>
          </a:xfrm>
          <a:prstGeom prst="rect">
            <a:avLst/>
          </a:prstGeom>
        </p:spPr>
      </p:pic>
      <p:sp>
        <p:nvSpPr>
          <p:cNvPr id="3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1560543" y="944415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14346"/>
            <a:ext cx="1567104" cy="3599643"/>
          </a:xfrm>
          <a:prstGeom prst="rect">
            <a:avLst/>
          </a:prstGeom>
        </p:spPr>
      </p:pic>
      <p:sp>
        <p:nvSpPr>
          <p:cNvPr id="46" name="íṥ1îďé">
            <a:extLst>
              <a:ext uri="{FF2B5EF4-FFF2-40B4-BE49-F238E27FC236}">
                <a16:creationId xmlns:a16="http://schemas.microsoft.com/office/drawing/2014/main" id="{71858BC1-5B17-4F55-98B1-52CE22090E1D}"/>
              </a:ext>
            </a:extLst>
          </p:cNvPr>
          <p:cNvSpPr/>
          <p:nvPr/>
        </p:nvSpPr>
        <p:spPr>
          <a:xfrm rot="20855502">
            <a:off x="2494444" y="4942541"/>
            <a:ext cx="37855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2" name="îṣľïḍê">
            <a:extLst>
              <a:ext uri="{FF2B5EF4-FFF2-40B4-BE49-F238E27FC236}">
                <a16:creationId xmlns:a16="http://schemas.microsoft.com/office/drawing/2014/main" id="{58506372-3C4E-4A82-A064-80464225DA96}"/>
              </a:ext>
            </a:extLst>
          </p:cNvPr>
          <p:cNvSpPr/>
          <p:nvPr/>
        </p:nvSpPr>
        <p:spPr>
          <a:xfrm rot="20855502">
            <a:off x="3829019" y="2647478"/>
            <a:ext cx="272558" cy="27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8" name="iṣliḓé">
            <a:extLst>
              <a:ext uri="{FF2B5EF4-FFF2-40B4-BE49-F238E27FC236}">
                <a16:creationId xmlns:a16="http://schemas.microsoft.com/office/drawing/2014/main" id="{CB6434E0-7A37-40DA-98D2-CEEAC5C8E9DD}"/>
              </a:ext>
            </a:extLst>
          </p:cNvPr>
          <p:cNvSpPr/>
          <p:nvPr/>
        </p:nvSpPr>
        <p:spPr>
          <a:xfrm rot="20855502">
            <a:off x="8887433" y="1940151"/>
            <a:ext cx="287701" cy="2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4" name="ïšḷiḓe">
            <a:extLst>
              <a:ext uri="{FF2B5EF4-FFF2-40B4-BE49-F238E27FC236}">
                <a16:creationId xmlns:a16="http://schemas.microsoft.com/office/drawing/2014/main" id="{D0C8F045-DC75-4344-A5C0-ED1702A71460}"/>
              </a:ext>
            </a:extLst>
          </p:cNvPr>
          <p:cNvSpPr/>
          <p:nvPr/>
        </p:nvSpPr>
        <p:spPr>
          <a:xfrm rot="20855502">
            <a:off x="7616603" y="3558456"/>
            <a:ext cx="355840" cy="355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9741" y="1266270"/>
            <a:ext cx="128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3407" y="1089499"/>
            <a:ext cx="4878563" cy="584775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</a:rPr>
              <a:t>Tìm phép nhân thích hợp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344" y="4951405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076566" y="4924258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28268" y="4905331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774931" y="4898227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 = 12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96819" y="2046830"/>
            <a:ext cx="7934857" cy="1949603"/>
            <a:chOff x="1996819" y="2046830"/>
            <a:chExt cx="7934857" cy="1949603"/>
          </a:xfrm>
        </p:grpSpPr>
        <p:grpSp>
          <p:nvGrpSpPr>
            <p:cNvPr id="7" name="Group 6"/>
            <p:cNvGrpSpPr/>
            <p:nvPr/>
          </p:nvGrpSpPr>
          <p:grpSpPr>
            <a:xfrm>
              <a:off x="1996819" y="2046830"/>
              <a:ext cx="2780958" cy="1917250"/>
              <a:chOff x="2465512" y="2225551"/>
              <a:chExt cx="2661653" cy="1365972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2465512" y="2225551"/>
                <a:ext cx="2661653" cy="1365972"/>
                <a:chOff x="3559792" y="2117207"/>
                <a:chExt cx="3677328" cy="2270337"/>
              </a:xfrm>
            </p:grpSpPr>
            <p:pic>
              <p:nvPicPr>
                <p:cNvPr id="62" name="Picture 8" descr="dish png PNG image with transparent background | TOP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79" b="89872" l="1310" r="98333">
                              <a14:foregroundMark x1="60476" y1="64144" x2="60476" y2="64144"/>
                              <a14:foregroundMark x1="90000" y1="56228" x2="90000" y2="56228"/>
                              <a14:foregroundMark x1="91310" y1="55530" x2="91310" y2="55530"/>
                              <a14:foregroundMark x1="91310" y1="55530" x2="91310" y2="55530"/>
                              <a14:backgroundMark x1="29048" y1="35274" x2="29048" y2="35274"/>
                              <a14:backgroundMark x1="14643" y1="39697" x2="14643" y2="39697"/>
                              <a14:backgroundMark x1="92738" y1="55413" x2="92738" y2="55413"/>
                              <a14:backgroundMark x1="56905" y1="66938" x2="56905" y2="6693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817" b="23951"/>
                <a:stretch/>
              </p:blipFill>
              <p:spPr bwMode="auto">
                <a:xfrm>
                  <a:off x="3559792" y="2724175"/>
                  <a:ext cx="3677328" cy="16633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0740" y="213405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571" y="2117207"/>
                  <a:ext cx="1609929" cy="1333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0805" y="266292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6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2919" y="2553885"/>
                <a:ext cx="1165268" cy="802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4599116" y="2046830"/>
              <a:ext cx="2780958" cy="1917250"/>
              <a:chOff x="2465512" y="2225551"/>
              <a:chExt cx="2661653" cy="1365972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2465512" y="2225551"/>
                <a:ext cx="2661653" cy="1365972"/>
                <a:chOff x="3559792" y="2117207"/>
                <a:chExt cx="3677328" cy="2270337"/>
              </a:xfrm>
            </p:grpSpPr>
            <p:pic>
              <p:nvPicPr>
                <p:cNvPr id="70" name="Picture 8" descr="dish png PNG image with transparent background | TOP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79" b="89872" l="1310" r="98333">
                              <a14:foregroundMark x1="60476" y1="64144" x2="60476" y2="64144"/>
                              <a14:foregroundMark x1="90000" y1="56228" x2="90000" y2="56228"/>
                              <a14:foregroundMark x1="91310" y1="55530" x2="91310" y2="55530"/>
                              <a14:foregroundMark x1="91310" y1="55530" x2="91310" y2="55530"/>
                              <a14:backgroundMark x1="29048" y1="35274" x2="29048" y2="35274"/>
                              <a14:backgroundMark x1="14643" y1="39697" x2="14643" y2="39697"/>
                              <a14:backgroundMark x1="92738" y1="55413" x2="92738" y2="55413"/>
                              <a14:backgroundMark x1="56905" y1="66938" x2="56905" y2="6693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817" b="23951"/>
                <a:stretch/>
              </p:blipFill>
              <p:spPr bwMode="auto">
                <a:xfrm>
                  <a:off x="3559792" y="2724175"/>
                  <a:ext cx="3677328" cy="16633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0740" y="213405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571" y="2117207"/>
                  <a:ext cx="1609929" cy="1333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0805" y="266292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9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2919" y="2553885"/>
                <a:ext cx="1165268" cy="802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4" name="Group 73"/>
            <p:cNvGrpSpPr/>
            <p:nvPr/>
          </p:nvGrpSpPr>
          <p:grpSpPr>
            <a:xfrm>
              <a:off x="7150718" y="2079183"/>
              <a:ext cx="2780958" cy="1917250"/>
              <a:chOff x="2465512" y="2225551"/>
              <a:chExt cx="2661653" cy="136597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2465512" y="2225551"/>
                <a:ext cx="2661653" cy="1365972"/>
                <a:chOff x="3559792" y="2117207"/>
                <a:chExt cx="3677328" cy="2270337"/>
              </a:xfrm>
            </p:grpSpPr>
            <p:pic>
              <p:nvPicPr>
                <p:cNvPr id="77" name="Picture 8" descr="dish png PNG image with transparent background | TOP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79" b="89872" l="1310" r="98333">
                              <a14:foregroundMark x1="60476" y1="64144" x2="60476" y2="64144"/>
                              <a14:foregroundMark x1="90000" y1="56228" x2="90000" y2="56228"/>
                              <a14:foregroundMark x1="91310" y1="55530" x2="91310" y2="55530"/>
                              <a14:foregroundMark x1="91310" y1="55530" x2="91310" y2="55530"/>
                              <a14:backgroundMark x1="29048" y1="35274" x2="29048" y2="35274"/>
                              <a14:backgroundMark x1="14643" y1="39697" x2="14643" y2="39697"/>
                              <a14:backgroundMark x1="92738" y1="55413" x2="92738" y2="55413"/>
                              <a14:backgroundMark x1="56905" y1="66938" x2="56905" y2="6693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817" b="23951"/>
                <a:stretch/>
              </p:blipFill>
              <p:spPr bwMode="auto">
                <a:xfrm>
                  <a:off x="3559792" y="2724175"/>
                  <a:ext cx="3677328" cy="1663369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0740" y="213405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571" y="2117207"/>
                  <a:ext cx="1609929" cy="1333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2" descr="Apple Png - Apple Clipart PNG Image | Transparent PNG Free Download on  Seek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8675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0805" y="2662920"/>
                  <a:ext cx="1609929" cy="1333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6" name="Picture 2" descr="Apple Png - Apple Clipart PNG Image | Transparent PNG Free Download on  Seek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2919" y="2553885"/>
                <a:ext cx="1165268" cy="802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2" name="Straight Connector 11"/>
          <p:cNvCxnSpPr/>
          <p:nvPr/>
        </p:nvCxnSpPr>
        <p:spPr>
          <a:xfrm>
            <a:off x="6159500" y="3633447"/>
            <a:ext cx="2700383" cy="126478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8" grpId="0" build="allAtOnce" animBg="1"/>
      <p:bldP spid="59" grpId="0" build="allAtOnce" animBg="1"/>
      <p:bldP spid="60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587412" y="973298"/>
            <a:ext cx="10982288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5816215" y="4508041"/>
            <a:ext cx="7942083" cy="5113109"/>
          </a:xfrm>
          <a:prstGeom prst="rect">
            <a:avLst/>
          </a:prstGeom>
        </p:spPr>
      </p:pic>
      <p:sp>
        <p:nvSpPr>
          <p:cNvPr id="3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1560543" y="944415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14346"/>
            <a:ext cx="1567104" cy="3599643"/>
          </a:xfrm>
          <a:prstGeom prst="rect">
            <a:avLst/>
          </a:prstGeom>
        </p:spPr>
      </p:pic>
      <p:sp>
        <p:nvSpPr>
          <p:cNvPr id="46" name="íṥ1îďé">
            <a:extLst>
              <a:ext uri="{FF2B5EF4-FFF2-40B4-BE49-F238E27FC236}">
                <a16:creationId xmlns:a16="http://schemas.microsoft.com/office/drawing/2014/main" id="{71858BC1-5B17-4F55-98B1-52CE22090E1D}"/>
              </a:ext>
            </a:extLst>
          </p:cNvPr>
          <p:cNvSpPr/>
          <p:nvPr/>
        </p:nvSpPr>
        <p:spPr>
          <a:xfrm rot="20855502">
            <a:off x="2494444" y="4942541"/>
            <a:ext cx="37855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2" name="îṣľïḍê">
            <a:extLst>
              <a:ext uri="{FF2B5EF4-FFF2-40B4-BE49-F238E27FC236}">
                <a16:creationId xmlns:a16="http://schemas.microsoft.com/office/drawing/2014/main" id="{58506372-3C4E-4A82-A064-80464225DA96}"/>
              </a:ext>
            </a:extLst>
          </p:cNvPr>
          <p:cNvSpPr/>
          <p:nvPr/>
        </p:nvSpPr>
        <p:spPr>
          <a:xfrm rot="20855502">
            <a:off x="3829019" y="2647478"/>
            <a:ext cx="272558" cy="27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8" name="iṣliḓé">
            <a:extLst>
              <a:ext uri="{FF2B5EF4-FFF2-40B4-BE49-F238E27FC236}">
                <a16:creationId xmlns:a16="http://schemas.microsoft.com/office/drawing/2014/main" id="{CB6434E0-7A37-40DA-98D2-CEEAC5C8E9DD}"/>
              </a:ext>
            </a:extLst>
          </p:cNvPr>
          <p:cNvSpPr/>
          <p:nvPr/>
        </p:nvSpPr>
        <p:spPr>
          <a:xfrm rot="20855502">
            <a:off x="8887433" y="1940151"/>
            <a:ext cx="287701" cy="2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4" name="ïšḷiḓe">
            <a:extLst>
              <a:ext uri="{FF2B5EF4-FFF2-40B4-BE49-F238E27FC236}">
                <a16:creationId xmlns:a16="http://schemas.microsoft.com/office/drawing/2014/main" id="{D0C8F045-DC75-4344-A5C0-ED1702A71460}"/>
              </a:ext>
            </a:extLst>
          </p:cNvPr>
          <p:cNvSpPr/>
          <p:nvPr/>
        </p:nvSpPr>
        <p:spPr>
          <a:xfrm rot="20855502">
            <a:off x="7616603" y="3558456"/>
            <a:ext cx="355840" cy="355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9741" y="1266270"/>
            <a:ext cx="128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3407" y="1089499"/>
            <a:ext cx="4878563" cy="584775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</a:rPr>
              <a:t>Tìm phép nhân thích hợp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344" y="4951405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076566" y="4924258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28268" y="4905331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774931" y="4898227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 = 12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924634" y="3582547"/>
            <a:ext cx="4335205" cy="1290811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81882" y="1506737"/>
            <a:ext cx="10970134" cy="3004049"/>
            <a:chOff x="381882" y="1506737"/>
            <a:chExt cx="10970134" cy="3004049"/>
          </a:xfrm>
        </p:grpSpPr>
        <p:grpSp>
          <p:nvGrpSpPr>
            <p:cNvPr id="8" name="Group 7"/>
            <p:cNvGrpSpPr/>
            <p:nvPr/>
          </p:nvGrpSpPr>
          <p:grpSpPr>
            <a:xfrm>
              <a:off x="381882" y="2221838"/>
              <a:ext cx="2986686" cy="2276849"/>
              <a:chOff x="1782951" y="3397213"/>
              <a:chExt cx="3717713" cy="2531993"/>
            </a:xfrm>
          </p:grpSpPr>
          <p:pic>
            <p:nvPicPr>
              <p:cNvPr id="26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1784679" y="4265837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782951" y="3397213"/>
                <a:ext cx="3717713" cy="2232117"/>
                <a:chOff x="1545099" y="1799604"/>
                <a:chExt cx="3717713" cy="2232117"/>
              </a:xfrm>
            </p:grpSpPr>
            <p:pic>
              <p:nvPicPr>
                <p:cNvPr id="1028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7748" y="1821480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5516" y="1799604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4898" y="2168463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099" y="237989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4649" y="253732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9" name="Group 88"/>
            <p:cNvGrpSpPr/>
            <p:nvPr/>
          </p:nvGrpSpPr>
          <p:grpSpPr>
            <a:xfrm>
              <a:off x="2901788" y="1607188"/>
              <a:ext cx="2986686" cy="2276849"/>
              <a:chOff x="1782951" y="3397213"/>
              <a:chExt cx="3717713" cy="2531993"/>
            </a:xfrm>
          </p:grpSpPr>
          <p:pic>
            <p:nvPicPr>
              <p:cNvPr id="90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1784679" y="4265837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1782951" y="3397213"/>
                <a:ext cx="3717713" cy="2232117"/>
                <a:chOff x="1545099" y="1799604"/>
                <a:chExt cx="3717713" cy="2232117"/>
              </a:xfrm>
            </p:grpSpPr>
            <p:pic>
              <p:nvPicPr>
                <p:cNvPr id="92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7748" y="1821480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5516" y="1799604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4898" y="2168463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099" y="237989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6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4649" y="253732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7" name="Group 96"/>
            <p:cNvGrpSpPr/>
            <p:nvPr/>
          </p:nvGrpSpPr>
          <p:grpSpPr>
            <a:xfrm>
              <a:off x="5770855" y="1506737"/>
              <a:ext cx="2986686" cy="2276849"/>
              <a:chOff x="1782951" y="3397213"/>
              <a:chExt cx="3717713" cy="2531993"/>
            </a:xfrm>
          </p:grpSpPr>
          <p:pic>
            <p:nvPicPr>
              <p:cNvPr id="98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1784679" y="4265837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9" name="Group 98"/>
              <p:cNvGrpSpPr/>
              <p:nvPr/>
            </p:nvGrpSpPr>
            <p:grpSpPr>
              <a:xfrm>
                <a:off x="1782951" y="3397213"/>
                <a:ext cx="3717713" cy="2232117"/>
                <a:chOff x="1545099" y="1799604"/>
                <a:chExt cx="3717713" cy="2232117"/>
              </a:xfrm>
            </p:grpSpPr>
            <p:pic>
              <p:nvPicPr>
                <p:cNvPr id="100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7748" y="1821480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5516" y="1799604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4898" y="2168463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099" y="237989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4649" y="253732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8365330" y="2233937"/>
              <a:ext cx="2986686" cy="2276849"/>
              <a:chOff x="1782951" y="3397213"/>
              <a:chExt cx="3717713" cy="2531993"/>
            </a:xfrm>
          </p:grpSpPr>
          <p:pic>
            <p:nvPicPr>
              <p:cNvPr id="106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1784679" y="4265837"/>
                <a:ext cx="3677328" cy="166336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" name="Group 106"/>
              <p:cNvGrpSpPr/>
              <p:nvPr/>
            </p:nvGrpSpPr>
            <p:grpSpPr>
              <a:xfrm>
                <a:off x="1782951" y="3397213"/>
                <a:ext cx="3717713" cy="2232117"/>
                <a:chOff x="1545099" y="1799604"/>
                <a:chExt cx="3717713" cy="2232117"/>
              </a:xfrm>
            </p:grpSpPr>
            <p:pic>
              <p:nvPicPr>
                <p:cNvPr id="108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7748" y="1821480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5516" y="1799604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4898" y="2168463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099" y="237989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4649" y="2537321"/>
                  <a:ext cx="1847914" cy="149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9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8" grpId="0" build="allAtOnce" animBg="1"/>
      <p:bldP spid="59" grpId="0" build="allAtOnce" animBg="1"/>
      <p:bldP spid="60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587412" y="973298"/>
            <a:ext cx="10982288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5816215" y="4508041"/>
            <a:ext cx="7942083" cy="5113109"/>
          </a:xfrm>
          <a:prstGeom prst="rect">
            <a:avLst/>
          </a:prstGeom>
        </p:spPr>
      </p:pic>
      <p:sp>
        <p:nvSpPr>
          <p:cNvPr id="3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1560543" y="944415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14346"/>
            <a:ext cx="1567104" cy="3599643"/>
          </a:xfrm>
          <a:prstGeom prst="rect">
            <a:avLst/>
          </a:prstGeom>
        </p:spPr>
      </p:pic>
      <p:sp>
        <p:nvSpPr>
          <p:cNvPr id="46" name="íṥ1îďé">
            <a:extLst>
              <a:ext uri="{FF2B5EF4-FFF2-40B4-BE49-F238E27FC236}">
                <a16:creationId xmlns:a16="http://schemas.microsoft.com/office/drawing/2014/main" id="{71858BC1-5B17-4F55-98B1-52CE22090E1D}"/>
              </a:ext>
            </a:extLst>
          </p:cNvPr>
          <p:cNvSpPr/>
          <p:nvPr/>
        </p:nvSpPr>
        <p:spPr>
          <a:xfrm rot="20855502">
            <a:off x="2494444" y="4942541"/>
            <a:ext cx="37855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2" name="îṣľïḍê">
            <a:extLst>
              <a:ext uri="{FF2B5EF4-FFF2-40B4-BE49-F238E27FC236}">
                <a16:creationId xmlns:a16="http://schemas.microsoft.com/office/drawing/2014/main" id="{58506372-3C4E-4A82-A064-80464225DA96}"/>
              </a:ext>
            </a:extLst>
          </p:cNvPr>
          <p:cNvSpPr/>
          <p:nvPr/>
        </p:nvSpPr>
        <p:spPr>
          <a:xfrm rot="20855502">
            <a:off x="3829019" y="2647478"/>
            <a:ext cx="272558" cy="27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8" name="iṣliḓé">
            <a:extLst>
              <a:ext uri="{FF2B5EF4-FFF2-40B4-BE49-F238E27FC236}">
                <a16:creationId xmlns:a16="http://schemas.microsoft.com/office/drawing/2014/main" id="{CB6434E0-7A37-40DA-98D2-CEEAC5C8E9DD}"/>
              </a:ext>
            </a:extLst>
          </p:cNvPr>
          <p:cNvSpPr/>
          <p:nvPr/>
        </p:nvSpPr>
        <p:spPr>
          <a:xfrm rot="20855502">
            <a:off x="8887433" y="1940151"/>
            <a:ext cx="287701" cy="2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4" name="ïšḷiḓe">
            <a:extLst>
              <a:ext uri="{FF2B5EF4-FFF2-40B4-BE49-F238E27FC236}">
                <a16:creationId xmlns:a16="http://schemas.microsoft.com/office/drawing/2014/main" id="{D0C8F045-DC75-4344-A5C0-ED1702A71460}"/>
              </a:ext>
            </a:extLst>
          </p:cNvPr>
          <p:cNvSpPr/>
          <p:nvPr/>
        </p:nvSpPr>
        <p:spPr>
          <a:xfrm rot="20855502">
            <a:off x="7616603" y="3558456"/>
            <a:ext cx="355840" cy="355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9741" y="1266270"/>
            <a:ext cx="128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3407" y="1089499"/>
            <a:ext cx="4878563" cy="584775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</a:rPr>
              <a:t>Tìm phép nhân thích hợp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344" y="4951405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076566" y="4924258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28268" y="4905331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774931" y="4898227"/>
            <a:ext cx="2169904" cy="605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 = 12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22534" y="3633447"/>
            <a:ext cx="1736966" cy="119172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06117" y="1761830"/>
            <a:ext cx="11435655" cy="3110678"/>
            <a:chOff x="406117" y="1761830"/>
            <a:chExt cx="11435655" cy="3110678"/>
          </a:xfrm>
        </p:grpSpPr>
        <p:grpSp>
          <p:nvGrpSpPr>
            <p:cNvPr id="8" name="Group 7"/>
            <p:cNvGrpSpPr/>
            <p:nvPr/>
          </p:nvGrpSpPr>
          <p:grpSpPr>
            <a:xfrm>
              <a:off x="406117" y="2621378"/>
              <a:ext cx="4332081" cy="2098658"/>
              <a:chOff x="269503" y="2372832"/>
              <a:chExt cx="6196291" cy="3184411"/>
            </a:xfrm>
          </p:grpSpPr>
          <p:pic>
            <p:nvPicPr>
              <p:cNvPr id="26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269503" y="2754469"/>
                <a:ext cx="6196291" cy="280277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724201" y="2372832"/>
                <a:ext cx="5520983" cy="2845250"/>
                <a:chOff x="724201" y="2372832"/>
                <a:chExt cx="5520983" cy="2845250"/>
              </a:xfrm>
            </p:grpSpPr>
            <p:pic>
              <p:nvPicPr>
                <p:cNvPr id="43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724201" y="2597184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178901" y="2372832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3598775" y="242051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4496263" y="3060313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1556139" y="346916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978736" y="3391377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6" name="Group 95"/>
            <p:cNvGrpSpPr/>
            <p:nvPr/>
          </p:nvGrpSpPr>
          <p:grpSpPr>
            <a:xfrm>
              <a:off x="4198832" y="1761830"/>
              <a:ext cx="4332081" cy="2098658"/>
              <a:chOff x="269503" y="2372832"/>
              <a:chExt cx="6196291" cy="3184411"/>
            </a:xfrm>
          </p:grpSpPr>
          <p:pic>
            <p:nvPicPr>
              <p:cNvPr id="97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269503" y="2754469"/>
                <a:ext cx="6196291" cy="280277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8" name="Group 97"/>
              <p:cNvGrpSpPr/>
              <p:nvPr/>
            </p:nvGrpSpPr>
            <p:grpSpPr>
              <a:xfrm>
                <a:off x="724201" y="2372832"/>
                <a:ext cx="5520983" cy="2845250"/>
                <a:chOff x="724201" y="2372832"/>
                <a:chExt cx="5520983" cy="2845250"/>
              </a:xfrm>
            </p:grpSpPr>
            <p:pic>
              <p:nvPicPr>
                <p:cNvPr id="99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724201" y="2597184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178901" y="2372832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3598775" y="242051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4496263" y="3060313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1556139" y="346916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978736" y="3391377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7509691" y="2773850"/>
              <a:ext cx="4332081" cy="2098658"/>
              <a:chOff x="269503" y="2372832"/>
              <a:chExt cx="6196291" cy="3184411"/>
            </a:xfrm>
          </p:grpSpPr>
          <p:pic>
            <p:nvPicPr>
              <p:cNvPr id="106" name="Picture 8" descr="dish png PNG image with transparent background | TOP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79" b="89872" l="1310" r="98333">
                            <a14:foregroundMark x1="60476" y1="64144" x2="60476" y2="64144"/>
                            <a14:foregroundMark x1="90000" y1="56228" x2="90000" y2="56228"/>
                            <a14:foregroundMark x1="91310" y1="55530" x2="91310" y2="55530"/>
                            <a14:foregroundMark x1="91310" y1="55530" x2="91310" y2="55530"/>
                            <a14:backgroundMark x1="29048" y1="35274" x2="29048" y2="35274"/>
                            <a14:backgroundMark x1="14643" y1="39697" x2="14643" y2="39697"/>
                            <a14:backgroundMark x1="92738" y1="55413" x2="92738" y2="55413"/>
                            <a14:backgroundMark x1="56905" y1="66938" x2="56905" y2="669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17" b="23951"/>
              <a:stretch/>
            </p:blipFill>
            <p:spPr bwMode="auto">
              <a:xfrm>
                <a:off x="269503" y="2754469"/>
                <a:ext cx="6196291" cy="280277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" name="Group 106"/>
              <p:cNvGrpSpPr/>
              <p:nvPr/>
            </p:nvGrpSpPr>
            <p:grpSpPr>
              <a:xfrm>
                <a:off x="724201" y="2372832"/>
                <a:ext cx="5520983" cy="2845250"/>
                <a:chOff x="724201" y="2372832"/>
                <a:chExt cx="5520983" cy="2845250"/>
              </a:xfrm>
            </p:grpSpPr>
            <p:pic>
              <p:nvPicPr>
                <p:cNvPr id="108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724201" y="2597184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178901" y="2372832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3598775" y="242051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4496263" y="3060313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1556139" y="3469161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2" descr="Strawberry Clip Art Free PNG Image｜Illustoo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13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72648">
                  <a:off x="2978736" y="3391377"/>
                  <a:ext cx="1748921" cy="1748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8" grpId="0" build="allAtOnce" animBg="1"/>
      <p:bldP spid="59" grpId="0" build="allAtOnce" animBg="1"/>
      <p:bldP spid="60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sp>
        <p:nvSpPr>
          <p:cNvPr id="41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1560543" y="944415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42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14346"/>
            <a:ext cx="1567104" cy="359964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704" y="1274165"/>
            <a:ext cx="128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lba Matter" panose="02040603050506020204" pitchFamily="18" charset="0"/>
                <a:ea typeface="Microsoft YaHei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lba Matter" panose="02040603050506020204" pitchFamily="18" charset="0"/>
              <a:ea typeface="Microsoft YaHei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73407" y="1089499"/>
            <a:ext cx="4878563" cy="830997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</a:rPr>
              <a:t>Tính nhẩm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8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2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4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dlyfnzj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408</Words>
  <Application>Microsoft Office PowerPoint</Application>
  <PresentationFormat>Widescreen</PresentationFormat>
  <Paragraphs>136</Paragraphs>
  <Slides>25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#9Slide05 Aphrodite Pro</vt:lpstr>
      <vt:lpstr>SVN-Newton</vt:lpstr>
      <vt:lpstr>#9Slide07 HoneyCream</vt:lpstr>
      <vt:lpstr>Arial</vt:lpstr>
      <vt:lpstr>Fredoka One</vt:lpstr>
      <vt:lpstr>UTM Showcard</vt:lpstr>
      <vt:lpstr>等线</vt:lpstr>
      <vt:lpstr>UTM Americana EB</vt:lpstr>
      <vt:lpstr>Times New Roman</vt:lpstr>
      <vt:lpstr>UTM Alba Matter</vt:lpstr>
      <vt:lpstr>UTM ViceroyJF</vt:lpstr>
      <vt:lpstr>SVN-Dancing Script</vt:lpstr>
      <vt:lpstr>UTM Arruba KT</vt:lpstr>
      <vt:lpstr>Calibri</vt:lpstr>
      <vt:lpstr>UTM Avo</vt:lpstr>
      <vt:lpstr>M PLUS Rounded 1c</vt:lpstr>
      <vt:lpstr>Cambria</vt:lpstr>
      <vt:lpstr>Quicksand Medium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Windows User</cp:lastModifiedBy>
  <cp:revision>6</cp:revision>
  <dcterms:created xsi:type="dcterms:W3CDTF">2023-01-19T03:10:58Z</dcterms:created>
  <dcterms:modified xsi:type="dcterms:W3CDTF">2023-02-04T15:45:40Z</dcterms:modified>
</cp:coreProperties>
</file>