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7" r:id="rId3"/>
  </p:sldMasterIdLst>
  <p:notesMasterIdLst>
    <p:notesMasterId r:id="rId11"/>
  </p:notesMasterIdLst>
  <p:sldIdLst>
    <p:sldId id="257" r:id="rId4"/>
    <p:sldId id="289" r:id="rId5"/>
    <p:sldId id="326" r:id="rId6"/>
    <p:sldId id="328" r:id="rId7"/>
    <p:sldId id="288" r:id="rId8"/>
    <p:sldId id="308" r:id="rId9"/>
    <p:sldId id="30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37E63-EA16-4B6B-9023-92838DEBBBC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E28C-6501-46BC-9196-984C7D6E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8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66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Click </a:t>
            </a:r>
            <a:r>
              <a:rPr lang="en-US" b="0" dirty="0" err="1"/>
              <a:t>vào</a:t>
            </a:r>
            <a:r>
              <a:rPr lang="en-US" b="0" dirty="0"/>
              <a:t> ô </a:t>
            </a:r>
            <a:r>
              <a:rPr lang="en-US" b="0" dirty="0" err="1"/>
              <a:t>tô</a:t>
            </a:r>
            <a:r>
              <a:rPr lang="en-US" b="0" dirty="0"/>
              <a:t> </a:t>
            </a:r>
            <a:r>
              <a:rPr lang="en-US" b="0" dirty="0" err="1"/>
              <a:t>để</a:t>
            </a:r>
            <a:r>
              <a:rPr lang="en-US" b="0" dirty="0"/>
              <a:t> </a:t>
            </a:r>
            <a:r>
              <a:rPr lang="en-US" b="0" dirty="0" err="1"/>
              <a:t>nó</a:t>
            </a:r>
            <a:r>
              <a:rPr lang="en-US" b="0" dirty="0"/>
              <a:t> di </a:t>
            </a:r>
            <a:r>
              <a:rPr lang="en-US" b="0" dirty="0" err="1"/>
              <a:t>chuyển</a:t>
            </a:r>
            <a:r>
              <a:rPr lang="en-US" b="0" dirty="0"/>
              <a:t> </a:t>
            </a:r>
          </a:p>
          <a:p>
            <a:endParaRPr lang="en-US" b="0" dirty="0"/>
          </a:p>
          <a:p>
            <a:r>
              <a:rPr lang="vi-VN" b="0" dirty="0"/>
              <a:t>Tác</a:t>
            </a:r>
            <a:r>
              <a:rPr lang="vi-VN" b="0" baseline="0" dirty="0"/>
              <a:t> giả bộ ppt Toán + TV</a:t>
            </a:r>
            <a:r>
              <a:rPr lang="en-US" b="0" baseline="0" dirty="0"/>
              <a:t>1 + 2+3</a:t>
            </a:r>
            <a:r>
              <a:rPr lang="vi-VN" b="0" baseline="0" dirty="0"/>
              <a:t>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 dirty="0">
                <a:hlinkClick r:id="rId3"/>
              </a:rPr>
              <a:t>https://www.facebook.com/nhilinh.phan/</a:t>
            </a:r>
            <a:endParaRPr lang="vi-VN" sz="1200" b="0" dirty="0"/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 dirty="0">
                <a:hlinkClick r:id="rId4"/>
              </a:rPr>
              <a:t>https://www.facebook.com/groups/443096903751589</a:t>
            </a:r>
            <a:endParaRPr lang="vi-VN" sz="1200" b="0" dirty="0"/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58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7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2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6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8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6032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7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1954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9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3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760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67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7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75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90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2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3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82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1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81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36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4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8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1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4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9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9633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8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270831" y="1543777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69ED8-6F42-4088-8547-044274E90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513" y="2811757"/>
            <a:ext cx="9205758" cy="1847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7AD67-42EF-48B9-A273-3056BE72CAFB}"/>
              </a:ext>
            </a:extLst>
          </p:cNvPr>
          <p:cNvSpPr txBox="1"/>
          <p:nvPr/>
        </p:nvSpPr>
        <p:spPr>
          <a:xfrm>
            <a:off x="5076825" y="4495800"/>
            <a:ext cx="292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D618A43-0A5D-4ACB-86D9-F031CE6B0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73" y="1254936"/>
            <a:ext cx="401802" cy="11719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246573-855D-44DD-8F53-B88D0427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147" y="1254936"/>
            <a:ext cx="401802" cy="11719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039AD6-6CB8-4C44-B722-34690CAAF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621" y="1254936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258C8EF-7D92-4BCF-96EC-7B3879D4D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605" y="1254936"/>
            <a:ext cx="401802" cy="11719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7439F4-6682-440A-BD6F-21325E26A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771" y="1257531"/>
            <a:ext cx="401802" cy="1171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C0E5C-6FCD-4821-BFDB-A8EEF9C14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48" y="2636061"/>
            <a:ext cx="401802" cy="1171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880AC-78E0-4BCA-8B1A-1936809CE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0" y="2636061"/>
            <a:ext cx="401802" cy="1171968"/>
          </a:xfrm>
          <a:prstGeom prst="rect">
            <a:avLst/>
          </a:prstGeom>
        </p:spPr>
      </p:pic>
      <p:sp>
        <p:nvSpPr>
          <p:cNvPr id="10" name="Can 33">
            <a:extLst>
              <a:ext uri="{FF2B5EF4-FFF2-40B4-BE49-F238E27FC236}">
                <a16:creationId xmlns:a16="http://schemas.microsoft.com/office/drawing/2014/main" id="{288DE496-630F-4A0F-ACD1-A4579E3BB31B}"/>
              </a:ext>
            </a:extLst>
          </p:cNvPr>
          <p:cNvSpPr/>
          <p:nvPr/>
        </p:nvSpPr>
        <p:spPr>
          <a:xfrm>
            <a:off x="1800147" y="265573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id="{DA9F1834-0A43-4D81-B537-0447C3B98790}"/>
              </a:ext>
            </a:extLst>
          </p:cNvPr>
          <p:cNvSpPr/>
          <p:nvPr/>
        </p:nvSpPr>
        <p:spPr>
          <a:xfrm>
            <a:off x="2062686" y="2645896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33">
            <a:extLst>
              <a:ext uri="{FF2B5EF4-FFF2-40B4-BE49-F238E27FC236}">
                <a16:creationId xmlns:a16="http://schemas.microsoft.com/office/drawing/2014/main" id="{277A339D-161A-4D3E-8948-BC7C3AA8958E}"/>
              </a:ext>
            </a:extLst>
          </p:cNvPr>
          <p:cNvSpPr/>
          <p:nvPr/>
        </p:nvSpPr>
        <p:spPr>
          <a:xfrm>
            <a:off x="2252564" y="265573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9B8ECEBE-DB6A-4308-B7FD-F4C7F79019D1}"/>
              </a:ext>
            </a:extLst>
          </p:cNvPr>
          <p:cNvSpPr/>
          <p:nvPr/>
        </p:nvSpPr>
        <p:spPr>
          <a:xfrm>
            <a:off x="2490921" y="2645896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CAAE50CC-6F4A-493C-B7B4-21935FC0EA6A}"/>
              </a:ext>
            </a:extLst>
          </p:cNvPr>
          <p:cNvSpPr/>
          <p:nvPr/>
        </p:nvSpPr>
        <p:spPr>
          <a:xfrm>
            <a:off x="2699596" y="2662055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n 33">
            <a:extLst>
              <a:ext uri="{FF2B5EF4-FFF2-40B4-BE49-F238E27FC236}">
                <a16:creationId xmlns:a16="http://schemas.microsoft.com/office/drawing/2014/main" id="{C3E65EF9-0487-47ED-9302-1EE5038A9884}"/>
              </a:ext>
            </a:extLst>
          </p:cNvPr>
          <p:cNvSpPr/>
          <p:nvPr/>
        </p:nvSpPr>
        <p:spPr>
          <a:xfrm>
            <a:off x="2939275" y="2680477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609BA5-2B52-46E6-8A1C-1BB375A88CD8}"/>
              </a:ext>
            </a:extLst>
          </p:cNvPr>
          <p:cNvCxnSpPr>
            <a:cxnSpLocks/>
          </p:cNvCxnSpPr>
          <p:nvPr/>
        </p:nvCxnSpPr>
        <p:spPr>
          <a:xfrm flipH="1">
            <a:off x="2830027" y="2902029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7607AEF-9D30-48A8-9F99-504D6D5DCAAC}"/>
              </a:ext>
            </a:extLst>
          </p:cNvPr>
          <p:cNvCxnSpPr>
            <a:cxnSpLocks/>
          </p:cNvCxnSpPr>
          <p:nvPr/>
        </p:nvCxnSpPr>
        <p:spPr>
          <a:xfrm flipH="1">
            <a:off x="2600457" y="2950901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CEEA6F-9880-4170-A14C-9E37AA8074CA}"/>
              </a:ext>
            </a:extLst>
          </p:cNvPr>
          <p:cNvCxnSpPr>
            <a:cxnSpLocks/>
          </p:cNvCxnSpPr>
          <p:nvPr/>
        </p:nvCxnSpPr>
        <p:spPr>
          <a:xfrm flipH="1">
            <a:off x="2381476" y="2999773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A9BCF0-44D1-482E-92ED-2EF1AAD01F32}"/>
              </a:ext>
            </a:extLst>
          </p:cNvPr>
          <p:cNvCxnSpPr>
            <a:cxnSpLocks/>
          </p:cNvCxnSpPr>
          <p:nvPr/>
        </p:nvCxnSpPr>
        <p:spPr>
          <a:xfrm flipH="1">
            <a:off x="2162365" y="2994374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9EEABB-420F-4C54-8523-442D1A074117}"/>
              </a:ext>
            </a:extLst>
          </p:cNvPr>
          <p:cNvCxnSpPr>
            <a:cxnSpLocks/>
          </p:cNvCxnSpPr>
          <p:nvPr/>
        </p:nvCxnSpPr>
        <p:spPr>
          <a:xfrm flipH="1">
            <a:off x="1953426" y="3013237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A1E091F-35C4-47AB-B950-249C983EC539}"/>
              </a:ext>
            </a:extLst>
          </p:cNvPr>
          <p:cNvCxnSpPr>
            <a:cxnSpLocks/>
          </p:cNvCxnSpPr>
          <p:nvPr/>
        </p:nvCxnSpPr>
        <p:spPr>
          <a:xfrm flipH="1">
            <a:off x="1713094" y="3028767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A8AA21-A315-4F8B-BEEF-D3106ADE5AE1}"/>
              </a:ext>
            </a:extLst>
          </p:cNvPr>
          <p:cNvSpPr txBox="1"/>
          <p:nvPr/>
        </p:nvSpPr>
        <p:spPr>
          <a:xfrm>
            <a:off x="698702" y="4086348"/>
            <a:ext cx="3063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76 – 5 = ?</a:t>
            </a:r>
          </a:p>
        </p:txBody>
      </p:sp>
      <p:graphicFrame>
        <p:nvGraphicFramePr>
          <p:cNvPr id="36" name="Table 20">
            <a:extLst>
              <a:ext uri="{FF2B5EF4-FFF2-40B4-BE49-F238E27FC236}">
                <a16:creationId xmlns:a16="http://schemas.microsoft.com/office/drawing/2014/main" id="{3CE04B78-1197-4102-8297-2649C6F7B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3672"/>
              </p:ext>
            </p:extLst>
          </p:nvPr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AA4B53A-A671-45A2-AA1F-ACDEE4516CC1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68B24D-2E71-49FC-AD45-C31D1BEBDB68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6EB32C-9E06-40F5-AB1C-D0D9ADF84C70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-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B0B562C-4708-4E4E-89B9-5466DE1A2C53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2C02E72-FAF3-44B2-AC73-A0C74843412F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A7DCE5-A0F7-43C7-AD24-F13630C47775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CA238B-0337-47C4-B462-EEFD6C42E269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7D6D204-CE9A-4821-9C15-3289376AA1B5}"/>
              </a:ext>
            </a:extLst>
          </p:cNvPr>
          <p:cNvSpPr/>
          <p:nvPr/>
        </p:nvSpPr>
        <p:spPr>
          <a:xfrm>
            <a:off x="4914901" y="3943488"/>
            <a:ext cx="1486190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0873F2-3C71-4999-9165-254ACDB598D3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40D824-C0F7-42C2-AF55-2B7F90CA64CA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5406F6-0815-4214-B851-434E7082B1E5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76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13456A-1C26-4E08-ACBB-FF2F04406DC3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6A8874-C982-4326-8454-44EBDC0B66B5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71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891495-EC76-41D7-A2DF-26C6BA12DC40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4974377-A567-4E2E-AEE5-61E88796DCE9}"/>
              </a:ext>
            </a:extLst>
          </p:cNvPr>
          <p:cNvSpPr txBox="1"/>
          <p:nvPr/>
        </p:nvSpPr>
        <p:spPr>
          <a:xfrm>
            <a:off x="4925710" y="4080973"/>
            <a:ext cx="27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7" grpId="0"/>
      <p:bldP spid="44" grpId="0" animBg="1"/>
      <p:bldP spid="45" grpId="0" uiExpand="1" build="p"/>
      <p:bldP spid="46" grpId="0" uiExpand="1" build="p"/>
      <p:bldP spid="47" grpId="0"/>
      <p:bldP spid="48" grpId="0"/>
      <p:bldP spid="49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77351-B9E5-44E5-BBAF-228EE32B9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" y="1695449"/>
            <a:ext cx="4047059" cy="2809875"/>
          </a:xfrm>
          <a:prstGeom prst="rect">
            <a:avLst/>
          </a:prstGeom>
        </p:spPr>
      </p:pic>
      <p:graphicFrame>
        <p:nvGraphicFramePr>
          <p:cNvPr id="68" name="Table 20">
            <a:extLst>
              <a:ext uri="{FF2B5EF4-FFF2-40B4-BE49-F238E27FC236}">
                <a16:creationId xmlns:a16="http://schemas.microsoft.com/office/drawing/2014/main" id="{AACF1A98-8F20-4C95-9EBC-0C2FCBC55054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26894241-8D4A-48AF-B8C5-B80A2A8430B4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C3D7FEB-F703-41AF-AEE4-73298C8D1947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4E07EC-7DD0-49AE-A182-0DB805A63444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-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B4D1D0B-F1FF-4B7C-A1E3-98624BBBF682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F2294A0-3252-44A9-874A-C9248A5433DD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76C4D9-FD3D-413F-ADD2-58144F6489F6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48D3C3B-5A73-4597-84B9-C18811C0704A}"/>
              </a:ext>
            </a:extLst>
          </p:cNvPr>
          <p:cNvSpPr txBox="1"/>
          <p:nvPr/>
        </p:nvSpPr>
        <p:spPr>
          <a:xfrm>
            <a:off x="6508816" y="263093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11262F2-A3E6-41F3-A66B-8FB5F79B8948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9D61F25-8D7D-4C6A-B336-BD8D9C3F146D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FD647C4-DB3E-4407-B5B4-30BAC1E3D73D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480DDC-99D5-4EE6-88D2-ABCC26C10598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6D2490C-AB88-4240-A8ED-9FD0372D2B44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BE99CD-37C6-4F8A-A18F-E0638FD20499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6DF889B-6B90-4C41-B281-8740F5D532BA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2CF0AA0-9F4E-4C66-882E-E8CBF3B36136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C5FA958-E9EF-4B3A-A424-E7552C48CC2A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052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uiExpand="1" build="p"/>
      <p:bldP spid="78" grpId="0" uiExpand="1" build="p"/>
      <p:bldP spid="79" grpId="0"/>
      <p:bldP spid="80" grpId="0"/>
      <p:bldP spid="81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688EE3C-B7E0-97E9-3A00-EA767248BD55}"/>
              </a:ext>
            </a:extLst>
          </p:cNvPr>
          <p:cNvSpPr txBox="1">
            <a:spLocks/>
          </p:cNvSpPr>
          <p:nvPr/>
        </p:nvSpPr>
        <p:spPr>
          <a:xfrm>
            <a:off x="853981" y="11930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7E628-92C7-DF73-9726-4622A43E37E8}"/>
              </a:ext>
            </a:extLst>
          </p:cNvPr>
          <p:cNvSpPr txBox="1"/>
          <p:nvPr/>
        </p:nvSpPr>
        <p:spPr>
          <a:xfrm>
            <a:off x="566279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773D0-2A9F-037E-8C9A-5793F7968FB3}"/>
              </a:ext>
            </a:extLst>
          </p:cNvPr>
          <p:cNvSpPr txBox="1"/>
          <p:nvPr/>
        </p:nvSpPr>
        <p:spPr>
          <a:xfrm>
            <a:off x="2974109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CCA0D-AA83-A279-C32E-DD0FB1FBBEF9}"/>
              </a:ext>
            </a:extLst>
          </p:cNvPr>
          <p:cNvSpPr txBox="1"/>
          <p:nvPr/>
        </p:nvSpPr>
        <p:spPr>
          <a:xfrm>
            <a:off x="5376333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CD1AD-0CEE-DF62-66E2-EAA3500FA150}"/>
              </a:ext>
            </a:extLst>
          </p:cNvPr>
          <p:cNvSpPr txBox="1"/>
          <p:nvPr/>
        </p:nvSpPr>
        <p:spPr>
          <a:xfrm>
            <a:off x="812800" y="252306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C1DBF-EC7B-3EC3-24B2-8381D2219498}"/>
              </a:ext>
            </a:extLst>
          </p:cNvPr>
          <p:cNvSpPr txBox="1"/>
          <p:nvPr/>
        </p:nvSpPr>
        <p:spPr>
          <a:xfrm>
            <a:off x="3532026" y="2523067"/>
            <a:ext cx="802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9C3D1-1C89-8FA1-DC9A-C97023E45E3C}"/>
              </a:ext>
            </a:extLst>
          </p:cNvPr>
          <p:cNvSpPr txBox="1"/>
          <p:nvPr/>
        </p:nvSpPr>
        <p:spPr>
          <a:xfrm>
            <a:off x="6038337" y="2523067"/>
            <a:ext cx="603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B39C2-E497-F26C-4F1E-7FA9ED30A289}"/>
              </a:ext>
            </a:extLst>
          </p:cNvPr>
          <p:cNvSpPr txBox="1"/>
          <p:nvPr/>
        </p:nvSpPr>
        <p:spPr>
          <a:xfrm>
            <a:off x="-203200" y="1918132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29D146-A2F4-854D-0C4C-ECF4E1005F48}"/>
              </a:ext>
            </a:extLst>
          </p:cNvPr>
          <p:cNvSpPr txBox="1"/>
          <p:nvPr/>
        </p:nvSpPr>
        <p:spPr>
          <a:xfrm>
            <a:off x="2235200" y="1918132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97B6B-15AD-50A7-BE29-D799140548D5}"/>
              </a:ext>
            </a:extLst>
          </p:cNvPr>
          <p:cNvSpPr txBox="1"/>
          <p:nvPr/>
        </p:nvSpPr>
        <p:spPr>
          <a:xfrm>
            <a:off x="4639733" y="1918132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C75B45-B616-D24E-C542-1289FBC569C7}"/>
              </a:ext>
            </a:extLst>
          </p:cNvPr>
          <p:cNvCxnSpPr/>
          <p:nvPr/>
        </p:nvCxnSpPr>
        <p:spPr>
          <a:xfrm>
            <a:off x="230909" y="358991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7397D5-0CA9-3554-00DD-8557D05C32DC}"/>
              </a:ext>
            </a:extLst>
          </p:cNvPr>
          <p:cNvCxnSpPr/>
          <p:nvPr/>
        </p:nvCxnSpPr>
        <p:spPr>
          <a:xfrm>
            <a:off x="2669309" y="358991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989619-C110-D065-1FC4-47647542E344}"/>
              </a:ext>
            </a:extLst>
          </p:cNvPr>
          <p:cNvCxnSpPr/>
          <p:nvPr/>
        </p:nvCxnSpPr>
        <p:spPr>
          <a:xfrm>
            <a:off x="5175443" y="358991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AA3BE5D-A7DB-149D-2418-C20ED11A86AA}"/>
              </a:ext>
            </a:extLst>
          </p:cNvPr>
          <p:cNvSpPr txBox="1"/>
          <p:nvPr/>
        </p:nvSpPr>
        <p:spPr>
          <a:xfrm>
            <a:off x="1123809" y="3531453"/>
            <a:ext cx="743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EA55F-59C2-9710-299E-A8696622AE5B}"/>
              </a:ext>
            </a:extLst>
          </p:cNvPr>
          <p:cNvSpPr txBox="1"/>
          <p:nvPr/>
        </p:nvSpPr>
        <p:spPr>
          <a:xfrm>
            <a:off x="3589867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8242C1-1B58-AB97-2B7A-329B0251C097}"/>
              </a:ext>
            </a:extLst>
          </p:cNvPr>
          <p:cNvSpPr txBox="1"/>
          <p:nvPr/>
        </p:nvSpPr>
        <p:spPr>
          <a:xfrm>
            <a:off x="7848600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08884-8A3D-3678-18A7-3624FFF16D1F}"/>
              </a:ext>
            </a:extLst>
          </p:cNvPr>
          <p:cNvSpPr txBox="1"/>
          <p:nvPr/>
        </p:nvSpPr>
        <p:spPr>
          <a:xfrm>
            <a:off x="8460509" y="2523067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F55A0-E433-D5EC-B7F8-47299C85FB41}"/>
              </a:ext>
            </a:extLst>
          </p:cNvPr>
          <p:cNvSpPr txBox="1"/>
          <p:nvPr/>
        </p:nvSpPr>
        <p:spPr>
          <a:xfrm>
            <a:off x="7112000" y="193465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A5FE2C-CEC6-F27A-9E58-E7F4756E213A}"/>
              </a:ext>
            </a:extLst>
          </p:cNvPr>
          <p:cNvCxnSpPr/>
          <p:nvPr/>
        </p:nvCxnSpPr>
        <p:spPr>
          <a:xfrm>
            <a:off x="7647709" y="3606439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5AFDAB8-CF79-9ED8-AA26-175712C687A1}"/>
              </a:ext>
            </a:extLst>
          </p:cNvPr>
          <p:cNvSpPr/>
          <p:nvPr/>
        </p:nvSpPr>
        <p:spPr>
          <a:xfrm>
            <a:off x="189345" y="314035"/>
            <a:ext cx="711200" cy="711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392732-A105-D959-6A30-551E61AE07A3}"/>
              </a:ext>
            </a:extLst>
          </p:cNvPr>
          <p:cNvSpPr txBox="1"/>
          <p:nvPr/>
        </p:nvSpPr>
        <p:spPr>
          <a:xfrm>
            <a:off x="10462491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02451F-397C-4A0B-0318-44937D3CD289}"/>
              </a:ext>
            </a:extLst>
          </p:cNvPr>
          <p:cNvSpPr txBox="1"/>
          <p:nvPr/>
        </p:nvSpPr>
        <p:spPr>
          <a:xfrm>
            <a:off x="10701867" y="252306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DDD4B4-402F-6726-FAB5-2497788FDDEB}"/>
              </a:ext>
            </a:extLst>
          </p:cNvPr>
          <p:cNvSpPr txBox="1"/>
          <p:nvPr/>
        </p:nvSpPr>
        <p:spPr>
          <a:xfrm>
            <a:off x="9725891" y="1956168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EF583E-7B0E-8494-8164-01C1305D244D}"/>
              </a:ext>
            </a:extLst>
          </p:cNvPr>
          <p:cNvCxnSpPr/>
          <p:nvPr/>
        </p:nvCxnSpPr>
        <p:spPr>
          <a:xfrm>
            <a:off x="10261600" y="3627949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0AE1575-3704-B4EE-D205-E41CE0B46139}"/>
              </a:ext>
            </a:extLst>
          </p:cNvPr>
          <p:cNvSpPr txBox="1"/>
          <p:nvPr/>
        </p:nvSpPr>
        <p:spPr>
          <a:xfrm>
            <a:off x="650782" y="3531453"/>
            <a:ext cx="743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4F46D5-AFBE-0C6A-F842-1C57DD80252D}"/>
              </a:ext>
            </a:extLst>
          </p:cNvPr>
          <p:cNvSpPr txBox="1"/>
          <p:nvPr/>
        </p:nvSpPr>
        <p:spPr>
          <a:xfrm>
            <a:off x="3115733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285F3A-7668-8D2E-49E6-0B295EEE68E6}"/>
              </a:ext>
            </a:extLst>
          </p:cNvPr>
          <p:cNvSpPr txBox="1"/>
          <p:nvPr/>
        </p:nvSpPr>
        <p:spPr>
          <a:xfrm>
            <a:off x="5994400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B8730B-7F5C-94DE-BF9A-892F9FC7047A}"/>
              </a:ext>
            </a:extLst>
          </p:cNvPr>
          <p:cNvSpPr txBox="1"/>
          <p:nvPr/>
        </p:nvSpPr>
        <p:spPr>
          <a:xfrm>
            <a:off x="5520267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4DECCD-751E-0A3C-94F9-A90BC83AE994}"/>
              </a:ext>
            </a:extLst>
          </p:cNvPr>
          <p:cNvSpPr txBox="1"/>
          <p:nvPr/>
        </p:nvSpPr>
        <p:spPr>
          <a:xfrm>
            <a:off x="8460509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7FBEA6-726C-80D1-1989-31D933F1C78D}"/>
              </a:ext>
            </a:extLst>
          </p:cNvPr>
          <p:cNvSpPr txBox="1"/>
          <p:nvPr/>
        </p:nvSpPr>
        <p:spPr>
          <a:xfrm>
            <a:off x="7986376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958F75-EFF0-7DE9-EA26-455E5E01C1E7}"/>
              </a:ext>
            </a:extLst>
          </p:cNvPr>
          <p:cNvSpPr txBox="1"/>
          <p:nvPr/>
        </p:nvSpPr>
        <p:spPr>
          <a:xfrm>
            <a:off x="11074400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33786C-80FD-DA43-AB1A-044E2CD115F6}"/>
              </a:ext>
            </a:extLst>
          </p:cNvPr>
          <p:cNvSpPr txBox="1"/>
          <p:nvPr/>
        </p:nvSpPr>
        <p:spPr>
          <a:xfrm>
            <a:off x="10600267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/>
      <p:bldP spid="27" grpId="0"/>
      <p:bldP spid="28" grpId="0"/>
      <p:bldP spid="29" grpId="0"/>
      <p:bldP spid="30" grpId="0"/>
      <p:bldP spid="64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8831" y="304800"/>
            <a:ext cx="711200" cy="711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74933" y="76200"/>
            <a:ext cx="10912267" cy="12192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3200" y="1493761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 –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49601" y="1536095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46 – 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12113" y="1602948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75 – 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206895" y="1607565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99 – 9</a:t>
            </a: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26400" y="889000"/>
            <a:ext cx="3759200" cy="5791200"/>
          </a:xfrm>
          <a:prstGeom prst="rect">
            <a:avLst/>
          </a:prstGeom>
          <a:solidFill>
            <a:srgbClr val="DC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199123" y="1063512"/>
          <a:ext cx="341376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940801" y="4050771"/>
            <a:ext cx="21793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5" name="Oval 4"/>
          <p:cNvSpPr/>
          <p:nvPr/>
        </p:nvSpPr>
        <p:spPr>
          <a:xfrm>
            <a:off x="187231" y="103716"/>
            <a:ext cx="711200" cy="71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35376" y="-155592"/>
            <a:ext cx="10850224" cy="124779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chỗ đỗ cho xe ô tô.</a:t>
            </a:r>
          </a:p>
        </p:txBody>
      </p:sp>
      <p:pic>
        <p:nvPicPr>
          <p:cNvPr id="24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20428.15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15333" y="4023645"/>
            <a:ext cx="812800" cy="812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940801" y="2216088"/>
            <a:ext cx="21793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40801" y="5858936"/>
            <a:ext cx="21793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84395" y="408517"/>
            <a:ext cx="4149111" cy="2360756"/>
            <a:chOff x="438296" y="306387"/>
            <a:chExt cx="3111833" cy="1770567"/>
          </a:xfrm>
        </p:grpSpPr>
        <p:sp>
          <p:nvSpPr>
            <p:cNvPr id="15" name="Rounded Rectangle 14"/>
            <p:cNvSpPr/>
            <p:nvPr/>
          </p:nvSpPr>
          <p:spPr>
            <a:xfrm>
              <a:off x="1295400" y="1191670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38296" y="306387"/>
              <a:ext cx="3111833" cy="1770567"/>
              <a:chOff x="438296" y="306387"/>
              <a:chExt cx="3111833" cy="1770567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296" y="306387"/>
                <a:ext cx="3111833" cy="1770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073056" y="1092777"/>
                <a:ext cx="1634491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4267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47 − 2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42831" y="2934856"/>
            <a:ext cx="4149109" cy="1626659"/>
            <a:chOff x="407123" y="2201141"/>
            <a:chExt cx="3111832" cy="1219994"/>
          </a:xfrm>
        </p:grpSpPr>
        <p:sp>
          <p:nvSpPr>
            <p:cNvPr id="36" name="Rounded Rectangle 35"/>
            <p:cNvSpPr/>
            <p:nvPr/>
          </p:nvSpPr>
          <p:spPr>
            <a:xfrm>
              <a:off x="1247401" y="2692719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7123" y="2201141"/>
              <a:ext cx="3111832" cy="1219994"/>
              <a:chOff x="407123" y="2201141"/>
              <a:chExt cx="3111832" cy="1219994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2201141"/>
                <a:ext cx="3111832" cy="1219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048810" y="2564822"/>
                <a:ext cx="1634491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4267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56 − 6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542831" y="5054600"/>
            <a:ext cx="4149109" cy="2072936"/>
            <a:chOff x="407123" y="3790950"/>
            <a:chExt cx="3111832" cy="1554702"/>
          </a:xfrm>
        </p:grpSpPr>
        <p:sp>
          <p:nvSpPr>
            <p:cNvPr id="38" name="Rounded Rectangle 37"/>
            <p:cNvSpPr/>
            <p:nvPr/>
          </p:nvSpPr>
          <p:spPr>
            <a:xfrm>
              <a:off x="1247401" y="4238424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7123" y="3790950"/>
              <a:ext cx="3111832" cy="1554702"/>
              <a:chOff x="407123" y="3790950"/>
              <a:chExt cx="3111832" cy="1554702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3790950"/>
                <a:ext cx="3111832" cy="1554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048810" y="4140777"/>
                <a:ext cx="1634491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4267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78 − 5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88197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4844E-6 L 0.59861 0.2686 " pathEditMode="relative" rAng="0" ptsTypes="AA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1343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559E-6 L 0.60209 0.2497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124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60209 -0.58055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-2904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3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7598" y="871681"/>
            <a:ext cx="4951551" cy="263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88831" y="280387"/>
            <a:ext cx="711200" cy="71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057179" y="50800"/>
            <a:ext cx="111348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nhẩm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01601" y="945189"/>
            <a:ext cx="7112000" cy="324581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buýt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chở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29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bến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đỗ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buýt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39880"/>
              </p:ext>
            </p:extLst>
          </p:nvPr>
        </p:nvGraphicFramePr>
        <p:xfrm>
          <a:off x="2641600" y="4572000"/>
          <a:ext cx="6908800" cy="122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477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2770909" y="4791535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588000" y="4804838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03491" y="4791535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56363" y="4833740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−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1909" y="6166202"/>
            <a:ext cx="55372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Xe buýt chở mấy hành khách?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934855" y="1965036"/>
            <a:ext cx="4057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3305463" y="2526529"/>
            <a:ext cx="36864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51909" y="6163814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Có bao nhiêu hành khách xuống xe?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491462" y="3124200"/>
            <a:ext cx="3500465" cy="18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75000" y="6161425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Bài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toán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hỏi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gì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7E7560-E05B-2044-8387-26B989A6D163}"/>
              </a:ext>
            </a:extLst>
          </p:cNvPr>
          <p:cNvCxnSpPr>
            <a:cxnSpLocks/>
          </p:cNvCxnSpPr>
          <p:nvPr/>
        </p:nvCxnSpPr>
        <p:spPr>
          <a:xfrm>
            <a:off x="129311" y="3124200"/>
            <a:ext cx="2133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B4FFBD-91F9-9148-B50F-2AE4EED8D20F}"/>
              </a:ext>
            </a:extLst>
          </p:cNvPr>
          <p:cNvCxnSpPr>
            <a:cxnSpLocks/>
          </p:cNvCxnSpPr>
          <p:nvPr/>
        </p:nvCxnSpPr>
        <p:spPr>
          <a:xfrm flipV="1">
            <a:off x="166373" y="3733800"/>
            <a:ext cx="5330263" cy="18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CFC48C9-B4B3-A448-A986-535EA88F7B04}"/>
              </a:ext>
            </a:extLst>
          </p:cNvPr>
          <p:cNvSpPr txBox="1"/>
          <p:nvPr/>
        </p:nvSpPr>
        <p:spPr>
          <a:xfrm>
            <a:off x="3151909" y="6161425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Ta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thực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hiện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phép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tính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gì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0EA9A10-2940-9B4F-8B43-141EAAE2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6238539"/>
            <a:ext cx="568661" cy="5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" grpId="0" animBg="1"/>
      <p:bldP spid="14" grpId="0" animBg="1"/>
      <p:bldP spid="21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298</Words>
  <Application>Microsoft Office PowerPoint</Application>
  <PresentationFormat>Widescreen</PresentationFormat>
  <Paragraphs>103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宋体</vt:lpstr>
      <vt:lpstr>.VnArial</vt:lpstr>
      <vt:lpstr>Arial</vt:lpstr>
      <vt:lpstr>Calibri</vt:lpstr>
      <vt:lpstr>DFPOP1-W9</vt:lpstr>
      <vt:lpstr>Office 主题</vt:lpstr>
      <vt:lpstr>1_Office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28</cp:revision>
  <dcterms:created xsi:type="dcterms:W3CDTF">2021-12-27T13:57:18Z</dcterms:created>
  <dcterms:modified xsi:type="dcterms:W3CDTF">2025-05-13T05:01:15Z</dcterms:modified>
</cp:coreProperties>
</file>