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3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4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5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6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  <p:sldMasterId id="2147483668" r:id="rId3"/>
    <p:sldMasterId id="2147483671" r:id="rId4"/>
    <p:sldMasterId id="2147483676" r:id="rId5"/>
    <p:sldMasterId id="2147483700" r:id="rId6"/>
    <p:sldMasterId id="2147483724" r:id="rId7"/>
  </p:sldMasterIdLst>
  <p:notesMasterIdLst>
    <p:notesMasterId r:id="rId19"/>
  </p:notesMasterIdLst>
  <p:sldIdLst>
    <p:sldId id="257" r:id="rId8"/>
    <p:sldId id="4385" r:id="rId9"/>
    <p:sldId id="4394" r:id="rId10"/>
    <p:sldId id="324" r:id="rId11"/>
    <p:sldId id="4417" r:id="rId12"/>
    <p:sldId id="4416" r:id="rId13"/>
    <p:sldId id="4388" r:id="rId14"/>
    <p:sldId id="4413" r:id="rId15"/>
    <p:sldId id="434" r:id="rId16"/>
    <p:sldId id="4408" r:id="rId17"/>
    <p:sldId id="436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2" d="100"/>
          <a:sy n="62" d="100"/>
        </p:scale>
        <p:origin x="828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696AB0-2F21-4893-88DA-46B70979DF40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51DA86-FCA6-462F-9E4A-03ED5A47EE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080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3" name="Google Shape;76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F95A67-2869-4D78-A886-AF0B81BA4D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40997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F95A67-2869-4D78-A886-AF0B81BA4D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40449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F95A67-2869-4D78-A886-AF0B81BA4D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94366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F95A67-2869-4D78-A886-AF0B81BA4D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0880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68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06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09026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1159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0060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5538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3543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81"/>
    </mc:Choice>
    <mc:Fallback xmlns="">
      <p:transition spd="slow" advTm="6981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4931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81"/>
    </mc:Choice>
    <mc:Fallback xmlns="">
      <p:transition spd="slow" advTm="6981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13/05/2025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454356"/>
      </p:ext>
    </p:extLst>
  </p:cSld>
  <p:clrMapOvr>
    <a:masterClrMapping/>
  </p:clrMapOvr>
  <p:transition spd="slow">
    <p:cover dir="ld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4074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81"/>
    </mc:Choice>
    <mc:Fallback xmlns="">
      <p:transition spd="slow" advTm="6981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2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32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32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885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54"/>
          <p:cNvSpPr txBox="1"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54"/>
          <p:cNvSpPr txBox="1"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54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54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54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869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5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5"/>
          <p:cNvSpPr txBox="1"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9630" lvl="1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55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5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5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785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8309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6"/>
          <p:cNvSpPr txBox="1"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2667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6"/>
          <p:cNvSpPr txBox="1"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04815" lvl="0" indent="-152408" algn="l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333">
                <a:solidFill>
                  <a:srgbClr val="888888"/>
                </a:solidFill>
              </a:defRPr>
            </a:lvl1pPr>
            <a:lvl2pPr marL="609630" lvl="1" indent="-152408" algn="l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200">
                <a:solidFill>
                  <a:srgbClr val="888888"/>
                </a:solidFill>
              </a:defRPr>
            </a:lvl2pPr>
            <a:lvl3pPr marL="914446" lvl="2" indent="-152408" algn="l">
              <a:spcBef>
                <a:spcPts val="213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067">
                <a:solidFill>
                  <a:srgbClr val="888888"/>
                </a:solidFill>
              </a:defRPr>
            </a:lvl3pPr>
            <a:lvl4pPr marL="1219261" lvl="3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4pPr>
            <a:lvl5pPr marL="1524076" lvl="4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5pPr>
            <a:lvl6pPr marL="1828891" lvl="5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6pPr>
            <a:lvl7pPr marL="2133707" lvl="6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7pPr>
            <a:lvl8pPr marL="2438522" lvl="7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8pPr>
            <a:lvl9pPr marL="2743337" lvl="8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6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6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6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47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7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7"/>
          <p:cNvSpPr txBox="1">
            <a:spLocks noGrp="1"/>
          </p:cNvSpPr>
          <p:nvPr>
            <p:ph type="body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70947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867"/>
            </a:lvl1pPr>
            <a:lvl2pPr marL="609630" lvl="1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600"/>
            </a:lvl2pPr>
            <a:lvl3pPr marL="914446" lvl="2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200"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200"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9pPr>
          </a:lstStyle>
          <a:p>
            <a:endParaRPr/>
          </a:p>
        </p:txBody>
      </p:sp>
      <p:sp>
        <p:nvSpPr>
          <p:cNvPr id="36" name="Google Shape;36;p57"/>
          <p:cNvSpPr txBox="1">
            <a:spLocks noGrp="1"/>
          </p:cNvSpPr>
          <p:nvPr>
            <p:ph type="body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70947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867"/>
            </a:lvl1pPr>
            <a:lvl2pPr marL="609630" lvl="1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600"/>
            </a:lvl2pPr>
            <a:lvl3pPr marL="914446" lvl="2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200"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200"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9pPr>
          </a:lstStyle>
          <a:p>
            <a:endParaRPr/>
          </a:p>
        </p:txBody>
      </p:sp>
      <p:sp>
        <p:nvSpPr>
          <p:cNvPr id="37" name="Google Shape;37;p57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57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57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501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58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58"/>
          <p:cNvSpPr txBox="1"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04815" lvl="0" indent="-152408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 b="1"/>
            </a:lvl1pPr>
            <a:lvl2pPr marL="609630" lvl="1" indent="-152408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333" b="1"/>
            </a:lvl2pPr>
            <a:lvl3pPr marL="914446" lvl="2" indent="-152408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200" b="1"/>
            </a:lvl3pPr>
            <a:lvl4pPr marL="1219261" lvl="3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4pPr>
            <a:lvl5pPr marL="1524076" lvl="4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5pPr>
            <a:lvl6pPr marL="1828891" lvl="5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6pPr>
            <a:lvl7pPr marL="2133707" lvl="6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7pPr>
            <a:lvl8pPr marL="2438522" lvl="7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8pPr>
            <a:lvl9pPr marL="2743337" lvl="8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9pPr>
          </a:lstStyle>
          <a:p>
            <a:endParaRPr/>
          </a:p>
        </p:txBody>
      </p:sp>
      <p:sp>
        <p:nvSpPr>
          <p:cNvPr id="43" name="Google Shape;43;p58"/>
          <p:cNvSpPr txBox="1">
            <a:spLocks noGrp="1"/>
          </p:cNvSpPr>
          <p:nvPr>
            <p:ph type="body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600"/>
            </a:lvl1pPr>
            <a:lvl2pPr marL="609630" lvl="1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333"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3pPr>
            <a:lvl4pPr marL="1219261" lvl="3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067"/>
            </a:lvl4pPr>
            <a:lvl5pPr marL="1524076" lvl="4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067"/>
            </a:lvl5pPr>
            <a:lvl6pPr marL="1828891" lvl="5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6pPr>
            <a:lvl7pPr marL="2133707" lvl="6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7pPr>
            <a:lvl8pPr marL="2438522" lvl="7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8pPr>
            <a:lvl9pPr marL="2743337" lvl="8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9pPr>
          </a:lstStyle>
          <a:p>
            <a:endParaRPr/>
          </a:p>
        </p:txBody>
      </p:sp>
      <p:sp>
        <p:nvSpPr>
          <p:cNvPr id="44" name="Google Shape;44;p58"/>
          <p:cNvSpPr txBox="1">
            <a:spLocks noGrp="1"/>
          </p:cNvSpPr>
          <p:nvPr>
            <p:ph type="body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04815" lvl="0" indent="-152408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 b="1"/>
            </a:lvl1pPr>
            <a:lvl2pPr marL="609630" lvl="1" indent="-152408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333" b="1"/>
            </a:lvl2pPr>
            <a:lvl3pPr marL="914446" lvl="2" indent="-152408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200" b="1"/>
            </a:lvl3pPr>
            <a:lvl4pPr marL="1219261" lvl="3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4pPr>
            <a:lvl5pPr marL="1524076" lvl="4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5pPr>
            <a:lvl6pPr marL="1828891" lvl="5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6pPr>
            <a:lvl7pPr marL="2133707" lvl="6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7pPr>
            <a:lvl8pPr marL="2438522" lvl="7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8pPr>
            <a:lvl9pPr marL="2743337" lvl="8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9pPr>
          </a:lstStyle>
          <a:p>
            <a:endParaRPr/>
          </a:p>
        </p:txBody>
      </p:sp>
      <p:sp>
        <p:nvSpPr>
          <p:cNvPr id="45" name="Google Shape;45;p58"/>
          <p:cNvSpPr txBox="1">
            <a:spLocks noGrp="1"/>
          </p:cNvSpPr>
          <p:nvPr>
            <p:ph type="body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600"/>
            </a:lvl1pPr>
            <a:lvl2pPr marL="609630" lvl="1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333"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3pPr>
            <a:lvl4pPr marL="1219261" lvl="3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067"/>
            </a:lvl4pPr>
            <a:lvl5pPr marL="1524076" lvl="4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067"/>
            </a:lvl5pPr>
            <a:lvl6pPr marL="1828891" lvl="5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6pPr>
            <a:lvl7pPr marL="2133707" lvl="6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7pPr>
            <a:lvl8pPr marL="2438522" lvl="7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8pPr>
            <a:lvl9pPr marL="2743337" lvl="8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9pPr>
          </a:lstStyle>
          <a:p>
            <a:endParaRPr/>
          </a:p>
        </p:txBody>
      </p:sp>
      <p:sp>
        <p:nvSpPr>
          <p:cNvPr id="46" name="Google Shape;46;p58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58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58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041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59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59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59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59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495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60"/>
          <p:cNvSpPr txBox="1"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333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60"/>
          <p:cNvSpPr txBox="1">
            <a:spLocks noGrp="1"/>
          </p:cNvSpPr>
          <p:nvPr>
            <p:ph type="body"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87881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2133"/>
            </a:lvl1pPr>
            <a:lvl2pPr marL="609630" lvl="1" indent="-270947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1867"/>
            </a:lvl2pPr>
            <a:lvl3pPr marL="914446" lvl="2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600"/>
            </a:lvl3pPr>
            <a:lvl4pPr marL="1219261" lvl="3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333"/>
            </a:lvl4pPr>
            <a:lvl5pPr marL="1524076" lvl="4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1333"/>
            </a:lvl5pPr>
            <a:lvl6pPr marL="1828891" lvl="5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6pPr>
            <a:lvl7pPr marL="2133707" lvl="6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7pPr>
            <a:lvl8pPr marL="2438522" lvl="7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8pPr>
            <a:lvl9pPr marL="2743337" lvl="8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9pPr>
          </a:lstStyle>
          <a:p>
            <a:endParaRPr/>
          </a:p>
        </p:txBody>
      </p:sp>
      <p:sp>
        <p:nvSpPr>
          <p:cNvPr id="57" name="Google Shape;57;p60"/>
          <p:cNvSpPr txBox="1">
            <a:spLocks noGrp="1"/>
          </p:cNvSpPr>
          <p:nvPr>
            <p:ph type="body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152408" algn="l">
              <a:spcBef>
                <a:spcPts val="187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933"/>
            </a:lvl1pPr>
            <a:lvl2pPr marL="609630" lvl="1" indent="-152408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800"/>
            </a:lvl2pPr>
            <a:lvl3pPr marL="914446" lvl="2" indent="-152408" algn="l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667"/>
            </a:lvl3pPr>
            <a:lvl4pPr marL="1219261" lvl="3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4pPr>
            <a:lvl5pPr marL="1524076" lvl="4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5pPr>
            <a:lvl6pPr marL="1828891" lvl="5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6pPr>
            <a:lvl7pPr marL="2133707" lvl="6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7pPr>
            <a:lvl8pPr marL="2438522" lvl="7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8pPr>
            <a:lvl9pPr marL="2743337" lvl="8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9pPr>
          </a:lstStyle>
          <a:p>
            <a:endParaRPr/>
          </a:p>
        </p:txBody>
      </p:sp>
      <p:sp>
        <p:nvSpPr>
          <p:cNvPr id="58" name="Google Shape;58;p60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60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60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592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61"/>
          <p:cNvSpPr txBox="1"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333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61"/>
          <p:cNvSpPr>
            <a:spLocks noGrp="1"/>
          </p:cNvSpPr>
          <p:nvPr>
            <p:ph type="pic" idx="2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61"/>
          <p:cNvSpPr txBox="1">
            <a:spLocks noGrp="1"/>
          </p:cNvSpPr>
          <p:nvPr>
            <p:ph type="body" idx="1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152408" algn="l">
              <a:spcBef>
                <a:spcPts val="187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933"/>
            </a:lvl1pPr>
            <a:lvl2pPr marL="609630" lvl="1" indent="-152408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800"/>
            </a:lvl2pPr>
            <a:lvl3pPr marL="914446" lvl="2" indent="-152408" algn="l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667"/>
            </a:lvl3pPr>
            <a:lvl4pPr marL="1219261" lvl="3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4pPr>
            <a:lvl5pPr marL="1524076" lvl="4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5pPr>
            <a:lvl6pPr marL="1828891" lvl="5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6pPr>
            <a:lvl7pPr marL="2133707" lvl="6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7pPr>
            <a:lvl8pPr marL="2438522" lvl="7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8pPr>
            <a:lvl9pPr marL="2743337" lvl="8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9pPr>
          </a:lstStyle>
          <a:p>
            <a:endParaRPr/>
          </a:p>
        </p:txBody>
      </p:sp>
      <p:sp>
        <p:nvSpPr>
          <p:cNvPr id="65" name="Google Shape;65;p61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61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61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454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62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62"/>
          <p:cNvSpPr txBox="1">
            <a:spLocks noGrp="1"/>
          </p:cNvSpPr>
          <p:nvPr>
            <p:ph type="body" idx="1"/>
          </p:nvPr>
        </p:nvSpPr>
        <p:spPr>
          <a:xfrm rot="5400000">
            <a:off x="1539346" y="-167745"/>
            <a:ext cx="3017309" cy="54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9630" lvl="1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62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62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62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321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63"/>
          <p:cNvSpPr txBox="1">
            <a:spLocks noGrp="1"/>
          </p:cNvSpPr>
          <p:nvPr>
            <p:ph type="title"/>
          </p:nvPr>
        </p:nvSpPr>
        <p:spPr>
          <a:xfrm rot="5400000">
            <a:off x="3154892" y="1447801"/>
            <a:ext cx="3901017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63"/>
          <p:cNvSpPr txBox="1">
            <a:spLocks noGrp="1"/>
          </p:cNvSpPr>
          <p:nvPr>
            <p:ph type="body" idx="1"/>
          </p:nvPr>
        </p:nvSpPr>
        <p:spPr>
          <a:xfrm rot="5400000">
            <a:off x="360892" y="127000"/>
            <a:ext cx="3901017" cy="40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9630" lvl="1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63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63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63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850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261847-4B24-4C57-B37E-953F81D2F8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0F5158-9842-4530-B92C-26165D0EBE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68D2DC-F4C1-4D75-BB06-C1790C87EF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45B3-BC5E-4262-93F2-1B90C23BB23D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817004-AEBD-4D85-BD0C-CC54CA43B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E5FD0-BEAA-46C6-8C35-FB1C3978F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77285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DBB76-147B-4581-A957-CBB20BFF75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8C00D9-27DF-4652-A0B9-F1145E582A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130E8F-A650-4164-9E5D-96987E07C7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45B3-BC5E-4262-93F2-1B90C23BB23D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12CA76-3BFE-439A-B413-AD894B3C4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130FF1-3569-4956-BD4C-2EF7421E9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3320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5477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56520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E58683-EAD3-4942-88E3-5F11C4044D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23EBA5-5DF5-4113-A625-4C6300DA8C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8F75F3-A183-44F3-BC09-CD27A2B9C2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489273-CE84-481C-ABA3-5BC66D6064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45B3-BC5E-4262-93F2-1B90C23BB23D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DDDDA9-BB73-434D-A214-83BAB2A3D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0C88AF-682A-4310-A921-ACAD1E0C6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7812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64615-E5FE-4C91-A883-D4FAA7015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790CC4-87EB-478F-8609-AD0FF381CA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504BA0-6E07-4DFB-9D17-5D6BFC7BDA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BF23F1F-55BE-45DB-97D4-B86539AE1F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F2E6B2-E8F4-413C-8236-47BD099093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0FD0521-D250-4E86-B400-C0404D6B7A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45B3-BC5E-4262-93F2-1B90C23BB23D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79BDDC0-89AB-4DD8-905C-30C059818C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A245C0E-48DD-48D7-B1B4-C1C402629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03806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05FA2C-279A-4E0A-9535-56CFA9069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EA9DD3-9B31-4607-802C-2F1650025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45B3-BC5E-4262-93F2-1B90C23BB23D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484452-644B-4700-9F6E-980A19530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398DB1-9A5C-44D2-AE2D-3A3046F9F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33699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AC2B6F4-63EE-4E8D-9ED5-30A4D202D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45B3-BC5E-4262-93F2-1B90C23BB23D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5F51AC-00EA-4027-AF50-9106F1463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F2204C-1D2A-4996-B559-2F9A144E8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94801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0F18B-17C8-4A9D-8AF9-692107C0B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2BD162-242E-4E22-B706-D47C6248C6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7F3AA3-BA9B-4A79-A4B8-7E224A3F05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375729-6A69-4555-8207-65FE70E0D2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45B3-BC5E-4262-93F2-1B90C23BB23D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6D097F-95EE-46A5-8F6A-1308E7E90E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FA7C0E-F815-41C2-A426-2D29DF560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29992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C24CD6-CCB7-4221-B057-8AC578C9D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1C2FA31-4227-4896-9E52-76353AF4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2C8BD1-F7B0-4410-A283-95BEEB7B61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CB5DED-459F-4270-AFE4-8C4F52381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45B3-BC5E-4262-93F2-1B90C23BB23D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8BA7E3-1999-4CBC-9867-5273FA1C7B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98DD34-D43A-43E3-9EEE-0BC12F880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1760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F67FFF-6C9A-4FB3-9CC5-9A972E452F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5F0E65-46D5-40EB-B273-71E50D95BC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C44197-143C-4CF8-BF0D-CBDDBDC86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45B3-BC5E-4262-93F2-1B90C23BB23D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BA56C9-8F88-42C7-AD4A-8AF4D6898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C4C88C-F954-4843-AC31-FD5F5C187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01729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07701DF-1762-4A38-95FD-00B2E5743B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469FB7-6AED-471D-A4C3-876CC8EFB8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77D530-BB0B-4324-BF26-C483BCAA8B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45B3-BC5E-4262-93F2-1B90C23BB23D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141F54-8182-4FF3-A1B0-92475D0A9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0C6837-EB23-4904-9432-403D1E6FC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3081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2422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9254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797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68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06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27381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B0ACB-03B5-48BD-9186-B463A0B9B3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CA6FFA-1F2D-4E59-9F03-5582A12660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F825A9-39B3-421A-AA88-6D83D74C2C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390" y="6356749"/>
            <a:ext cx="2742447" cy="364275"/>
          </a:xfrm>
          <a:prstGeom prst="rect">
            <a:avLst/>
          </a:prstGeom>
        </p:spPr>
        <p:txBody>
          <a:bodyPr/>
          <a:lstStyle/>
          <a:p>
            <a:fld id="{A02D5873-6696-4EE0-B765-90B210B469DD}" type="datetimeFigureOut">
              <a:rPr lang="vi-VN" smtClean="0"/>
              <a:t>13/05/2025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836F47-B750-48F1-A5AE-A645B147F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413" y="6356749"/>
            <a:ext cx="4115176" cy="36427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367836-4DB5-4801-B9E6-FF72D868C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1167" y="6356749"/>
            <a:ext cx="2742447" cy="364275"/>
          </a:xfrm>
          <a:prstGeom prst="rect">
            <a:avLst/>
          </a:prstGeom>
        </p:spPr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62918E10-43DF-4D34-9191-B9E03534C0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" b="-5"/>
          <a:stretch/>
        </p:blipFill>
        <p:spPr>
          <a:xfrm>
            <a:off x="12537831" y="5412067"/>
            <a:ext cx="1888566" cy="1888566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56035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9612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.pn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12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5.jp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jp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1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D8CAE2FE-5D6E-68CC-64A0-6AB5CCC4D01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7228" y="208764"/>
            <a:ext cx="1327805" cy="1327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685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xStyles>
    <p:titleStyle>
      <a:lvl1pPr algn="l" defTabSz="866683" rtl="0" eaLnBrk="1" latinLnBrk="0" hangingPunct="1">
        <a:lnSpc>
          <a:spcPct val="90000"/>
        </a:lnSpc>
        <a:spcBef>
          <a:spcPct val="0"/>
        </a:spcBef>
        <a:buNone/>
        <a:defRPr sz="417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671" indent="-216671" algn="l" defTabSz="86668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4" kern="1200">
          <a:solidFill>
            <a:schemeClr val="tx1"/>
          </a:solidFill>
          <a:latin typeface="+mn-lt"/>
          <a:ea typeface="+mn-ea"/>
          <a:cs typeface="+mn-cs"/>
        </a:defRPr>
      </a:lvl1pPr>
      <a:lvl2pPr marL="650012" indent="-216671" algn="l" defTabSz="86668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4" kern="1200">
          <a:solidFill>
            <a:schemeClr val="tx1"/>
          </a:solidFill>
          <a:latin typeface="+mn-lt"/>
          <a:ea typeface="+mn-ea"/>
          <a:cs typeface="+mn-cs"/>
        </a:defRPr>
      </a:lvl2pPr>
      <a:lvl3pPr marL="1083353" indent="-216671" algn="l" defTabSz="86668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5" kern="1200">
          <a:solidFill>
            <a:schemeClr val="tx1"/>
          </a:solidFill>
          <a:latin typeface="+mn-lt"/>
          <a:ea typeface="+mn-ea"/>
          <a:cs typeface="+mn-cs"/>
        </a:defRPr>
      </a:lvl3pPr>
      <a:lvl4pPr marL="1516695" indent="-216671" algn="l" defTabSz="86668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6" kern="1200">
          <a:solidFill>
            <a:schemeClr val="tx1"/>
          </a:solidFill>
          <a:latin typeface="+mn-lt"/>
          <a:ea typeface="+mn-ea"/>
          <a:cs typeface="+mn-cs"/>
        </a:defRPr>
      </a:lvl4pPr>
      <a:lvl5pPr marL="1950036" indent="-216671" algn="l" defTabSz="86668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6" kern="1200">
          <a:solidFill>
            <a:schemeClr val="tx1"/>
          </a:solidFill>
          <a:latin typeface="+mn-lt"/>
          <a:ea typeface="+mn-ea"/>
          <a:cs typeface="+mn-cs"/>
        </a:defRPr>
      </a:lvl5pPr>
      <a:lvl6pPr marL="2383377" indent="-216671" algn="l" defTabSz="86668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6" kern="1200">
          <a:solidFill>
            <a:schemeClr val="tx1"/>
          </a:solidFill>
          <a:latin typeface="+mn-lt"/>
          <a:ea typeface="+mn-ea"/>
          <a:cs typeface="+mn-cs"/>
        </a:defRPr>
      </a:lvl6pPr>
      <a:lvl7pPr marL="2816719" indent="-216671" algn="l" defTabSz="86668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6" kern="1200">
          <a:solidFill>
            <a:schemeClr val="tx1"/>
          </a:solidFill>
          <a:latin typeface="+mn-lt"/>
          <a:ea typeface="+mn-ea"/>
          <a:cs typeface="+mn-cs"/>
        </a:defRPr>
      </a:lvl7pPr>
      <a:lvl8pPr marL="3250060" indent="-216671" algn="l" defTabSz="86668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6" kern="1200">
          <a:solidFill>
            <a:schemeClr val="tx1"/>
          </a:solidFill>
          <a:latin typeface="+mn-lt"/>
          <a:ea typeface="+mn-ea"/>
          <a:cs typeface="+mn-cs"/>
        </a:defRPr>
      </a:lvl8pPr>
      <a:lvl9pPr marL="3683401" indent="-216671" algn="l" defTabSz="86668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683" rtl="0" eaLnBrk="1" latinLnBrk="0" hangingPunct="1">
        <a:defRPr sz="1706" kern="1200">
          <a:solidFill>
            <a:schemeClr val="tx1"/>
          </a:solidFill>
          <a:latin typeface="+mn-lt"/>
          <a:ea typeface="+mn-ea"/>
          <a:cs typeface="+mn-cs"/>
        </a:defRPr>
      </a:lvl1pPr>
      <a:lvl2pPr marL="433341" algn="l" defTabSz="866683" rtl="0" eaLnBrk="1" latinLnBrk="0" hangingPunct="1">
        <a:defRPr sz="1706" kern="1200">
          <a:solidFill>
            <a:schemeClr val="tx1"/>
          </a:solidFill>
          <a:latin typeface="+mn-lt"/>
          <a:ea typeface="+mn-ea"/>
          <a:cs typeface="+mn-cs"/>
        </a:defRPr>
      </a:lvl2pPr>
      <a:lvl3pPr marL="866683" algn="l" defTabSz="866683" rtl="0" eaLnBrk="1" latinLnBrk="0" hangingPunct="1">
        <a:defRPr sz="1706" kern="1200">
          <a:solidFill>
            <a:schemeClr val="tx1"/>
          </a:solidFill>
          <a:latin typeface="+mn-lt"/>
          <a:ea typeface="+mn-ea"/>
          <a:cs typeface="+mn-cs"/>
        </a:defRPr>
      </a:lvl3pPr>
      <a:lvl4pPr marL="1300024" algn="l" defTabSz="866683" rtl="0" eaLnBrk="1" latinLnBrk="0" hangingPunct="1">
        <a:defRPr sz="1706" kern="1200">
          <a:solidFill>
            <a:schemeClr val="tx1"/>
          </a:solidFill>
          <a:latin typeface="+mn-lt"/>
          <a:ea typeface="+mn-ea"/>
          <a:cs typeface="+mn-cs"/>
        </a:defRPr>
      </a:lvl4pPr>
      <a:lvl5pPr marL="1733365" algn="l" defTabSz="866683" rtl="0" eaLnBrk="1" latinLnBrk="0" hangingPunct="1">
        <a:defRPr sz="1706" kern="1200">
          <a:solidFill>
            <a:schemeClr val="tx1"/>
          </a:solidFill>
          <a:latin typeface="+mn-lt"/>
          <a:ea typeface="+mn-ea"/>
          <a:cs typeface="+mn-cs"/>
        </a:defRPr>
      </a:lvl5pPr>
      <a:lvl6pPr marL="2166707" algn="l" defTabSz="866683" rtl="0" eaLnBrk="1" latinLnBrk="0" hangingPunct="1">
        <a:defRPr sz="1706" kern="1200">
          <a:solidFill>
            <a:schemeClr val="tx1"/>
          </a:solidFill>
          <a:latin typeface="+mn-lt"/>
          <a:ea typeface="+mn-ea"/>
          <a:cs typeface="+mn-cs"/>
        </a:defRPr>
      </a:lvl6pPr>
      <a:lvl7pPr marL="2600048" algn="l" defTabSz="866683" rtl="0" eaLnBrk="1" latinLnBrk="0" hangingPunct="1">
        <a:defRPr sz="1706" kern="1200">
          <a:solidFill>
            <a:schemeClr val="tx1"/>
          </a:solidFill>
          <a:latin typeface="+mn-lt"/>
          <a:ea typeface="+mn-ea"/>
          <a:cs typeface="+mn-cs"/>
        </a:defRPr>
      </a:lvl7pPr>
      <a:lvl8pPr marL="3033389" algn="l" defTabSz="866683" rtl="0" eaLnBrk="1" latinLnBrk="0" hangingPunct="1">
        <a:defRPr sz="1706" kern="1200">
          <a:solidFill>
            <a:schemeClr val="tx1"/>
          </a:solidFill>
          <a:latin typeface="+mn-lt"/>
          <a:ea typeface="+mn-ea"/>
          <a:cs typeface="+mn-cs"/>
        </a:defRPr>
      </a:lvl8pPr>
      <a:lvl9pPr marL="3466731" algn="l" defTabSz="866683" rtl="0" eaLnBrk="1" latinLnBrk="0" hangingPunct="1">
        <a:defRPr sz="170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9925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</p:sldLayoutIdLst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1829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</p:sldLayoutIdLst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xStyles>
    <p:titleStyle>
      <a:lvl1pPr algn="l" defTabSz="866683" rtl="0" eaLnBrk="1" latinLnBrk="0" hangingPunct="1">
        <a:lnSpc>
          <a:spcPct val="90000"/>
        </a:lnSpc>
        <a:spcBef>
          <a:spcPct val="0"/>
        </a:spcBef>
        <a:buNone/>
        <a:defRPr sz="417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671" indent="-216671" algn="l" defTabSz="86668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4" kern="1200">
          <a:solidFill>
            <a:schemeClr val="tx1"/>
          </a:solidFill>
          <a:latin typeface="+mn-lt"/>
          <a:ea typeface="+mn-ea"/>
          <a:cs typeface="+mn-cs"/>
        </a:defRPr>
      </a:lvl1pPr>
      <a:lvl2pPr marL="650012" indent="-216671" algn="l" defTabSz="86668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4" kern="1200">
          <a:solidFill>
            <a:schemeClr val="tx1"/>
          </a:solidFill>
          <a:latin typeface="+mn-lt"/>
          <a:ea typeface="+mn-ea"/>
          <a:cs typeface="+mn-cs"/>
        </a:defRPr>
      </a:lvl2pPr>
      <a:lvl3pPr marL="1083353" indent="-216671" algn="l" defTabSz="86668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5" kern="1200">
          <a:solidFill>
            <a:schemeClr val="tx1"/>
          </a:solidFill>
          <a:latin typeface="+mn-lt"/>
          <a:ea typeface="+mn-ea"/>
          <a:cs typeface="+mn-cs"/>
        </a:defRPr>
      </a:lvl3pPr>
      <a:lvl4pPr marL="1516695" indent="-216671" algn="l" defTabSz="86668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6" kern="1200">
          <a:solidFill>
            <a:schemeClr val="tx1"/>
          </a:solidFill>
          <a:latin typeface="+mn-lt"/>
          <a:ea typeface="+mn-ea"/>
          <a:cs typeface="+mn-cs"/>
        </a:defRPr>
      </a:lvl4pPr>
      <a:lvl5pPr marL="1950036" indent="-216671" algn="l" defTabSz="86668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6" kern="1200">
          <a:solidFill>
            <a:schemeClr val="tx1"/>
          </a:solidFill>
          <a:latin typeface="+mn-lt"/>
          <a:ea typeface="+mn-ea"/>
          <a:cs typeface="+mn-cs"/>
        </a:defRPr>
      </a:lvl5pPr>
      <a:lvl6pPr marL="2383377" indent="-216671" algn="l" defTabSz="86668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6" kern="1200">
          <a:solidFill>
            <a:schemeClr val="tx1"/>
          </a:solidFill>
          <a:latin typeface="+mn-lt"/>
          <a:ea typeface="+mn-ea"/>
          <a:cs typeface="+mn-cs"/>
        </a:defRPr>
      </a:lvl6pPr>
      <a:lvl7pPr marL="2816719" indent="-216671" algn="l" defTabSz="86668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6" kern="1200">
          <a:solidFill>
            <a:schemeClr val="tx1"/>
          </a:solidFill>
          <a:latin typeface="+mn-lt"/>
          <a:ea typeface="+mn-ea"/>
          <a:cs typeface="+mn-cs"/>
        </a:defRPr>
      </a:lvl7pPr>
      <a:lvl8pPr marL="3250060" indent="-216671" algn="l" defTabSz="86668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6" kern="1200">
          <a:solidFill>
            <a:schemeClr val="tx1"/>
          </a:solidFill>
          <a:latin typeface="+mn-lt"/>
          <a:ea typeface="+mn-ea"/>
          <a:cs typeface="+mn-cs"/>
        </a:defRPr>
      </a:lvl8pPr>
      <a:lvl9pPr marL="3683401" indent="-216671" algn="l" defTabSz="86668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683" rtl="0" eaLnBrk="1" latinLnBrk="0" hangingPunct="1">
        <a:defRPr sz="1706" kern="1200">
          <a:solidFill>
            <a:schemeClr val="tx1"/>
          </a:solidFill>
          <a:latin typeface="+mn-lt"/>
          <a:ea typeface="+mn-ea"/>
          <a:cs typeface="+mn-cs"/>
        </a:defRPr>
      </a:lvl1pPr>
      <a:lvl2pPr marL="433341" algn="l" defTabSz="866683" rtl="0" eaLnBrk="1" latinLnBrk="0" hangingPunct="1">
        <a:defRPr sz="1706" kern="1200">
          <a:solidFill>
            <a:schemeClr val="tx1"/>
          </a:solidFill>
          <a:latin typeface="+mn-lt"/>
          <a:ea typeface="+mn-ea"/>
          <a:cs typeface="+mn-cs"/>
        </a:defRPr>
      </a:lvl2pPr>
      <a:lvl3pPr marL="866683" algn="l" defTabSz="866683" rtl="0" eaLnBrk="1" latinLnBrk="0" hangingPunct="1">
        <a:defRPr sz="1706" kern="1200">
          <a:solidFill>
            <a:schemeClr val="tx1"/>
          </a:solidFill>
          <a:latin typeface="+mn-lt"/>
          <a:ea typeface="+mn-ea"/>
          <a:cs typeface="+mn-cs"/>
        </a:defRPr>
      </a:lvl3pPr>
      <a:lvl4pPr marL="1300024" algn="l" defTabSz="866683" rtl="0" eaLnBrk="1" latinLnBrk="0" hangingPunct="1">
        <a:defRPr sz="1706" kern="1200">
          <a:solidFill>
            <a:schemeClr val="tx1"/>
          </a:solidFill>
          <a:latin typeface="+mn-lt"/>
          <a:ea typeface="+mn-ea"/>
          <a:cs typeface="+mn-cs"/>
        </a:defRPr>
      </a:lvl4pPr>
      <a:lvl5pPr marL="1733365" algn="l" defTabSz="866683" rtl="0" eaLnBrk="1" latinLnBrk="0" hangingPunct="1">
        <a:defRPr sz="1706" kern="1200">
          <a:solidFill>
            <a:schemeClr val="tx1"/>
          </a:solidFill>
          <a:latin typeface="+mn-lt"/>
          <a:ea typeface="+mn-ea"/>
          <a:cs typeface="+mn-cs"/>
        </a:defRPr>
      </a:lvl5pPr>
      <a:lvl6pPr marL="2166707" algn="l" defTabSz="866683" rtl="0" eaLnBrk="1" latinLnBrk="0" hangingPunct="1">
        <a:defRPr sz="1706" kern="1200">
          <a:solidFill>
            <a:schemeClr val="tx1"/>
          </a:solidFill>
          <a:latin typeface="+mn-lt"/>
          <a:ea typeface="+mn-ea"/>
          <a:cs typeface="+mn-cs"/>
        </a:defRPr>
      </a:lvl6pPr>
      <a:lvl7pPr marL="2600048" algn="l" defTabSz="866683" rtl="0" eaLnBrk="1" latinLnBrk="0" hangingPunct="1">
        <a:defRPr sz="1706" kern="1200">
          <a:solidFill>
            <a:schemeClr val="tx1"/>
          </a:solidFill>
          <a:latin typeface="+mn-lt"/>
          <a:ea typeface="+mn-ea"/>
          <a:cs typeface="+mn-cs"/>
        </a:defRPr>
      </a:lvl7pPr>
      <a:lvl8pPr marL="3033389" algn="l" defTabSz="866683" rtl="0" eaLnBrk="1" latinLnBrk="0" hangingPunct="1">
        <a:defRPr sz="1706" kern="1200">
          <a:solidFill>
            <a:schemeClr val="tx1"/>
          </a:solidFill>
          <a:latin typeface="+mn-lt"/>
          <a:ea typeface="+mn-ea"/>
          <a:cs typeface="+mn-cs"/>
        </a:defRPr>
      </a:lvl8pPr>
      <a:lvl9pPr marL="3466731" algn="l" defTabSz="866683" rtl="0" eaLnBrk="1" latinLnBrk="0" hangingPunct="1">
        <a:defRPr sz="170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964731EB-0048-705F-54A1-1549D87901B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7228" y="208764"/>
            <a:ext cx="1327805" cy="1327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204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</p:sldLayoutIdLst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EEF0171-407E-4939-A8C3-483732C1F4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2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9B6288A2-A526-4420-883D-9C3BF13CF87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00" y="123825"/>
            <a:ext cx="1428749" cy="1428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981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</p:sldLayoutIdLst>
  <mc:AlternateContent xmlns:mc="http://schemas.openxmlformats.org/markup-compatibility/2006" xmlns:p14="http://schemas.microsoft.com/office/powerpoint/2010/main">
    <mc:Choice Requires="p14">
      <p:transition spd="slow" p14:dur="2000" advTm="6981"/>
    </mc:Choice>
    <mc:Fallback xmlns="">
      <p:transition spd="slow" advTm="6981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1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31"/>
          <p:cNvSpPr txBox="1"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31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31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31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A38D8817-6643-7DA6-E6E6-150DF47A12F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9650" y="161925"/>
            <a:ext cx="1181100" cy="118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01929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F66E9E95-936B-4202-A684-3F2D5734239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28045B1-2A18-4550-A92D-BD73A657A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E0AA24-3150-4F52-80BB-EA2F4A0DD5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77743A-E39B-4D23-805E-A8D0DEB818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4E45B3-BC5E-4262-93F2-1B90C23BB23D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B1BA9B-F13F-4C33-BCD4-2DE72873E5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598D62-9BE6-4EFA-AACD-6CC3AE4849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966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2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5" name="Google Shape;765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6" name="Google Shape;766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9899" y="4512152"/>
            <a:ext cx="5302467" cy="2978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767" name="Google Shape;767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694251" y="5233892"/>
            <a:ext cx="2200147" cy="1624109"/>
          </a:xfrm>
          <a:prstGeom prst="rect">
            <a:avLst/>
          </a:prstGeom>
          <a:noFill/>
          <a:ln>
            <a:noFill/>
          </a:ln>
        </p:spPr>
      </p:pic>
      <p:pic>
        <p:nvPicPr>
          <p:cNvPr id="768" name="Google Shape;768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0" y="-517401"/>
            <a:ext cx="2497073" cy="2743200"/>
          </a:xfrm>
          <a:prstGeom prst="rect">
            <a:avLst/>
          </a:prstGeom>
          <a:noFill/>
          <a:ln>
            <a:noFill/>
          </a:ln>
        </p:spPr>
      </p:pic>
      <p:sp>
        <p:nvSpPr>
          <p:cNvPr id="770" name="Google Shape;770;p1"/>
          <p:cNvSpPr txBox="1"/>
          <p:nvPr/>
        </p:nvSpPr>
        <p:spPr>
          <a:xfrm>
            <a:off x="6092826" y="3095201"/>
            <a:ext cx="6350" cy="746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40438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78AE02-6A63-9F20-32FA-61B6BAACF3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7839" y="1499200"/>
            <a:ext cx="5931922" cy="7925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4B6EC0-8F01-3D0A-7138-FE9DC87C45C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87017" y="2698931"/>
            <a:ext cx="7523116" cy="16887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FBF8B59-EA7A-508D-273D-BD3F0F34EE6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36830" y="2053899"/>
            <a:ext cx="2213040" cy="16643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5"/>
          <p:cNvSpPr/>
          <p:nvPr/>
        </p:nvSpPr>
        <p:spPr>
          <a:xfrm>
            <a:off x="180976" y="76200"/>
            <a:ext cx="11906250" cy="6610349"/>
          </a:xfrm>
          <a:custGeom>
            <a:avLst/>
            <a:gdLst>
              <a:gd name="connsiteX0" fmla="*/ 0 w 11610109"/>
              <a:gd name="connsiteY0" fmla="*/ 1080839 h 6484903"/>
              <a:gd name="connsiteX1" fmla="*/ 1080839 w 11610109"/>
              <a:gd name="connsiteY1" fmla="*/ 0 h 6484903"/>
              <a:gd name="connsiteX2" fmla="*/ 10529270 w 11610109"/>
              <a:gd name="connsiteY2" fmla="*/ 0 h 6484903"/>
              <a:gd name="connsiteX3" fmla="*/ 11610109 w 11610109"/>
              <a:gd name="connsiteY3" fmla="*/ 1080839 h 6484903"/>
              <a:gd name="connsiteX4" fmla="*/ 11610109 w 11610109"/>
              <a:gd name="connsiteY4" fmla="*/ 5404064 h 6484903"/>
              <a:gd name="connsiteX5" fmla="*/ 10529270 w 11610109"/>
              <a:gd name="connsiteY5" fmla="*/ 6484903 h 6484903"/>
              <a:gd name="connsiteX6" fmla="*/ 1080839 w 11610109"/>
              <a:gd name="connsiteY6" fmla="*/ 6484903 h 6484903"/>
              <a:gd name="connsiteX7" fmla="*/ 0 w 11610109"/>
              <a:gd name="connsiteY7" fmla="*/ 5404064 h 6484903"/>
              <a:gd name="connsiteX8" fmla="*/ 0 w 11610109"/>
              <a:gd name="connsiteY8" fmla="*/ 1080839 h 6484903"/>
              <a:gd name="connsiteX0" fmla="*/ 0 w 11610109"/>
              <a:gd name="connsiteY0" fmla="*/ 1080839 h 6484903"/>
              <a:gd name="connsiteX1" fmla="*/ 249383 w 11610109"/>
              <a:gd name="connsiteY1" fmla="*/ 164308 h 6484903"/>
              <a:gd name="connsiteX2" fmla="*/ 1080839 w 11610109"/>
              <a:gd name="connsiteY2" fmla="*/ 0 h 6484903"/>
              <a:gd name="connsiteX3" fmla="*/ 10529270 w 11610109"/>
              <a:gd name="connsiteY3" fmla="*/ 0 h 6484903"/>
              <a:gd name="connsiteX4" fmla="*/ 11610109 w 11610109"/>
              <a:gd name="connsiteY4" fmla="*/ 1080839 h 6484903"/>
              <a:gd name="connsiteX5" fmla="*/ 11610109 w 11610109"/>
              <a:gd name="connsiteY5" fmla="*/ 5404064 h 6484903"/>
              <a:gd name="connsiteX6" fmla="*/ 10529270 w 11610109"/>
              <a:gd name="connsiteY6" fmla="*/ 6484903 h 6484903"/>
              <a:gd name="connsiteX7" fmla="*/ 1080839 w 11610109"/>
              <a:gd name="connsiteY7" fmla="*/ 6484903 h 6484903"/>
              <a:gd name="connsiteX8" fmla="*/ 0 w 11610109"/>
              <a:gd name="connsiteY8" fmla="*/ 5404064 h 6484903"/>
              <a:gd name="connsiteX9" fmla="*/ 0 w 11610109"/>
              <a:gd name="connsiteY9" fmla="*/ 1080839 h 6484903"/>
              <a:gd name="connsiteX0" fmla="*/ 0 w 11610109"/>
              <a:gd name="connsiteY0" fmla="*/ 1080839 h 6484903"/>
              <a:gd name="connsiteX1" fmla="*/ 249383 w 11610109"/>
              <a:gd name="connsiteY1" fmla="*/ 164308 h 6484903"/>
              <a:gd name="connsiteX2" fmla="*/ 1080839 w 11610109"/>
              <a:gd name="connsiteY2" fmla="*/ 0 h 6484903"/>
              <a:gd name="connsiteX3" fmla="*/ 10529270 w 11610109"/>
              <a:gd name="connsiteY3" fmla="*/ 0 h 6484903"/>
              <a:gd name="connsiteX4" fmla="*/ 11610109 w 11610109"/>
              <a:gd name="connsiteY4" fmla="*/ 1080839 h 6484903"/>
              <a:gd name="connsiteX5" fmla="*/ 11610109 w 11610109"/>
              <a:gd name="connsiteY5" fmla="*/ 5404064 h 6484903"/>
              <a:gd name="connsiteX6" fmla="*/ 10529270 w 11610109"/>
              <a:gd name="connsiteY6" fmla="*/ 6484903 h 6484903"/>
              <a:gd name="connsiteX7" fmla="*/ 1080839 w 11610109"/>
              <a:gd name="connsiteY7" fmla="*/ 6484903 h 6484903"/>
              <a:gd name="connsiteX8" fmla="*/ 0 w 11610109"/>
              <a:gd name="connsiteY8" fmla="*/ 5404064 h 6484903"/>
              <a:gd name="connsiteX9" fmla="*/ 0 w 11610109"/>
              <a:gd name="connsiteY9" fmla="*/ 1080839 h 6484903"/>
              <a:gd name="connsiteX0" fmla="*/ 0 w 11610109"/>
              <a:gd name="connsiteY0" fmla="*/ 1080839 h 6484903"/>
              <a:gd name="connsiteX1" fmla="*/ 249383 w 11610109"/>
              <a:gd name="connsiteY1" fmla="*/ 164308 h 6484903"/>
              <a:gd name="connsiteX2" fmla="*/ 318656 w 11610109"/>
              <a:gd name="connsiteY2" fmla="*/ 81180 h 6484903"/>
              <a:gd name="connsiteX3" fmla="*/ 1080839 w 11610109"/>
              <a:gd name="connsiteY3" fmla="*/ 0 h 6484903"/>
              <a:gd name="connsiteX4" fmla="*/ 10529270 w 11610109"/>
              <a:gd name="connsiteY4" fmla="*/ 0 h 6484903"/>
              <a:gd name="connsiteX5" fmla="*/ 11610109 w 11610109"/>
              <a:gd name="connsiteY5" fmla="*/ 1080839 h 6484903"/>
              <a:gd name="connsiteX6" fmla="*/ 11610109 w 11610109"/>
              <a:gd name="connsiteY6" fmla="*/ 5404064 h 6484903"/>
              <a:gd name="connsiteX7" fmla="*/ 10529270 w 11610109"/>
              <a:gd name="connsiteY7" fmla="*/ 6484903 h 6484903"/>
              <a:gd name="connsiteX8" fmla="*/ 1080839 w 11610109"/>
              <a:gd name="connsiteY8" fmla="*/ 6484903 h 6484903"/>
              <a:gd name="connsiteX9" fmla="*/ 0 w 11610109"/>
              <a:gd name="connsiteY9" fmla="*/ 5404064 h 6484903"/>
              <a:gd name="connsiteX10" fmla="*/ 0 w 11610109"/>
              <a:gd name="connsiteY10" fmla="*/ 1080839 h 6484903"/>
              <a:gd name="connsiteX0" fmla="*/ 0 w 11610109"/>
              <a:gd name="connsiteY0" fmla="*/ 1080839 h 6484903"/>
              <a:gd name="connsiteX1" fmla="*/ 110838 w 11610109"/>
              <a:gd name="connsiteY1" fmla="*/ 136599 h 6484903"/>
              <a:gd name="connsiteX2" fmla="*/ 318656 w 11610109"/>
              <a:gd name="connsiteY2" fmla="*/ 81180 h 6484903"/>
              <a:gd name="connsiteX3" fmla="*/ 1080839 w 11610109"/>
              <a:gd name="connsiteY3" fmla="*/ 0 h 6484903"/>
              <a:gd name="connsiteX4" fmla="*/ 10529270 w 11610109"/>
              <a:gd name="connsiteY4" fmla="*/ 0 h 6484903"/>
              <a:gd name="connsiteX5" fmla="*/ 11610109 w 11610109"/>
              <a:gd name="connsiteY5" fmla="*/ 1080839 h 6484903"/>
              <a:gd name="connsiteX6" fmla="*/ 11610109 w 11610109"/>
              <a:gd name="connsiteY6" fmla="*/ 5404064 h 6484903"/>
              <a:gd name="connsiteX7" fmla="*/ 10529270 w 11610109"/>
              <a:gd name="connsiteY7" fmla="*/ 6484903 h 6484903"/>
              <a:gd name="connsiteX8" fmla="*/ 1080839 w 11610109"/>
              <a:gd name="connsiteY8" fmla="*/ 6484903 h 6484903"/>
              <a:gd name="connsiteX9" fmla="*/ 0 w 11610109"/>
              <a:gd name="connsiteY9" fmla="*/ 5404064 h 6484903"/>
              <a:gd name="connsiteX10" fmla="*/ 0 w 11610109"/>
              <a:gd name="connsiteY10" fmla="*/ 1080839 h 6484903"/>
              <a:gd name="connsiteX0" fmla="*/ 0 w 11610109"/>
              <a:gd name="connsiteY0" fmla="*/ 1080839 h 6484903"/>
              <a:gd name="connsiteX1" fmla="*/ 110838 w 11610109"/>
              <a:gd name="connsiteY1" fmla="*/ 136599 h 6484903"/>
              <a:gd name="connsiteX2" fmla="*/ 110838 w 11610109"/>
              <a:gd name="connsiteY2" fmla="*/ 178162 h 6484903"/>
              <a:gd name="connsiteX3" fmla="*/ 1080839 w 11610109"/>
              <a:gd name="connsiteY3" fmla="*/ 0 h 6484903"/>
              <a:gd name="connsiteX4" fmla="*/ 10529270 w 11610109"/>
              <a:gd name="connsiteY4" fmla="*/ 0 h 6484903"/>
              <a:gd name="connsiteX5" fmla="*/ 11610109 w 11610109"/>
              <a:gd name="connsiteY5" fmla="*/ 1080839 h 6484903"/>
              <a:gd name="connsiteX6" fmla="*/ 11610109 w 11610109"/>
              <a:gd name="connsiteY6" fmla="*/ 5404064 h 6484903"/>
              <a:gd name="connsiteX7" fmla="*/ 10529270 w 11610109"/>
              <a:gd name="connsiteY7" fmla="*/ 6484903 h 6484903"/>
              <a:gd name="connsiteX8" fmla="*/ 1080839 w 11610109"/>
              <a:gd name="connsiteY8" fmla="*/ 6484903 h 6484903"/>
              <a:gd name="connsiteX9" fmla="*/ 0 w 11610109"/>
              <a:gd name="connsiteY9" fmla="*/ 5404064 h 6484903"/>
              <a:gd name="connsiteX10" fmla="*/ 0 w 11610109"/>
              <a:gd name="connsiteY10" fmla="*/ 1080839 h 6484903"/>
              <a:gd name="connsiteX0" fmla="*/ 0 w 11610109"/>
              <a:gd name="connsiteY0" fmla="*/ 1080839 h 6484903"/>
              <a:gd name="connsiteX1" fmla="*/ 110838 w 11610109"/>
              <a:gd name="connsiteY1" fmla="*/ 136599 h 6484903"/>
              <a:gd name="connsiteX2" fmla="*/ 110838 w 11610109"/>
              <a:gd name="connsiteY2" fmla="*/ 178162 h 6484903"/>
              <a:gd name="connsiteX3" fmla="*/ 1080839 w 11610109"/>
              <a:gd name="connsiteY3" fmla="*/ 0 h 6484903"/>
              <a:gd name="connsiteX4" fmla="*/ 10529270 w 11610109"/>
              <a:gd name="connsiteY4" fmla="*/ 0 h 6484903"/>
              <a:gd name="connsiteX5" fmla="*/ 11443856 w 11610109"/>
              <a:gd name="connsiteY5" fmla="*/ 205871 h 6484903"/>
              <a:gd name="connsiteX6" fmla="*/ 11610109 w 11610109"/>
              <a:gd name="connsiteY6" fmla="*/ 1080839 h 6484903"/>
              <a:gd name="connsiteX7" fmla="*/ 11610109 w 11610109"/>
              <a:gd name="connsiteY7" fmla="*/ 5404064 h 6484903"/>
              <a:gd name="connsiteX8" fmla="*/ 10529270 w 11610109"/>
              <a:gd name="connsiteY8" fmla="*/ 6484903 h 6484903"/>
              <a:gd name="connsiteX9" fmla="*/ 1080839 w 11610109"/>
              <a:gd name="connsiteY9" fmla="*/ 6484903 h 6484903"/>
              <a:gd name="connsiteX10" fmla="*/ 0 w 11610109"/>
              <a:gd name="connsiteY10" fmla="*/ 5404064 h 6484903"/>
              <a:gd name="connsiteX11" fmla="*/ 0 w 11610109"/>
              <a:gd name="connsiteY11" fmla="*/ 1080839 h 6484903"/>
              <a:gd name="connsiteX0" fmla="*/ 68202 w 11678311"/>
              <a:gd name="connsiteY0" fmla="*/ 1080839 h 6484903"/>
              <a:gd name="connsiteX1" fmla="*/ 179040 w 11678311"/>
              <a:gd name="connsiteY1" fmla="*/ 136599 h 6484903"/>
              <a:gd name="connsiteX2" fmla="*/ 54349 w 11678311"/>
              <a:gd name="connsiteY2" fmla="*/ 53471 h 6484903"/>
              <a:gd name="connsiteX3" fmla="*/ 1149041 w 11678311"/>
              <a:gd name="connsiteY3" fmla="*/ 0 h 6484903"/>
              <a:gd name="connsiteX4" fmla="*/ 10597472 w 11678311"/>
              <a:gd name="connsiteY4" fmla="*/ 0 h 6484903"/>
              <a:gd name="connsiteX5" fmla="*/ 11512058 w 11678311"/>
              <a:gd name="connsiteY5" fmla="*/ 205871 h 6484903"/>
              <a:gd name="connsiteX6" fmla="*/ 11678311 w 11678311"/>
              <a:gd name="connsiteY6" fmla="*/ 1080839 h 6484903"/>
              <a:gd name="connsiteX7" fmla="*/ 11678311 w 11678311"/>
              <a:gd name="connsiteY7" fmla="*/ 5404064 h 6484903"/>
              <a:gd name="connsiteX8" fmla="*/ 10597472 w 11678311"/>
              <a:gd name="connsiteY8" fmla="*/ 6484903 h 6484903"/>
              <a:gd name="connsiteX9" fmla="*/ 1149041 w 11678311"/>
              <a:gd name="connsiteY9" fmla="*/ 6484903 h 6484903"/>
              <a:gd name="connsiteX10" fmla="*/ 68202 w 11678311"/>
              <a:gd name="connsiteY10" fmla="*/ 5404064 h 6484903"/>
              <a:gd name="connsiteX11" fmla="*/ 68202 w 11678311"/>
              <a:gd name="connsiteY11" fmla="*/ 1080839 h 6484903"/>
              <a:gd name="connsiteX0" fmla="*/ 51259 w 11661368"/>
              <a:gd name="connsiteY0" fmla="*/ 1152059 h 6556123"/>
              <a:gd name="connsiteX1" fmla="*/ 162097 w 11661368"/>
              <a:gd name="connsiteY1" fmla="*/ 207819 h 6556123"/>
              <a:gd name="connsiteX2" fmla="*/ 37406 w 11661368"/>
              <a:gd name="connsiteY2" fmla="*/ 124691 h 6556123"/>
              <a:gd name="connsiteX3" fmla="*/ 1132098 w 11661368"/>
              <a:gd name="connsiteY3" fmla="*/ 71220 h 6556123"/>
              <a:gd name="connsiteX4" fmla="*/ 5537660 w 11661368"/>
              <a:gd name="connsiteY4" fmla="*/ 0 h 6556123"/>
              <a:gd name="connsiteX5" fmla="*/ 10580529 w 11661368"/>
              <a:gd name="connsiteY5" fmla="*/ 71220 h 6556123"/>
              <a:gd name="connsiteX6" fmla="*/ 11495115 w 11661368"/>
              <a:gd name="connsiteY6" fmla="*/ 277091 h 6556123"/>
              <a:gd name="connsiteX7" fmla="*/ 11661368 w 11661368"/>
              <a:gd name="connsiteY7" fmla="*/ 1152059 h 6556123"/>
              <a:gd name="connsiteX8" fmla="*/ 11661368 w 11661368"/>
              <a:gd name="connsiteY8" fmla="*/ 5475284 h 6556123"/>
              <a:gd name="connsiteX9" fmla="*/ 10580529 w 11661368"/>
              <a:gd name="connsiteY9" fmla="*/ 6556123 h 6556123"/>
              <a:gd name="connsiteX10" fmla="*/ 1132098 w 11661368"/>
              <a:gd name="connsiteY10" fmla="*/ 6556123 h 6556123"/>
              <a:gd name="connsiteX11" fmla="*/ 51259 w 11661368"/>
              <a:gd name="connsiteY11" fmla="*/ 5475284 h 6556123"/>
              <a:gd name="connsiteX12" fmla="*/ 51259 w 11661368"/>
              <a:gd name="connsiteY12" fmla="*/ 1152059 h 6556123"/>
              <a:gd name="connsiteX0" fmla="*/ 51259 w 11661368"/>
              <a:gd name="connsiteY0" fmla="*/ 1152255 h 6556319"/>
              <a:gd name="connsiteX1" fmla="*/ 162097 w 11661368"/>
              <a:gd name="connsiteY1" fmla="*/ 208015 h 6556319"/>
              <a:gd name="connsiteX2" fmla="*/ 37406 w 11661368"/>
              <a:gd name="connsiteY2" fmla="*/ 124887 h 6556319"/>
              <a:gd name="connsiteX3" fmla="*/ 1132098 w 11661368"/>
              <a:gd name="connsiteY3" fmla="*/ 71416 h 6556319"/>
              <a:gd name="connsiteX4" fmla="*/ 2240277 w 11661368"/>
              <a:gd name="connsiteY4" fmla="*/ 97178 h 6556319"/>
              <a:gd name="connsiteX5" fmla="*/ 5537660 w 11661368"/>
              <a:gd name="connsiteY5" fmla="*/ 196 h 6556319"/>
              <a:gd name="connsiteX6" fmla="*/ 10580529 w 11661368"/>
              <a:gd name="connsiteY6" fmla="*/ 71416 h 6556319"/>
              <a:gd name="connsiteX7" fmla="*/ 11495115 w 11661368"/>
              <a:gd name="connsiteY7" fmla="*/ 277287 h 6556319"/>
              <a:gd name="connsiteX8" fmla="*/ 11661368 w 11661368"/>
              <a:gd name="connsiteY8" fmla="*/ 1152255 h 6556319"/>
              <a:gd name="connsiteX9" fmla="*/ 11661368 w 11661368"/>
              <a:gd name="connsiteY9" fmla="*/ 5475480 h 6556319"/>
              <a:gd name="connsiteX10" fmla="*/ 10580529 w 11661368"/>
              <a:gd name="connsiteY10" fmla="*/ 6556319 h 6556319"/>
              <a:gd name="connsiteX11" fmla="*/ 1132098 w 11661368"/>
              <a:gd name="connsiteY11" fmla="*/ 6556319 h 6556319"/>
              <a:gd name="connsiteX12" fmla="*/ 51259 w 11661368"/>
              <a:gd name="connsiteY12" fmla="*/ 5475480 h 6556319"/>
              <a:gd name="connsiteX13" fmla="*/ 51259 w 11661368"/>
              <a:gd name="connsiteY13" fmla="*/ 1152255 h 6556319"/>
              <a:gd name="connsiteX0" fmla="*/ 51259 w 11661368"/>
              <a:gd name="connsiteY0" fmla="*/ 1152059 h 6556123"/>
              <a:gd name="connsiteX1" fmla="*/ 162097 w 11661368"/>
              <a:gd name="connsiteY1" fmla="*/ 207819 h 6556123"/>
              <a:gd name="connsiteX2" fmla="*/ 37406 w 11661368"/>
              <a:gd name="connsiteY2" fmla="*/ 124691 h 6556123"/>
              <a:gd name="connsiteX3" fmla="*/ 1132098 w 11661368"/>
              <a:gd name="connsiteY3" fmla="*/ 71220 h 6556123"/>
              <a:gd name="connsiteX4" fmla="*/ 2240277 w 11661368"/>
              <a:gd name="connsiteY4" fmla="*/ 96982 h 6556123"/>
              <a:gd name="connsiteX5" fmla="*/ 5537660 w 11661368"/>
              <a:gd name="connsiteY5" fmla="*/ 0 h 6556123"/>
              <a:gd name="connsiteX6" fmla="*/ 9195259 w 11661368"/>
              <a:gd name="connsiteY6" fmla="*/ 124691 h 6556123"/>
              <a:gd name="connsiteX7" fmla="*/ 10580529 w 11661368"/>
              <a:gd name="connsiteY7" fmla="*/ 71220 h 6556123"/>
              <a:gd name="connsiteX8" fmla="*/ 11495115 w 11661368"/>
              <a:gd name="connsiteY8" fmla="*/ 277091 h 6556123"/>
              <a:gd name="connsiteX9" fmla="*/ 11661368 w 11661368"/>
              <a:gd name="connsiteY9" fmla="*/ 1152059 h 6556123"/>
              <a:gd name="connsiteX10" fmla="*/ 11661368 w 11661368"/>
              <a:gd name="connsiteY10" fmla="*/ 5475284 h 6556123"/>
              <a:gd name="connsiteX11" fmla="*/ 10580529 w 11661368"/>
              <a:gd name="connsiteY11" fmla="*/ 6556123 h 6556123"/>
              <a:gd name="connsiteX12" fmla="*/ 1132098 w 11661368"/>
              <a:gd name="connsiteY12" fmla="*/ 6556123 h 6556123"/>
              <a:gd name="connsiteX13" fmla="*/ 51259 w 11661368"/>
              <a:gd name="connsiteY13" fmla="*/ 5475284 h 6556123"/>
              <a:gd name="connsiteX14" fmla="*/ 51259 w 11661368"/>
              <a:gd name="connsiteY14" fmla="*/ 1152059 h 6556123"/>
              <a:gd name="connsiteX0" fmla="*/ 51259 w 11661368"/>
              <a:gd name="connsiteY0" fmla="*/ 1184206 h 6588270"/>
              <a:gd name="connsiteX1" fmla="*/ 162097 w 11661368"/>
              <a:gd name="connsiteY1" fmla="*/ 239966 h 6588270"/>
              <a:gd name="connsiteX2" fmla="*/ 37406 w 11661368"/>
              <a:gd name="connsiteY2" fmla="*/ 156838 h 6588270"/>
              <a:gd name="connsiteX3" fmla="*/ 1132098 w 11661368"/>
              <a:gd name="connsiteY3" fmla="*/ 103367 h 6588270"/>
              <a:gd name="connsiteX4" fmla="*/ 2240277 w 11661368"/>
              <a:gd name="connsiteY4" fmla="*/ 129129 h 6588270"/>
              <a:gd name="connsiteX5" fmla="*/ 2960714 w 11661368"/>
              <a:gd name="connsiteY5" fmla="*/ 4438 h 6588270"/>
              <a:gd name="connsiteX6" fmla="*/ 5537660 w 11661368"/>
              <a:gd name="connsiteY6" fmla="*/ 32147 h 6588270"/>
              <a:gd name="connsiteX7" fmla="*/ 9195259 w 11661368"/>
              <a:gd name="connsiteY7" fmla="*/ 156838 h 6588270"/>
              <a:gd name="connsiteX8" fmla="*/ 10580529 w 11661368"/>
              <a:gd name="connsiteY8" fmla="*/ 103367 h 6588270"/>
              <a:gd name="connsiteX9" fmla="*/ 11495115 w 11661368"/>
              <a:gd name="connsiteY9" fmla="*/ 309238 h 6588270"/>
              <a:gd name="connsiteX10" fmla="*/ 11661368 w 11661368"/>
              <a:gd name="connsiteY10" fmla="*/ 1184206 h 6588270"/>
              <a:gd name="connsiteX11" fmla="*/ 11661368 w 11661368"/>
              <a:gd name="connsiteY11" fmla="*/ 5507431 h 6588270"/>
              <a:gd name="connsiteX12" fmla="*/ 10580529 w 11661368"/>
              <a:gd name="connsiteY12" fmla="*/ 6588270 h 6588270"/>
              <a:gd name="connsiteX13" fmla="*/ 1132098 w 11661368"/>
              <a:gd name="connsiteY13" fmla="*/ 6588270 h 6588270"/>
              <a:gd name="connsiteX14" fmla="*/ 51259 w 11661368"/>
              <a:gd name="connsiteY14" fmla="*/ 5507431 h 6588270"/>
              <a:gd name="connsiteX15" fmla="*/ 51259 w 11661368"/>
              <a:gd name="connsiteY15" fmla="*/ 1184206 h 6588270"/>
              <a:gd name="connsiteX0" fmla="*/ 51259 w 11661368"/>
              <a:gd name="connsiteY0" fmla="*/ 1197066 h 6601130"/>
              <a:gd name="connsiteX1" fmla="*/ 162097 w 11661368"/>
              <a:gd name="connsiteY1" fmla="*/ 252826 h 6601130"/>
              <a:gd name="connsiteX2" fmla="*/ 37406 w 11661368"/>
              <a:gd name="connsiteY2" fmla="*/ 169698 h 6601130"/>
              <a:gd name="connsiteX3" fmla="*/ 1132098 w 11661368"/>
              <a:gd name="connsiteY3" fmla="*/ 116227 h 6601130"/>
              <a:gd name="connsiteX4" fmla="*/ 2240277 w 11661368"/>
              <a:gd name="connsiteY4" fmla="*/ 141989 h 6601130"/>
              <a:gd name="connsiteX5" fmla="*/ 2960714 w 11661368"/>
              <a:gd name="connsiteY5" fmla="*/ 17298 h 6601130"/>
              <a:gd name="connsiteX6" fmla="*/ 5537660 w 11661368"/>
              <a:gd name="connsiteY6" fmla="*/ 45007 h 6601130"/>
              <a:gd name="connsiteX7" fmla="*/ 7768241 w 11661368"/>
              <a:gd name="connsiteY7" fmla="*/ 3444 h 6601130"/>
              <a:gd name="connsiteX8" fmla="*/ 9195259 w 11661368"/>
              <a:gd name="connsiteY8" fmla="*/ 169698 h 6601130"/>
              <a:gd name="connsiteX9" fmla="*/ 10580529 w 11661368"/>
              <a:gd name="connsiteY9" fmla="*/ 116227 h 6601130"/>
              <a:gd name="connsiteX10" fmla="*/ 11495115 w 11661368"/>
              <a:gd name="connsiteY10" fmla="*/ 322098 h 6601130"/>
              <a:gd name="connsiteX11" fmla="*/ 11661368 w 11661368"/>
              <a:gd name="connsiteY11" fmla="*/ 1197066 h 6601130"/>
              <a:gd name="connsiteX12" fmla="*/ 11661368 w 11661368"/>
              <a:gd name="connsiteY12" fmla="*/ 5520291 h 6601130"/>
              <a:gd name="connsiteX13" fmla="*/ 10580529 w 11661368"/>
              <a:gd name="connsiteY13" fmla="*/ 6601130 h 6601130"/>
              <a:gd name="connsiteX14" fmla="*/ 1132098 w 11661368"/>
              <a:gd name="connsiteY14" fmla="*/ 6601130 h 6601130"/>
              <a:gd name="connsiteX15" fmla="*/ 51259 w 11661368"/>
              <a:gd name="connsiteY15" fmla="*/ 5520291 h 6601130"/>
              <a:gd name="connsiteX16" fmla="*/ 51259 w 11661368"/>
              <a:gd name="connsiteY16" fmla="*/ 1197066 h 6601130"/>
              <a:gd name="connsiteX0" fmla="*/ 138545 w 11748654"/>
              <a:gd name="connsiteY0" fmla="*/ 1197066 h 6601130"/>
              <a:gd name="connsiteX1" fmla="*/ 249383 w 11748654"/>
              <a:gd name="connsiteY1" fmla="*/ 252826 h 6601130"/>
              <a:gd name="connsiteX2" fmla="*/ 124692 w 11748654"/>
              <a:gd name="connsiteY2" fmla="*/ 169698 h 6601130"/>
              <a:gd name="connsiteX3" fmla="*/ 1219384 w 11748654"/>
              <a:gd name="connsiteY3" fmla="*/ 116227 h 6601130"/>
              <a:gd name="connsiteX4" fmla="*/ 2327563 w 11748654"/>
              <a:gd name="connsiteY4" fmla="*/ 141989 h 6601130"/>
              <a:gd name="connsiteX5" fmla="*/ 3048000 w 11748654"/>
              <a:gd name="connsiteY5" fmla="*/ 17298 h 6601130"/>
              <a:gd name="connsiteX6" fmla="*/ 5624946 w 11748654"/>
              <a:gd name="connsiteY6" fmla="*/ 45007 h 6601130"/>
              <a:gd name="connsiteX7" fmla="*/ 7855527 w 11748654"/>
              <a:gd name="connsiteY7" fmla="*/ 3444 h 6601130"/>
              <a:gd name="connsiteX8" fmla="*/ 9282545 w 11748654"/>
              <a:gd name="connsiteY8" fmla="*/ 169698 h 6601130"/>
              <a:gd name="connsiteX9" fmla="*/ 10667815 w 11748654"/>
              <a:gd name="connsiteY9" fmla="*/ 116227 h 6601130"/>
              <a:gd name="connsiteX10" fmla="*/ 11582401 w 11748654"/>
              <a:gd name="connsiteY10" fmla="*/ 322098 h 6601130"/>
              <a:gd name="connsiteX11" fmla="*/ 11748654 w 11748654"/>
              <a:gd name="connsiteY11" fmla="*/ 1197066 h 6601130"/>
              <a:gd name="connsiteX12" fmla="*/ 11748654 w 11748654"/>
              <a:gd name="connsiteY12" fmla="*/ 5520291 h 6601130"/>
              <a:gd name="connsiteX13" fmla="*/ 10667815 w 11748654"/>
              <a:gd name="connsiteY13" fmla="*/ 6601130 h 6601130"/>
              <a:gd name="connsiteX14" fmla="*/ 1219384 w 11748654"/>
              <a:gd name="connsiteY14" fmla="*/ 6601130 h 6601130"/>
              <a:gd name="connsiteX15" fmla="*/ 138545 w 11748654"/>
              <a:gd name="connsiteY15" fmla="*/ 5520291 h 6601130"/>
              <a:gd name="connsiteX16" fmla="*/ 0 w 11748654"/>
              <a:gd name="connsiteY16" fmla="*/ 2388117 h 6601130"/>
              <a:gd name="connsiteX17" fmla="*/ 138545 w 11748654"/>
              <a:gd name="connsiteY17" fmla="*/ 1197066 h 6601130"/>
              <a:gd name="connsiteX0" fmla="*/ 198421 w 11808530"/>
              <a:gd name="connsiteY0" fmla="*/ 1197066 h 6601130"/>
              <a:gd name="connsiteX1" fmla="*/ 309259 w 11808530"/>
              <a:gd name="connsiteY1" fmla="*/ 252826 h 6601130"/>
              <a:gd name="connsiteX2" fmla="*/ 184568 w 11808530"/>
              <a:gd name="connsiteY2" fmla="*/ 169698 h 6601130"/>
              <a:gd name="connsiteX3" fmla="*/ 1279260 w 11808530"/>
              <a:gd name="connsiteY3" fmla="*/ 116227 h 6601130"/>
              <a:gd name="connsiteX4" fmla="*/ 2387439 w 11808530"/>
              <a:gd name="connsiteY4" fmla="*/ 141989 h 6601130"/>
              <a:gd name="connsiteX5" fmla="*/ 3107876 w 11808530"/>
              <a:gd name="connsiteY5" fmla="*/ 17298 h 6601130"/>
              <a:gd name="connsiteX6" fmla="*/ 5684822 w 11808530"/>
              <a:gd name="connsiteY6" fmla="*/ 45007 h 6601130"/>
              <a:gd name="connsiteX7" fmla="*/ 7915403 w 11808530"/>
              <a:gd name="connsiteY7" fmla="*/ 3444 h 6601130"/>
              <a:gd name="connsiteX8" fmla="*/ 9342421 w 11808530"/>
              <a:gd name="connsiteY8" fmla="*/ 169698 h 6601130"/>
              <a:gd name="connsiteX9" fmla="*/ 10727691 w 11808530"/>
              <a:gd name="connsiteY9" fmla="*/ 116227 h 6601130"/>
              <a:gd name="connsiteX10" fmla="*/ 11642277 w 11808530"/>
              <a:gd name="connsiteY10" fmla="*/ 322098 h 6601130"/>
              <a:gd name="connsiteX11" fmla="*/ 11808530 w 11808530"/>
              <a:gd name="connsiteY11" fmla="*/ 1197066 h 6601130"/>
              <a:gd name="connsiteX12" fmla="*/ 11808530 w 11808530"/>
              <a:gd name="connsiteY12" fmla="*/ 5520291 h 6601130"/>
              <a:gd name="connsiteX13" fmla="*/ 10727691 w 11808530"/>
              <a:gd name="connsiteY13" fmla="*/ 6601130 h 6601130"/>
              <a:gd name="connsiteX14" fmla="*/ 1279260 w 11808530"/>
              <a:gd name="connsiteY14" fmla="*/ 6601130 h 6601130"/>
              <a:gd name="connsiteX15" fmla="*/ 198421 w 11808530"/>
              <a:gd name="connsiteY15" fmla="*/ 5520291 h 6601130"/>
              <a:gd name="connsiteX16" fmla="*/ 4458 w 11808530"/>
              <a:gd name="connsiteY16" fmla="*/ 4480153 h 6601130"/>
              <a:gd name="connsiteX17" fmla="*/ 59876 w 11808530"/>
              <a:gd name="connsiteY17" fmla="*/ 2388117 h 6601130"/>
              <a:gd name="connsiteX18" fmla="*/ 198421 w 11808530"/>
              <a:gd name="connsiteY18" fmla="*/ 1197066 h 6601130"/>
              <a:gd name="connsiteX0" fmla="*/ 198421 w 11808530"/>
              <a:gd name="connsiteY0" fmla="*/ 1197066 h 6601130"/>
              <a:gd name="connsiteX1" fmla="*/ 309259 w 11808530"/>
              <a:gd name="connsiteY1" fmla="*/ 252826 h 6601130"/>
              <a:gd name="connsiteX2" fmla="*/ 184568 w 11808530"/>
              <a:gd name="connsiteY2" fmla="*/ 169698 h 6601130"/>
              <a:gd name="connsiteX3" fmla="*/ 1279260 w 11808530"/>
              <a:gd name="connsiteY3" fmla="*/ 116227 h 6601130"/>
              <a:gd name="connsiteX4" fmla="*/ 2387439 w 11808530"/>
              <a:gd name="connsiteY4" fmla="*/ 141989 h 6601130"/>
              <a:gd name="connsiteX5" fmla="*/ 3107876 w 11808530"/>
              <a:gd name="connsiteY5" fmla="*/ 17298 h 6601130"/>
              <a:gd name="connsiteX6" fmla="*/ 5684822 w 11808530"/>
              <a:gd name="connsiteY6" fmla="*/ 45007 h 6601130"/>
              <a:gd name="connsiteX7" fmla="*/ 7915403 w 11808530"/>
              <a:gd name="connsiteY7" fmla="*/ 3444 h 6601130"/>
              <a:gd name="connsiteX8" fmla="*/ 9342421 w 11808530"/>
              <a:gd name="connsiteY8" fmla="*/ 169698 h 6601130"/>
              <a:gd name="connsiteX9" fmla="*/ 10727691 w 11808530"/>
              <a:gd name="connsiteY9" fmla="*/ 116227 h 6601130"/>
              <a:gd name="connsiteX10" fmla="*/ 11642277 w 11808530"/>
              <a:gd name="connsiteY10" fmla="*/ 322098 h 6601130"/>
              <a:gd name="connsiteX11" fmla="*/ 11808530 w 11808530"/>
              <a:gd name="connsiteY11" fmla="*/ 1197066 h 6601130"/>
              <a:gd name="connsiteX12" fmla="*/ 11808530 w 11808530"/>
              <a:gd name="connsiteY12" fmla="*/ 5520291 h 6601130"/>
              <a:gd name="connsiteX13" fmla="*/ 10727691 w 11808530"/>
              <a:gd name="connsiteY13" fmla="*/ 6601130 h 6601130"/>
              <a:gd name="connsiteX14" fmla="*/ 1279260 w 11808530"/>
              <a:gd name="connsiteY14" fmla="*/ 6601130 h 6601130"/>
              <a:gd name="connsiteX15" fmla="*/ 73730 w 11808530"/>
              <a:gd name="connsiteY15" fmla="*/ 6045717 h 6601130"/>
              <a:gd name="connsiteX16" fmla="*/ 198421 w 11808530"/>
              <a:gd name="connsiteY16" fmla="*/ 5520291 h 6601130"/>
              <a:gd name="connsiteX17" fmla="*/ 4458 w 11808530"/>
              <a:gd name="connsiteY17" fmla="*/ 4480153 h 6601130"/>
              <a:gd name="connsiteX18" fmla="*/ 59876 w 11808530"/>
              <a:gd name="connsiteY18" fmla="*/ 2388117 h 6601130"/>
              <a:gd name="connsiteX19" fmla="*/ 198421 w 11808530"/>
              <a:gd name="connsiteY19" fmla="*/ 1197066 h 6601130"/>
              <a:gd name="connsiteX0" fmla="*/ 198421 w 11808530"/>
              <a:gd name="connsiteY0" fmla="*/ 1197066 h 6601130"/>
              <a:gd name="connsiteX1" fmla="*/ 309259 w 11808530"/>
              <a:gd name="connsiteY1" fmla="*/ 252826 h 6601130"/>
              <a:gd name="connsiteX2" fmla="*/ 184568 w 11808530"/>
              <a:gd name="connsiteY2" fmla="*/ 169698 h 6601130"/>
              <a:gd name="connsiteX3" fmla="*/ 1279260 w 11808530"/>
              <a:gd name="connsiteY3" fmla="*/ 116227 h 6601130"/>
              <a:gd name="connsiteX4" fmla="*/ 2387439 w 11808530"/>
              <a:gd name="connsiteY4" fmla="*/ 141989 h 6601130"/>
              <a:gd name="connsiteX5" fmla="*/ 3107876 w 11808530"/>
              <a:gd name="connsiteY5" fmla="*/ 17298 h 6601130"/>
              <a:gd name="connsiteX6" fmla="*/ 5684822 w 11808530"/>
              <a:gd name="connsiteY6" fmla="*/ 45007 h 6601130"/>
              <a:gd name="connsiteX7" fmla="*/ 7915403 w 11808530"/>
              <a:gd name="connsiteY7" fmla="*/ 3444 h 6601130"/>
              <a:gd name="connsiteX8" fmla="*/ 9342421 w 11808530"/>
              <a:gd name="connsiteY8" fmla="*/ 169698 h 6601130"/>
              <a:gd name="connsiteX9" fmla="*/ 10727691 w 11808530"/>
              <a:gd name="connsiteY9" fmla="*/ 116227 h 6601130"/>
              <a:gd name="connsiteX10" fmla="*/ 11642277 w 11808530"/>
              <a:gd name="connsiteY10" fmla="*/ 322098 h 6601130"/>
              <a:gd name="connsiteX11" fmla="*/ 11808530 w 11808530"/>
              <a:gd name="connsiteY11" fmla="*/ 1197066 h 6601130"/>
              <a:gd name="connsiteX12" fmla="*/ 11808530 w 11808530"/>
              <a:gd name="connsiteY12" fmla="*/ 5520291 h 6601130"/>
              <a:gd name="connsiteX13" fmla="*/ 11656130 w 11808530"/>
              <a:gd name="connsiteY13" fmla="*/ 6308953 h 6601130"/>
              <a:gd name="connsiteX14" fmla="*/ 10727691 w 11808530"/>
              <a:gd name="connsiteY14" fmla="*/ 6601130 h 6601130"/>
              <a:gd name="connsiteX15" fmla="*/ 1279260 w 11808530"/>
              <a:gd name="connsiteY15" fmla="*/ 6601130 h 6601130"/>
              <a:gd name="connsiteX16" fmla="*/ 73730 w 11808530"/>
              <a:gd name="connsiteY16" fmla="*/ 6045717 h 6601130"/>
              <a:gd name="connsiteX17" fmla="*/ 198421 w 11808530"/>
              <a:gd name="connsiteY17" fmla="*/ 5520291 h 6601130"/>
              <a:gd name="connsiteX18" fmla="*/ 4458 w 11808530"/>
              <a:gd name="connsiteY18" fmla="*/ 4480153 h 6601130"/>
              <a:gd name="connsiteX19" fmla="*/ 59876 w 11808530"/>
              <a:gd name="connsiteY19" fmla="*/ 2388117 h 6601130"/>
              <a:gd name="connsiteX20" fmla="*/ 198421 w 11808530"/>
              <a:gd name="connsiteY20" fmla="*/ 1197066 h 6601130"/>
              <a:gd name="connsiteX0" fmla="*/ 198421 w 11864185"/>
              <a:gd name="connsiteY0" fmla="*/ 1197066 h 6601130"/>
              <a:gd name="connsiteX1" fmla="*/ 309259 w 11864185"/>
              <a:gd name="connsiteY1" fmla="*/ 252826 h 6601130"/>
              <a:gd name="connsiteX2" fmla="*/ 184568 w 11864185"/>
              <a:gd name="connsiteY2" fmla="*/ 169698 h 6601130"/>
              <a:gd name="connsiteX3" fmla="*/ 1279260 w 11864185"/>
              <a:gd name="connsiteY3" fmla="*/ 116227 h 6601130"/>
              <a:gd name="connsiteX4" fmla="*/ 2387439 w 11864185"/>
              <a:gd name="connsiteY4" fmla="*/ 141989 h 6601130"/>
              <a:gd name="connsiteX5" fmla="*/ 3107876 w 11864185"/>
              <a:gd name="connsiteY5" fmla="*/ 17298 h 6601130"/>
              <a:gd name="connsiteX6" fmla="*/ 5684822 w 11864185"/>
              <a:gd name="connsiteY6" fmla="*/ 45007 h 6601130"/>
              <a:gd name="connsiteX7" fmla="*/ 7915403 w 11864185"/>
              <a:gd name="connsiteY7" fmla="*/ 3444 h 6601130"/>
              <a:gd name="connsiteX8" fmla="*/ 9342421 w 11864185"/>
              <a:gd name="connsiteY8" fmla="*/ 169698 h 6601130"/>
              <a:gd name="connsiteX9" fmla="*/ 10727691 w 11864185"/>
              <a:gd name="connsiteY9" fmla="*/ 116227 h 6601130"/>
              <a:gd name="connsiteX10" fmla="*/ 11642277 w 11864185"/>
              <a:gd name="connsiteY10" fmla="*/ 322098 h 6601130"/>
              <a:gd name="connsiteX11" fmla="*/ 11808530 w 11864185"/>
              <a:gd name="connsiteY11" fmla="*/ 1197066 h 6601130"/>
              <a:gd name="connsiteX12" fmla="*/ 11863949 w 11864185"/>
              <a:gd name="connsiteY12" fmla="*/ 4812662 h 6601130"/>
              <a:gd name="connsiteX13" fmla="*/ 11808530 w 11864185"/>
              <a:gd name="connsiteY13" fmla="*/ 5520291 h 6601130"/>
              <a:gd name="connsiteX14" fmla="*/ 11656130 w 11864185"/>
              <a:gd name="connsiteY14" fmla="*/ 6308953 h 6601130"/>
              <a:gd name="connsiteX15" fmla="*/ 10727691 w 11864185"/>
              <a:gd name="connsiteY15" fmla="*/ 6601130 h 6601130"/>
              <a:gd name="connsiteX16" fmla="*/ 1279260 w 11864185"/>
              <a:gd name="connsiteY16" fmla="*/ 6601130 h 6601130"/>
              <a:gd name="connsiteX17" fmla="*/ 73730 w 11864185"/>
              <a:gd name="connsiteY17" fmla="*/ 6045717 h 6601130"/>
              <a:gd name="connsiteX18" fmla="*/ 198421 w 11864185"/>
              <a:gd name="connsiteY18" fmla="*/ 5520291 h 6601130"/>
              <a:gd name="connsiteX19" fmla="*/ 4458 w 11864185"/>
              <a:gd name="connsiteY19" fmla="*/ 4480153 h 6601130"/>
              <a:gd name="connsiteX20" fmla="*/ 59876 w 11864185"/>
              <a:gd name="connsiteY20" fmla="*/ 2388117 h 6601130"/>
              <a:gd name="connsiteX21" fmla="*/ 198421 w 11864185"/>
              <a:gd name="connsiteY21" fmla="*/ 1197066 h 6601130"/>
              <a:gd name="connsiteX0" fmla="*/ 198421 w 11893068"/>
              <a:gd name="connsiteY0" fmla="*/ 1197066 h 6601130"/>
              <a:gd name="connsiteX1" fmla="*/ 309259 w 11893068"/>
              <a:gd name="connsiteY1" fmla="*/ 252826 h 6601130"/>
              <a:gd name="connsiteX2" fmla="*/ 184568 w 11893068"/>
              <a:gd name="connsiteY2" fmla="*/ 169698 h 6601130"/>
              <a:gd name="connsiteX3" fmla="*/ 1279260 w 11893068"/>
              <a:gd name="connsiteY3" fmla="*/ 116227 h 6601130"/>
              <a:gd name="connsiteX4" fmla="*/ 2387439 w 11893068"/>
              <a:gd name="connsiteY4" fmla="*/ 141989 h 6601130"/>
              <a:gd name="connsiteX5" fmla="*/ 3107876 w 11893068"/>
              <a:gd name="connsiteY5" fmla="*/ 17298 h 6601130"/>
              <a:gd name="connsiteX6" fmla="*/ 5684822 w 11893068"/>
              <a:gd name="connsiteY6" fmla="*/ 45007 h 6601130"/>
              <a:gd name="connsiteX7" fmla="*/ 7915403 w 11893068"/>
              <a:gd name="connsiteY7" fmla="*/ 3444 h 6601130"/>
              <a:gd name="connsiteX8" fmla="*/ 9342421 w 11893068"/>
              <a:gd name="connsiteY8" fmla="*/ 169698 h 6601130"/>
              <a:gd name="connsiteX9" fmla="*/ 10727691 w 11893068"/>
              <a:gd name="connsiteY9" fmla="*/ 116227 h 6601130"/>
              <a:gd name="connsiteX10" fmla="*/ 11642277 w 11893068"/>
              <a:gd name="connsiteY10" fmla="*/ 322098 h 6601130"/>
              <a:gd name="connsiteX11" fmla="*/ 11808530 w 11893068"/>
              <a:gd name="connsiteY11" fmla="*/ 1197066 h 6601130"/>
              <a:gd name="connsiteX12" fmla="*/ 11891658 w 11893068"/>
              <a:gd name="connsiteY12" fmla="*/ 2221862 h 6601130"/>
              <a:gd name="connsiteX13" fmla="*/ 11863949 w 11893068"/>
              <a:gd name="connsiteY13" fmla="*/ 4812662 h 6601130"/>
              <a:gd name="connsiteX14" fmla="*/ 11808530 w 11893068"/>
              <a:gd name="connsiteY14" fmla="*/ 5520291 h 6601130"/>
              <a:gd name="connsiteX15" fmla="*/ 11656130 w 11893068"/>
              <a:gd name="connsiteY15" fmla="*/ 6308953 h 6601130"/>
              <a:gd name="connsiteX16" fmla="*/ 10727691 w 11893068"/>
              <a:gd name="connsiteY16" fmla="*/ 6601130 h 6601130"/>
              <a:gd name="connsiteX17" fmla="*/ 1279260 w 11893068"/>
              <a:gd name="connsiteY17" fmla="*/ 6601130 h 6601130"/>
              <a:gd name="connsiteX18" fmla="*/ 73730 w 11893068"/>
              <a:gd name="connsiteY18" fmla="*/ 6045717 h 6601130"/>
              <a:gd name="connsiteX19" fmla="*/ 198421 w 11893068"/>
              <a:gd name="connsiteY19" fmla="*/ 5520291 h 6601130"/>
              <a:gd name="connsiteX20" fmla="*/ 4458 w 11893068"/>
              <a:gd name="connsiteY20" fmla="*/ 4480153 h 6601130"/>
              <a:gd name="connsiteX21" fmla="*/ 59876 w 11893068"/>
              <a:gd name="connsiteY21" fmla="*/ 2388117 h 6601130"/>
              <a:gd name="connsiteX22" fmla="*/ 198421 w 11893068"/>
              <a:gd name="connsiteY22" fmla="*/ 1197066 h 6601130"/>
              <a:gd name="connsiteX0" fmla="*/ 198421 w 11893068"/>
              <a:gd name="connsiteY0" fmla="*/ 1197066 h 6601130"/>
              <a:gd name="connsiteX1" fmla="*/ 309259 w 11893068"/>
              <a:gd name="connsiteY1" fmla="*/ 252826 h 6601130"/>
              <a:gd name="connsiteX2" fmla="*/ 184568 w 11893068"/>
              <a:gd name="connsiteY2" fmla="*/ 169698 h 6601130"/>
              <a:gd name="connsiteX3" fmla="*/ 1279260 w 11893068"/>
              <a:gd name="connsiteY3" fmla="*/ 116227 h 6601130"/>
              <a:gd name="connsiteX4" fmla="*/ 2387439 w 11893068"/>
              <a:gd name="connsiteY4" fmla="*/ 141989 h 6601130"/>
              <a:gd name="connsiteX5" fmla="*/ 3107876 w 11893068"/>
              <a:gd name="connsiteY5" fmla="*/ 17298 h 6601130"/>
              <a:gd name="connsiteX6" fmla="*/ 5684822 w 11893068"/>
              <a:gd name="connsiteY6" fmla="*/ 45007 h 6601130"/>
              <a:gd name="connsiteX7" fmla="*/ 7915403 w 11893068"/>
              <a:gd name="connsiteY7" fmla="*/ 3444 h 6601130"/>
              <a:gd name="connsiteX8" fmla="*/ 9342421 w 11893068"/>
              <a:gd name="connsiteY8" fmla="*/ 169698 h 6601130"/>
              <a:gd name="connsiteX9" fmla="*/ 10727691 w 11893068"/>
              <a:gd name="connsiteY9" fmla="*/ 116227 h 6601130"/>
              <a:gd name="connsiteX10" fmla="*/ 11642277 w 11893068"/>
              <a:gd name="connsiteY10" fmla="*/ 322098 h 6601130"/>
              <a:gd name="connsiteX11" fmla="*/ 11808530 w 11893068"/>
              <a:gd name="connsiteY11" fmla="*/ 1197066 h 6601130"/>
              <a:gd name="connsiteX12" fmla="*/ 11891658 w 11893068"/>
              <a:gd name="connsiteY12" fmla="*/ 2221862 h 6601130"/>
              <a:gd name="connsiteX13" fmla="*/ 11863949 w 11893068"/>
              <a:gd name="connsiteY13" fmla="*/ 4812662 h 6601130"/>
              <a:gd name="connsiteX14" fmla="*/ 11808530 w 11893068"/>
              <a:gd name="connsiteY14" fmla="*/ 5520291 h 6601130"/>
              <a:gd name="connsiteX15" fmla="*/ 11656130 w 11893068"/>
              <a:gd name="connsiteY15" fmla="*/ 6308953 h 6601130"/>
              <a:gd name="connsiteX16" fmla="*/ 10727691 w 11893068"/>
              <a:gd name="connsiteY16" fmla="*/ 6601130 h 6601130"/>
              <a:gd name="connsiteX17" fmla="*/ 5961911 w 11893068"/>
              <a:gd name="connsiteY17" fmla="*/ 6516771 h 6601130"/>
              <a:gd name="connsiteX18" fmla="*/ 1279260 w 11893068"/>
              <a:gd name="connsiteY18" fmla="*/ 6601130 h 6601130"/>
              <a:gd name="connsiteX19" fmla="*/ 73730 w 11893068"/>
              <a:gd name="connsiteY19" fmla="*/ 6045717 h 6601130"/>
              <a:gd name="connsiteX20" fmla="*/ 198421 w 11893068"/>
              <a:gd name="connsiteY20" fmla="*/ 5520291 h 6601130"/>
              <a:gd name="connsiteX21" fmla="*/ 4458 w 11893068"/>
              <a:gd name="connsiteY21" fmla="*/ 4480153 h 6601130"/>
              <a:gd name="connsiteX22" fmla="*/ 59876 w 11893068"/>
              <a:gd name="connsiteY22" fmla="*/ 2388117 h 6601130"/>
              <a:gd name="connsiteX23" fmla="*/ 198421 w 11893068"/>
              <a:gd name="connsiteY23" fmla="*/ 1197066 h 6601130"/>
              <a:gd name="connsiteX0" fmla="*/ 198421 w 11893068"/>
              <a:gd name="connsiteY0" fmla="*/ 1197066 h 6646613"/>
              <a:gd name="connsiteX1" fmla="*/ 309259 w 11893068"/>
              <a:gd name="connsiteY1" fmla="*/ 252826 h 6646613"/>
              <a:gd name="connsiteX2" fmla="*/ 184568 w 11893068"/>
              <a:gd name="connsiteY2" fmla="*/ 169698 h 6646613"/>
              <a:gd name="connsiteX3" fmla="*/ 1279260 w 11893068"/>
              <a:gd name="connsiteY3" fmla="*/ 116227 h 6646613"/>
              <a:gd name="connsiteX4" fmla="*/ 2387439 w 11893068"/>
              <a:gd name="connsiteY4" fmla="*/ 141989 h 6646613"/>
              <a:gd name="connsiteX5" fmla="*/ 3107876 w 11893068"/>
              <a:gd name="connsiteY5" fmla="*/ 17298 h 6646613"/>
              <a:gd name="connsiteX6" fmla="*/ 5684822 w 11893068"/>
              <a:gd name="connsiteY6" fmla="*/ 45007 h 6646613"/>
              <a:gd name="connsiteX7" fmla="*/ 7915403 w 11893068"/>
              <a:gd name="connsiteY7" fmla="*/ 3444 h 6646613"/>
              <a:gd name="connsiteX8" fmla="*/ 9342421 w 11893068"/>
              <a:gd name="connsiteY8" fmla="*/ 169698 h 6646613"/>
              <a:gd name="connsiteX9" fmla="*/ 10727691 w 11893068"/>
              <a:gd name="connsiteY9" fmla="*/ 116227 h 6646613"/>
              <a:gd name="connsiteX10" fmla="*/ 11642277 w 11893068"/>
              <a:gd name="connsiteY10" fmla="*/ 322098 h 6646613"/>
              <a:gd name="connsiteX11" fmla="*/ 11808530 w 11893068"/>
              <a:gd name="connsiteY11" fmla="*/ 1197066 h 6646613"/>
              <a:gd name="connsiteX12" fmla="*/ 11891658 w 11893068"/>
              <a:gd name="connsiteY12" fmla="*/ 2221862 h 6646613"/>
              <a:gd name="connsiteX13" fmla="*/ 11863949 w 11893068"/>
              <a:gd name="connsiteY13" fmla="*/ 4812662 h 6646613"/>
              <a:gd name="connsiteX14" fmla="*/ 11808530 w 11893068"/>
              <a:gd name="connsiteY14" fmla="*/ 5520291 h 6646613"/>
              <a:gd name="connsiteX15" fmla="*/ 11656130 w 11893068"/>
              <a:gd name="connsiteY15" fmla="*/ 6308953 h 6646613"/>
              <a:gd name="connsiteX16" fmla="*/ 10727691 w 11893068"/>
              <a:gd name="connsiteY16" fmla="*/ 6601130 h 6646613"/>
              <a:gd name="connsiteX17" fmla="*/ 8441875 w 11893068"/>
              <a:gd name="connsiteY17" fmla="*/ 6641462 h 6646613"/>
              <a:gd name="connsiteX18" fmla="*/ 5961911 w 11893068"/>
              <a:gd name="connsiteY18" fmla="*/ 6516771 h 6646613"/>
              <a:gd name="connsiteX19" fmla="*/ 1279260 w 11893068"/>
              <a:gd name="connsiteY19" fmla="*/ 6601130 h 6646613"/>
              <a:gd name="connsiteX20" fmla="*/ 73730 w 11893068"/>
              <a:gd name="connsiteY20" fmla="*/ 6045717 h 6646613"/>
              <a:gd name="connsiteX21" fmla="*/ 198421 w 11893068"/>
              <a:gd name="connsiteY21" fmla="*/ 5520291 h 6646613"/>
              <a:gd name="connsiteX22" fmla="*/ 4458 w 11893068"/>
              <a:gd name="connsiteY22" fmla="*/ 4480153 h 6646613"/>
              <a:gd name="connsiteX23" fmla="*/ 59876 w 11893068"/>
              <a:gd name="connsiteY23" fmla="*/ 2388117 h 6646613"/>
              <a:gd name="connsiteX24" fmla="*/ 198421 w 11893068"/>
              <a:gd name="connsiteY24" fmla="*/ 1197066 h 6646613"/>
              <a:gd name="connsiteX0" fmla="*/ 198421 w 11893068"/>
              <a:gd name="connsiteY0" fmla="*/ 1197066 h 6655317"/>
              <a:gd name="connsiteX1" fmla="*/ 309259 w 11893068"/>
              <a:gd name="connsiteY1" fmla="*/ 252826 h 6655317"/>
              <a:gd name="connsiteX2" fmla="*/ 184568 w 11893068"/>
              <a:gd name="connsiteY2" fmla="*/ 169698 h 6655317"/>
              <a:gd name="connsiteX3" fmla="*/ 1279260 w 11893068"/>
              <a:gd name="connsiteY3" fmla="*/ 116227 h 6655317"/>
              <a:gd name="connsiteX4" fmla="*/ 2387439 w 11893068"/>
              <a:gd name="connsiteY4" fmla="*/ 141989 h 6655317"/>
              <a:gd name="connsiteX5" fmla="*/ 3107876 w 11893068"/>
              <a:gd name="connsiteY5" fmla="*/ 17298 h 6655317"/>
              <a:gd name="connsiteX6" fmla="*/ 5684822 w 11893068"/>
              <a:gd name="connsiteY6" fmla="*/ 45007 h 6655317"/>
              <a:gd name="connsiteX7" fmla="*/ 7915403 w 11893068"/>
              <a:gd name="connsiteY7" fmla="*/ 3444 h 6655317"/>
              <a:gd name="connsiteX8" fmla="*/ 9342421 w 11893068"/>
              <a:gd name="connsiteY8" fmla="*/ 169698 h 6655317"/>
              <a:gd name="connsiteX9" fmla="*/ 10727691 w 11893068"/>
              <a:gd name="connsiteY9" fmla="*/ 116227 h 6655317"/>
              <a:gd name="connsiteX10" fmla="*/ 11642277 w 11893068"/>
              <a:gd name="connsiteY10" fmla="*/ 322098 h 6655317"/>
              <a:gd name="connsiteX11" fmla="*/ 11808530 w 11893068"/>
              <a:gd name="connsiteY11" fmla="*/ 1197066 h 6655317"/>
              <a:gd name="connsiteX12" fmla="*/ 11891658 w 11893068"/>
              <a:gd name="connsiteY12" fmla="*/ 2221862 h 6655317"/>
              <a:gd name="connsiteX13" fmla="*/ 11863949 w 11893068"/>
              <a:gd name="connsiteY13" fmla="*/ 4812662 h 6655317"/>
              <a:gd name="connsiteX14" fmla="*/ 11808530 w 11893068"/>
              <a:gd name="connsiteY14" fmla="*/ 5520291 h 6655317"/>
              <a:gd name="connsiteX15" fmla="*/ 11656130 w 11893068"/>
              <a:gd name="connsiteY15" fmla="*/ 6308953 h 6655317"/>
              <a:gd name="connsiteX16" fmla="*/ 10727691 w 11893068"/>
              <a:gd name="connsiteY16" fmla="*/ 6601130 h 6655317"/>
              <a:gd name="connsiteX17" fmla="*/ 8441875 w 11893068"/>
              <a:gd name="connsiteY17" fmla="*/ 6641462 h 6655317"/>
              <a:gd name="connsiteX18" fmla="*/ 5961911 w 11893068"/>
              <a:gd name="connsiteY18" fmla="*/ 6516771 h 6655317"/>
              <a:gd name="connsiteX19" fmla="*/ 3592784 w 11893068"/>
              <a:gd name="connsiteY19" fmla="*/ 6655317 h 6655317"/>
              <a:gd name="connsiteX20" fmla="*/ 1279260 w 11893068"/>
              <a:gd name="connsiteY20" fmla="*/ 6601130 h 6655317"/>
              <a:gd name="connsiteX21" fmla="*/ 73730 w 11893068"/>
              <a:gd name="connsiteY21" fmla="*/ 6045717 h 6655317"/>
              <a:gd name="connsiteX22" fmla="*/ 198421 w 11893068"/>
              <a:gd name="connsiteY22" fmla="*/ 5520291 h 6655317"/>
              <a:gd name="connsiteX23" fmla="*/ 4458 w 11893068"/>
              <a:gd name="connsiteY23" fmla="*/ 4480153 h 6655317"/>
              <a:gd name="connsiteX24" fmla="*/ 59876 w 11893068"/>
              <a:gd name="connsiteY24" fmla="*/ 2388117 h 6655317"/>
              <a:gd name="connsiteX25" fmla="*/ 198421 w 11893068"/>
              <a:gd name="connsiteY25" fmla="*/ 1197066 h 6655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893068" h="6655317">
                <a:moveTo>
                  <a:pt x="198421" y="1197066"/>
                </a:moveTo>
                <a:cubicBezTo>
                  <a:pt x="260767" y="330700"/>
                  <a:pt x="129119" y="432966"/>
                  <a:pt x="309259" y="252826"/>
                </a:cubicBezTo>
                <a:cubicBezTo>
                  <a:pt x="339277" y="74671"/>
                  <a:pt x="45992" y="197083"/>
                  <a:pt x="184568" y="169698"/>
                </a:cubicBezTo>
                <a:cubicBezTo>
                  <a:pt x="323144" y="142313"/>
                  <a:pt x="923660" y="130081"/>
                  <a:pt x="1279260" y="116227"/>
                </a:cubicBezTo>
                <a:cubicBezTo>
                  <a:pt x="1634860" y="102373"/>
                  <a:pt x="2080361" y="144623"/>
                  <a:pt x="2387439" y="141989"/>
                </a:cubicBezTo>
                <a:cubicBezTo>
                  <a:pt x="2694517" y="139355"/>
                  <a:pt x="2558312" y="33462"/>
                  <a:pt x="3107876" y="17298"/>
                </a:cubicBezTo>
                <a:cubicBezTo>
                  <a:pt x="3657440" y="1134"/>
                  <a:pt x="4911277" y="26534"/>
                  <a:pt x="5684822" y="45007"/>
                </a:cubicBezTo>
                <a:cubicBezTo>
                  <a:pt x="6458367" y="63480"/>
                  <a:pt x="7305803" y="-17338"/>
                  <a:pt x="7915403" y="3444"/>
                </a:cubicBezTo>
                <a:cubicBezTo>
                  <a:pt x="8525003" y="24226"/>
                  <a:pt x="8845997" y="171683"/>
                  <a:pt x="9342421" y="169698"/>
                </a:cubicBezTo>
                <a:lnTo>
                  <a:pt x="10727691" y="116227"/>
                </a:lnTo>
                <a:cubicBezTo>
                  <a:pt x="12406369" y="150539"/>
                  <a:pt x="11462137" y="141958"/>
                  <a:pt x="11642277" y="322098"/>
                </a:cubicBezTo>
                <a:cubicBezTo>
                  <a:pt x="11822417" y="502238"/>
                  <a:pt x="11783130" y="878130"/>
                  <a:pt x="11808530" y="1197066"/>
                </a:cubicBezTo>
                <a:cubicBezTo>
                  <a:pt x="11833930" y="1516003"/>
                  <a:pt x="11882422" y="1619263"/>
                  <a:pt x="11891658" y="2221862"/>
                </a:cubicBezTo>
                <a:cubicBezTo>
                  <a:pt x="11900895" y="2824461"/>
                  <a:pt x="11861640" y="4265233"/>
                  <a:pt x="11863949" y="4812662"/>
                </a:cubicBezTo>
                <a:lnTo>
                  <a:pt x="11808530" y="5520291"/>
                </a:lnTo>
                <a:cubicBezTo>
                  <a:pt x="11757730" y="6363036"/>
                  <a:pt x="11836270" y="6128813"/>
                  <a:pt x="11656130" y="6308953"/>
                </a:cubicBezTo>
                <a:cubicBezTo>
                  <a:pt x="11475990" y="6489093"/>
                  <a:pt x="11265709" y="6561876"/>
                  <a:pt x="10727691" y="6601130"/>
                </a:cubicBezTo>
                <a:cubicBezTo>
                  <a:pt x="10189673" y="6640384"/>
                  <a:pt x="9236172" y="6655522"/>
                  <a:pt x="8441875" y="6641462"/>
                </a:cubicBezTo>
                <a:cubicBezTo>
                  <a:pt x="7647578" y="6627402"/>
                  <a:pt x="6777020" y="6535244"/>
                  <a:pt x="5961911" y="6516771"/>
                </a:cubicBezTo>
                <a:cubicBezTo>
                  <a:pt x="5158347" y="6521389"/>
                  <a:pt x="4396348" y="6650699"/>
                  <a:pt x="3592784" y="6655317"/>
                </a:cubicBezTo>
                <a:lnTo>
                  <a:pt x="1279260" y="6601130"/>
                </a:lnTo>
                <a:cubicBezTo>
                  <a:pt x="-461764" y="6494707"/>
                  <a:pt x="253870" y="6225857"/>
                  <a:pt x="73730" y="6045717"/>
                </a:cubicBezTo>
                <a:cubicBezTo>
                  <a:pt x="-106410" y="5865577"/>
                  <a:pt x="244603" y="5767364"/>
                  <a:pt x="198421" y="5520291"/>
                </a:cubicBezTo>
                <a:cubicBezTo>
                  <a:pt x="13663" y="5162177"/>
                  <a:pt x="27549" y="5002182"/>
                  <a:pt x="4458" y="4480153"/>
                </a:cubicBezTo>
                <a:cubicBezTo>
                  <a:pt x="-18633" y="3958124"/>
                  <a:pt x="55258" y="2930680"/>
                  <a:pt x="59876" y="2388117"/>
                </a:cubicBezTo>
                <a:lnTo>
                  <a:pt x="198421" y="1197066"/>
                </a:lnTo>
                <a:close/>
              </a:path>
            </a:pathLst>
          </a:cu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03F3A9F-E43A-9112-40EC-0DCAF1C2A030}"/>
              </a:ext>
            </a:extLst>
          </p:cNvPr>
          <p:cNvGrpSpPr/>
          <p:nvPr/>
        </p:nvGrpSpPr>
        <p:grpSpPr>
          <a:xfrm>
            <a:off x="342901" y="1122641"/>
            <a:ext cx="5791200" cy="4773334"/>
            <a:chOff x="1594337" y="1602154"/>
            <a:chExt cx="9003323" cy="3477846"/>
          </a:xfrm>
        </p:grpSpPr>
        <p:sp>
          <p:nvSpPr>
            <p:cNvPr id="3" name="Rounded Rectangle 8">
              <a:extLst>
                <a:ext uri="{FF2B5EF4-FFF2-40B4-BE49-F238E27FC236}">
                  <a16:creationId xmlns:a16="http://schemas.microsoft.com/office/drawing/2014/main" id="{28A7E1EC-6117-0A4E-5BBC-01F7F0A98960}"/>
                </a:ext>
              </a:extLst>
            </p:cNvPr>
            <p:cNvSpPr/>
            <p:nvPr/>
          </p:nvSpPr>
          <p:spPr>
            <a:xfrm>
              <a:off x="1594337" y="1602154"/>
              <a:ext cx="9003323" cy="3477846"/>
            </a:xfrm>
            <a:prstGeom prst="roundRect">
              <a:avLst/>
            </a:prstGeom>
            <a:solidFill>
              <a:srgbClr val="66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7" name="Rounded Rectangle 9">
              <a:extLst>
                <a:ext uri="{FF2B5EF4-FFF2-40B4-BE49-F238E27FC236}">
                  <a16:creationId xmlns:a16="http://schemas.microsoft.com/office/drawing/2014/main" id="{A5A27039-1089-D447-FBAB-CF6D223BDF2F}"/>
                </a:ext>
              </a:extLst>
            </p:cNvPr>
            <p:cNvSpPr/>
            <p:nvPr/>
          </p:nvSpPr>
          <p:spPr>
            <a:xfrm>
              <a:off x="1906332" y="1772950"/>
              <a:ext cx="8459556" cy="3203705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>
                  <a:solidFill>
                    <a:srgbClr val="FF0000"/>
                  </a:solidFill>
                  <a:cs typeface="Calibri" panose="020F0502020204030204" pitchFamily="34" charset="0"/>
                </a:rPr>
                <a:t>Nên</a:t>
              </a:r>
              <a:r>
                <a:rPr lang="en-US" sz="3200" b="1" dirty="0">
                  <a:solidFill>
                    <a:srgbClr val="FF0000"/>
                  </a:solidFill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cs typeface="Calibri" panose="020F0502020204030204" pitchFamily="34" charset="0"/>
                </a:rPr>
                <a:t>làm</a:t>
              </a:r>
              <a:r>
                <a:rPr lang="en-US" sz="3200" b="1" dirty="0">
                  <a:solidFill>
                    <a:srgbClr val="FF0000"/>
                  </a:solidFill>
                  <a:cs typeface="Calibri" panose="020F0502020204030204" pitchFamily="34" charset="0"/>
                </a:rPr>
                <a:t>:</a:t>
              </a:r>
            </a:p>
            <a:p>
              <a:pPr marL="457200" indent="-457200" algn="just">
                <a:buFont typeface="Arial" panose="020B0604020202020204" pitchFamily="34" charset="0"/>
                <a:buChar char="•"/>
              </a:pPr>
              <a:r>
                <a:rPr lang="en-US" sz="2600" dirty="0">
                  <a:solidFill>
                    <a:schemeClr val="tx1"/>
                  </a:solidFill>
                  <a:cs typeface="Calibri" panose="020F0502020204030204" pitchFamily="34" charset="0"/>
                </a:rPr>
                <a:t>Cho </a:t>
              </a:r>
              <a:r>
                <a:rPr lang="en-US" sz="2600" dirty="0" err="1">
                  <a:solidFill>
                    <a:schemeClr val="tx1"/>
                  </a:solidFill>
                  <a:cs typeface="Calibri" panose="020F0502020204030204" pitchFamily="34" charset="0"/>
                </a:rPr>
                <a:t>vật</a:t>
              </a:r>
              <a:r>
                <a:rPr lang="en-US" sz="2600" dirty="0">
                  <a:solidFill>
                    <a:schemeClr val="tx1"/>
                  </a:solidFill>
                  <a:cs typeface="Calibri" panose="020F0502020204030204" pitchFamily="34" charset="0"/>
                </a:rPr>
                <a:t> </a:t>
              </a:r>
              <a:r>
                <a:rPr lang="en-US" sz="2600" dirty="0" err="1">
                  <a:solidFill>
                    <a:schemeClr val="tx1"/>
                  </a:solidFill>
                  <a:cs typeface="Calibri" panose="020F0502020204030204" pitchFamily="34" charset="0"/>
                </a:rPr>
                <a:t>nuôi</a:t>
              </a:r>
              <a:r>
                <a:rPr lang="en-US" sz="2600" dirty="0">
                  <a:solidFill>
                    <a:schemeClr val="tx1"/>
                  </a:solidFill>
                  <a:cs typeface="Calibri" panose="020F0502020204030204" pitchFamily="34" charset="0"/>
                </a:rPr>
                <a:t> </a:t>
              </a:r>
              <a:r>
                <a:rPr lang="en-US" sz="2600" dirty="0" err="1">
                  <a:solidFill>
                    <a:schemeClr val="tx1"/>
                  </a:solidFill>
                  <a:cs typeface="Calibri" panose="020F0502020204030204" pitchFamily="34" charset="0"/>
                </a:rPr>
                <a:t>ăn</a:t>
              </a:r>
              <a:r>
                <a:rPr lang="en-US" sz="2600" dirty="0">
                  <a:solidFill>
                    <a:schemeClr val="tx1"/>
                  </a:solidFill>
                  <a:cs typeface="Calibri" panose="020F0502020204030204" pitchFamily="34" charset="0"/>
                </a:rPr>
                <a:t> </a:t>
              </a:r>
              <a:r>
                <a:rPr lang="en-US" sz="2600" dirty="0" err="1">
                  <a:solidFill>
                    <a:schemeClr val="tx1"/>
                  </a:solidFill>
                  <a:cs typeface="Calibri" panose="020F0502020204030204" pitchFamily="34" charset="0"/>
                </a:rPr>
                <a:t>uống</a:t>
              </a:r>
              <a:r>
                <a:rPr lang="en-US" sz="2600" dirty="0">
                  <a:solidFill>
                    <a:schemeClr val="tx1"/>
                  </a:solidFill>
                  <a:cs typeface="Calibri" panose="020F0502020204030204" pitchFamily="34" charset="0"/>
                </a:rPr>
                <a:t> </a:t>
              </a:r>
              <a:r>
                <a:rPr lang="en-US" sz="2600" dirty="0" err="1">
                  <a:solidFill>
                    <a:schemeClr val="tx1"/>
                  </a:solidFill>
                  <a:cs typeface="Calibri" panose="020F0502020204030204" pitchFamily="34" charset="0"/>
                </a:rPr>
                <a:t>đầy</a:t>
              </a:r>
              <a:r>
                <a:rPr lang="en-US" sz="2600" dirty="0">
                  <a:solidFill>
                    <a:schemeClr val="tx1"/>
                  </a:solidFill>
                  <a:cs typeface="Calibri" panose="020F0502020204030204" pitchFamily="34" charset="0"/>
                </a:rPr>
                <a:t> </a:t>
              </a:r>
              <a:r>
                <a:rPr lang="en-US" sz="2600" dirty="0" err="1">
                  <a:solidFill>
                    <a:schemeClr val="tx1"/>
                  </a:solidFill>
                  <a:cs typeface="Calibri" panose="020F0502020204030204" pitchFamily="34" charset="0"/>
                </a:rPr>
                <a:t>đủ</a:t>
              </a:r>
              <a:endParaRPr lang="en-US" sz="2600" dirty="0">
                <a:solidFill>
                  <a:schemeClr val="tx1"/>
                </a:solidFill>
                <a:cs typeface="Calibri" panose="020F0502020204030204" pitchFamily="34" charset="0"/>
              </a:endParaRPr>
            </a:p>
            <a:p>
              <a:pPr marL="457200" indent="-457200" algn="just">
                <a:buFont typeface="Arial" panose="020B0604020202020204" pitchFamily="34" charset="0"/>
                <a:buChar char="•"/>
              </a:pPr>
              <a:r>
                <a:rPr lang="en-US" sz="2600" dirty="0" err="1">
                  <a:solidFill>
                    <a:schemeClr val="tx1"/>
                  </a:solidFill>
                  <a:cs typeface="Calibri" panose="020F0502020204030204" pitchFamily="34" charset="0"/>
                </a:rPr>
                <a:t>Dọn</a:t>
              </a:r>
              <a:r>
                <a:rPr lang="en-US" sz="2600" dirty="0">
                  <a:solidFill>
                    <a:schemeClr val="tx1"/>
                  </a:solidFill>
                  <a:cs typeface="Calibri" panose="020F0502020204030204" pitchFamily="34" charset="0"/>
                </a:rPr>
                <a:t> </a:t>
              </a:r>
              <a:r>
                <a:rPr lang="en-US" sz="2600" dirty="0" err="1">
                  <a:solidFill>
                    <a:schemeClr val="tx1"/>
                  </a:solidFill>
                  <a:cs typeface="Calibri" panose="020F0502020204030204" pitchFamily="34" charset="0"/>
                </a:rPr>
                <a:t>vệ</a:t>
              </a:r>
              <a:r>
                <a:rPr lang="en-US" sz="2600" dirty="0">
                  <a:solidFill>
                    <a:schemeClr val="tx1"/>
                  </a:solidFill>
                  <a:cs typeface="Calibri" panose="020F0502020204030204" pitchFamily="34" charset="0"/>
                </a:rPr>
                <a:t> </a:t>
              </a:r>
              <a:r>
                <a:rPr lang="en-US" sz="2600" dirty="0" err="1">
                  <a:solidFill>
                    <a:schemeClr val="tx1"/>
                  </a:solidFill>
                  <a:cs typeface="Calibri" panose="020F0502020204030204" pitchFamily="34" charset="0"/>
                </a:rPr>
                <a:t>sinh</a:t>
              </a:r>
              <a:r>
                <a:rPr lang="en-US" sz="2600" dirty="0">
                  <a:solidFill>
                    <a:schemeClr val="tx1"/>
                  </a:solidFill>
                  <a:cs typeface="Calibri" panose="020F0502020204030204" pitchFamily="34" charset="0"/>
                </a:rPr>
                <a:t> </a:t>
              </a:r>
              <a:r>
                <a:rPr lang="en-US" sz="2600" dirty="0" err="1">
                  <a:solidFill>
                    <a:schemeClr val="tx1"/>
                  </a:solidFill>
                  <a:cs typeface="Calibri" panose="020F0502020204030204" pitchFamily="34" charset="0"/>
                </a:rPr>
                <a:t>nơi</a:t>
              </a:r>
              <a:r>
                <a:rPr lang="en-US" sz="2600" dirty="0">
                  <a:solidFill>
                    <a:schemeClr val="tx1"/>
                  </a:solidFill>
                  <a:cs typeface="Calibri" panose="020F0502020204030204" pitchFamily="34" charset="0"/>
                </a:rPr>
                <a:t> ở, </a:t>
              </a:r>
              <a:r>
                <a:rPr lang="en-US" sz="2600" dirty="0" err="1">
                  <a:solidFill>
                    <a:schemeClr val="tx1"/>
                  </a:solidFill>
                  <a:cs typeface="Calibri" panose="020F0502020204030204" pitchFamily="34" charset="0"/>
                </a:rPr>
                <a:t>chuồng</a:t>
              </a:r>
              <a:r>
                <a:rPr lang="en-US" sz="2600" dirty="0">
                  <a:solidFill>
                    <a:schemeClr val="tx1"/>
                  </a:solidFill>
                  <a:cs typeface="Calibri" panose="020F0502020204030204" pitchFamily="34" charset="0"/>
                </a:rPr>
                <a:t> </a:t>
              </a:r>
              <a:r>
                <a:rPr lang="en-US" sz="2600" dirty="0" err="1">
                  <a:solidFill>
                    <a:schemeClr val="tx1"/>
                  </a:solidFill>
                  <a:cs typeface="Calibri" panose="020F0502020204030204" pitchFamily="34" charset="0"/>
                </a:rPr>
                <a:t>trại</a:t>
              </a:r>
              <a:endParaRPr lang="en-US" sz="2600" dirty="0">
                <a:solidFill>
                  <a:schemeClr val="tx1"/>
                </a:solidFill>
                <a:cs typeface="Calibri" panose="020F0502020204030204" pitchFamily="34" charset="0"/>
              </a:endParaRPr>
            </a:p>
            <a:p>
              <a:pPr marL="457200" indent="-457200" algn="just">
                <a:buFont typeface="Arial" panose="020B0604020202020204" pitchFamily="34" charset="0"/>
                <a:buChar char="•"/>
              </a:pPr>
              <a:r>
                <a:rPr lang="en-US" sz="2600" dirty="0" err="1">
                  <a:solidFill>
                    <a:schemeClr val="tx1"/>
                  </a:solidFill>
                  <a:cs typeface="Calibri" panose="020F0502020204030204" pitchFamily="34" charset="0"/>
                </a:rPr>
                <a:t>Giữ</a:t>
              </a:r>
              <a:r>
                <a:rPr lang="en-US" sz="2600" dirty="0">
                  <a:solidFill>
                    <a:schemeClr val="tx1"/>
                  </a:solidFill>
                  <a:cs typeface="Calibri" panose="020F0502020204030204" pitchFamily="34" charset="0"/>
                </a:rPr>
                <a:t> </a:t>
              </a:r>
              <a:r>
                <a:rPr lang="en-US" sz="2600" dirty="0" err="1">
                  <a:solidFill>
                    <a:schemeClr val="tx1"/>
                  </a:solidFill>
                  <a:cs typeface="Calibri" panose="020F0502020204030204" pitchFamily="34" charset="0"/>
                </a:rPr>
                <a:t>ấm</a:t>
              </a:r>
              <a:r>
                <a:rPr lang="en-US" sz="2600" dirty="0">
                  <a:solidFill>
                    <a:schemeClr val="tx1"/>
                  </a:solidFill>
                  <a:cs typeface="Calibri" panose="020F0502020204030204" pitchFamily="34" charset="0"/>
                </a:rPr>
                <a:t> </a:t>
              </a:r>
              <a:r>
                <a:rPr lang="en-US" sz="2600" dirty="0" err="1">
                  <a:solidFill>
                    <a:schemeClr val="tx1"/>
                  </a:solidFill>
                  <a:cs typeface="Calibri" panose="020F0502020204030204" pitchFamily="34" charset="0"/>
                </a:rPr>
                <a:t>cho</a:t>
              </a:r>
              <a:r>
                <a:rPr lang="en-US" sz="2600" dirty="0">
                  <a:solidFill>
                    <a:schemeClr val="tx1"/>
                  </a:solidFill>
                  <a:cs typeface="Calibri" panose="020F0502020204030204" pitchFamily="34" charset="0"/>
                </a:rPr>
                <a:t> </a:t>
              </a:r>
              <a:r>
                <a:rPr lang="en-US" sz="2600" dirty="0" err="1">
                  <a:solidFill>
                    <a:schemeClr val="tx1"/>
                  </a:solidFill>
                  <a:cs typeface="Calibri" panose="020F0502020204030204" pitchFamily="34" charset="0"/>
                </a:rPr>
                <a:t>vật</a:t>
              </a:r>
              <a:r>
                <a:rPr lang="en-US" sz="2600" dirty="0">
                  <a:solidFill>
                    <a:schemeClr val="tx1"/>
                  </a:solidFill>
                  <a:cs typeface="Calibri" panose="020F0502020204030204" pitchFamily="34" charset="0"/>
                </a:rPr>
                <a:t> </a:t>
              </a:r>
              <a:r>
                <a:rPr lang="en-US" sz="2600" dirty="0" err="1">
                  <a:solidFill>
                    <a:schemeClr val="tx1"/>
                  </a:solidFill>
                  <a:cs typeface="Calibri" panose="020F0502020204030204" pitchFamily="34" charset="0"/>
                </a:rPr>
                <a:t>nuôi</a:t>
              </a:r>
              <a:r>
                <a:rPr lang="en-US" sz="2600" dirty="0">
                  <a:solidFill>
                    <a:schemeClr val="tx1"/>
                  </a:solidFill>
                  <a:cs typeface="Calibri" panose="020F0502020204030204" pitchFamily="34" charset="0"/>
                </a:rPr>
                <a:t> </a:t>
              </a:r>
              <a:r>
                <a:rPr lang="en-US" sz="2600" dirty="0" err="1">
                  <a:solidFill>
                    <a:schemeClr val="tx1"/>
                  </a:solidFill>
                  <a:cs typeface="Calibri" panose="020F0502020204030204" pitchFamily="34" charset="0"/>
                </a:rPr>
                <a:t>vào</a:t>
              </a:r>
              <a:r>
                <a:rPr lang="en-US" sz="2600" dirty="0">
                  <a:solidFill>
                    <a:schemeClr val="tx1"/>
                  </a:solidFill>
                  <a:cs typeface="Calibri" panose="020F0502020204030204" pitchFamily="34" charset="0"/>
                </a:rPr>
                <a:t> </a:t>
              </a:r>
              <a:r>
                <a:rPr lang="en-US" sz="2600" dirty="0" err="1">
                  <a:solidFill>
                    <a:schemeClr val="tx1"/>
                  </a:solidFill>
                  <a:cs typeface="Calibri" panose="020F0502020204030204" pitchFamily="34" charset="0"/>
                </a:rPr>
                <a:t>mùa</a:t>
              </a:r>
              <a:r>
                <a:rPr lang="en-US" sz="2600" dirty="0">
                  <a:solidFill>
                    <a:schemeClr val="tx1"/>
                  </a:solidFill>
                  <a:cs typeface="Calibri" panose="020F0502020204030204" pitchFamily="34" charset="0"/>
                </a:rPr>
                <a:t> </a:t>
              </a:r>
              <a:r>
                <a:rPr lang="en-US" sz="2600" dirty="0" err="1">
                  <a:solidFill>
                    <a:schemeClr val="tx1"/>
                  </a:solidFill>
                  <a:cs typeface="Calibri" panose="020F0502020204030204" pitchFamily="34" charset="0"/>
                </a:rPr>
                <a:t>đông</a:t>
              </a:r>
              <a:endParaRPr lang="en-US" sz="2600" dirty="0">
                <a:solidFill>
                  <a:schemeClr val="tx1"/>
                </a:solidFill>
                <a:cs typeface="Calibri" panose="020F0502020204030204" pitchFamily="34" charset="0"/>
              </a:endParaRPr>
            </a:p>
            <a:p>
              <a:pPr marL="457200" indent="-457200" algn="just">
                <a:buFont typeface="Arial" panose="020B0604020202020204" pitchFamily="34" charset="0"/>
                <a:buChar char="•"/>
              </a:pPr>
              <a:r>
                <a:rPr lang="en-US" sz="2600" dirty="0" err="1">
                  <a:solidFill>
                    <a:schemeClr val="tx1"/>
                  </a:solidFill>
                  <a:cs typeface="Calibri" panose="020F0502020204030204" pitchFamily="34" charset="0"/>
                </a:rPr>
                <a:t>Đưa</a:t>
              </a:r>
              <a:r>
                <a:rPr lang="en-US" sz="2600" dirty="0">
                  <a:solidFill>
                    <a:schemeClr val="tx1"/>
                  </a:solidFill>
                  <a:cs typeface="Calibri" panose="020F0502020204030204" pitchFamily="34" charset="0"/>
                </a:rPr>
                <a:t> </a:t>
              </a:r>
              <a:r>
                <a:rPr lang="en-US" sz="2600" dirty="0" err="1">
                  <a:solidFill>
                    <a:schemeClr val="tx1"/>
                  </a:solidFill>
                  <a:cs typeface="Calibri" panose="020F0502020204030204" pitchFamily="34" charset="0"/>
                </a:rPr>
                <a:t>vật</a:t>
              </a:r>
              <a:r>
                <a:rPr lang="en-US" sz="2600" dirty="0">
                  <a:solidFill>
                    <a:schemeClr val="tx1"/>
                  </a:solidFill>
                  <a:cs typeface="Calibri" panose="020F0502020204030204" pitchFamily="34" charset="0"/>
                </a:rPr>
                <a:t> </a:t>
              </a:r>
              <a:r>
                <a:rPr lang="en-US" sz="2600" dirty="0" err="1">
                  <a:solidFill>
                    <a:schemeClr val="tx1"/>
                  </a:solidFill>
                  <a:cs typeface="Calibri" panose="020F0502020204030204" pitchFamily="34" charset="0"/>
                </a:rPr>
                <a:t>nuôi</a:t>
              </a:r>
              <a:r>
                <a:rPr lang="en-US" sz="2600" dirty="0">
                  <a:solidFill>
                    <a:schemeClr val="tx1"/>
                  </a:solidFill>
                  <a:cs typeface="Calibri" panose="020F0502020204030204" pitchFamily="34" charset="0"/>
                </a:rPr>
                <a:t> </a:t>
              </a:r>
              <a:r>
                <a:rPr lang="en-US" sz="2600" dirty="0" err="1">
                  <a:solidFill>
                    <a:schemeClr val="tx1"/>
                  </a:solidFill>
                  <a:cs typeface="Calibri" panose="020F0502020204030204" pitchFamily="34" charset="0"/>
                </a:rPr>
                <a:t>đi</a:t>
              </a:r>
              <a:r>
                <a:rPr lang="en-US" sz="2600" dirty="0">
                  <a:solidFill>
                    <a:schemeClr val="tx1"/>
                  </a:solidFill>
                  <a:cs typeface="Calibri" panose="020F0502020204030204" pitchFamily="34" charset="0"/>
                </a:rPr>
                <a:t> </a:t>
              </a:r>
              <a:r>
                <a:rPr lang="en-US" sz="2600" dirty="0" err="1">
                  <a:solidFill>
                    <a:schemeClr val="tx1"/>
                  </a:solidFill>
                  <a:cs typeface="Calibri" panose="020F0502020204030204" pitchFamily="34" charset="0"/>
                </a:rPr>
                <a:t>khám</a:t>
              </a:r>
              <a:r>
                <a:rPr lang="en-US" sz="2600" dirty="0">
                  <a:solidFill>
                    <a:schemeClr val="tx1"/>
                  </a:solidFill>
                  <a:cs typeface="Calibri" panose="020F0502020204030204" pitchFamily="34" charset="0"/>
                </a:rPr>
                <a:t> </a:t>
              </a:r>
              <a:r>
                <a:rPr lang="en-US" sz="2600" dirty="0" err="1">
                  <a:solidFill>
                    <a:schemeClr val="tx1"/>
                  </a:solidFill>
                  <a:cs typeface="Calibri" panose="020F0502020204030204" pitchFamily="34" charset="0"/>
                </a:rPr>
                <a:t>khi</a:t>
              </a:r>
              <a:r>
                <a:rPr lang="en-US" sz="2600" dirty="0">
                  <a:solidFill>
                    <a:schemeClr val="tx1"/>
                  </a:solidFill>
                  <a:cs typeface="Calibri" panose="020F0502020204030204" pitchFamily="34" charset="0"/>
                </a:rPr>
                <a:t> </a:t>
              </a:r>
              <a:r>
                <a:rPr lang="en-US" sz="2600" dirty="0" err="1">
                  <a:solidFill>
                    <a:schemeClr val="tx1"/>
                  </a:solidFill>
                  <a:cs typeface="Calibri" panose="020F0502020204030204" pitchFamily="34" charset="0"/>
                </a:rPr>
                <a:t>bị</a:t>
              </a:r>
              <a:r>
                <a:rPr lang="en-US" sz="2600" dirty="0">
                  <a:solidFill>
                    <a:schemeClr val="tx1"/>
                  </a:solidFill>
                  <a:cs typeface="Calibri" panose="020F0502020204030204" pitchFamily="34" charset="0"/>
                </a:rPr>
                <a:t> </a:t>
              </a:r>
              <a:r>
                <a:rPr lang="en-US" sz="2600" dirty="0" err="1">
                  <a:solidFill>
                    <a:schemeClr val="tx1"/>
                  </a:solidFill>
                  <a:cs typeface="Calibri" panose="020F0502020204030204" pitchFamily="34" charset="0"/>
                </a:rPr>
                <a:t>bệnh</a:t>
              </a:r>
              <a:endParaRPr lang="en-US" sz="2600" dirty="0">
                <a:solidFill>
                  <a:schemeClr val="tx1"/>
                </a:solidFill>
                <a:cs typeface="Calibri" panose="020F0502020204030204" pitchFamily="34" charset="0"/>
              </a:endParaRPr>
            </a:p>
            <a:p>
              <a:pPr marL="457200" indent="-457200" algn="just">
                <a:buFont typeface="Arial" panose="020B0604020202020204" pitchFamily="34" charset="0"/>
                <a:buChar char="•"/>
              </a:pPr>
              <a:r>
                <a:rPr lang="en-US" sz="2600" dirty="0" err="1">
                  <a:solidFill>
                    <a:schemeClr val="tx1"/>
                  </a:solidFill>
                  <a:cs typeface="Calibri" panose="020F0502020204030204" pitchFamily="34" charset="0"/>
                </a:rPr>
                <a:t>Tiêm</a:t>
              </a:r>
              <a:r>
                <a:rPr lang="en-US" sz="2600" dirty="0">
                  <a:solidFill>
                    <a:schemeClr val="tx1"/>
                  </a:solidFill>
                  <a:cs typeface="Calibri" panose="020F0502020204030204" pitchFamily="34" charset="0"/>
                </a:rPr>
                <a:t> </a:t>
              </a:r>
              <a:r>
                <a:rPr lang="en-US" sz="2600" dirty="0" err="1">
                  <a:solidFill>
                    <a:schemeClr val="tx1"/>
                  </a:solidFill>
                  <a:cs typeface="Calibri" panose="020F0502020204030204" pitchFamily="34" charset="0"/>
                </a:rPr>
                <a:t>vắc</a:t>
              </a:r>
              <a:r>
                <a:rPr lang="en-US" sz="2600" dirty="0">
                  <a:solidFill>
                    <a:schemeClr val="tx1"/>
                  </a:solidFill>
                  <a:cs typeface="Calibri" panose="020F0502020204030204" pitchFamily="34" charset="0"/>
                </a:rPr>
                <a:t> </a:t>
              </a:r>
              <a:r>
                <a:rPr lang="en-US" sz="2600" dirty="0" err="1">
                  <a:solidFill>
                    <a:schemeClr val="tx1"/>
                  </a:solidFill>
                  <a:cs typeface="Calibri" panose="020F0502020204030204" pitchFamily="34" charset="0"/>
                </a:rPr>
                <a:t>xin</a:t>
              </a:r>
              <a:r>
                <a:rPr lang="en-US" sz="2600" dirty="0">
                  <a:solidFill>
                    <a:schemeClr val="tx1"/>
                  </a:solidFill>
                  <a:cs typeface="Calibri" panose="020F0502020204030204" pitchFamily="34" charset="0"/>
                </a:rPr>
                <a:t> </a:t>
              </a:r>
              <a:r>
                <a:rPr lang="en-US" sz="2600" dirty="0" err="1">
                  <a:solidFill>
                    <a:schemeClr val="tx1"/>
                  </a:solidFill>
                  <a:cs typeface="Calibri" panose="020F0502020204030204" pitchFamily="34" charset="0"/>
                </a:rPr>
                <a:t>phòng</a:t>
              </a:r>
              <a:r>
                <a:rPr lang="en-US" sz="2600" dirty="0">
                  <a:solidFill>
                    <a:schemeClr val="tx1"/>
                  </a:solidFill>
                  <a:cs typeface="Calibri" panose="020F0502020204030204" pitchFamily="34" charset="0"/>
                </a:rPr>
                <a:t> </a:t>
              </a:r>
              <a:r>
                <a:rPr lang="en-US" sz="2600" dirty="0" err="1">
                  <a:solidFill>
                    <a:schemeClr val="tx1"/>
                  </a:solidFill>
                  <a:cs typeface="Calibri" panose="020F0502020204030204" pitchFamily="34" charset="0"/>
                </a:rPr>
                <a:t>bệnh</a:t>
              </a:r>
              <a:r>
                <a:rPr lang="en-US" sz="2600" dirty="0">
                  <a:solidFill>
                    <a:schemeClr val="tx1"/>
                  </a:solidFill>
                  <a:cs typeface="Calibri" panose="020F0502020204030204" pitchFamily="34" charset="0"/>
                </a:rPr>
                <a:t> </a:t>
              </a:r>
              <a:r>
                <a:rPr lang="en-US" sz="2600" dirty="0" err="1">
                  <a:solidFill>
                    <a:schemeClr val="tx1"/>
                  </a:solidFill>
                  <a:cs typeface="Calibri" panose="020F0502020204030204" pitchFamily="34" charset="0"/>
                </a:rPr>
                <a:t>cho</a:t>
              </a:r>
              <a:r>
                <a:rPr lang="en-US" sz="2600" dirty="0">
                  <a:solidFill>
                    <a:schemeClr val="tx1"/>
                  </a:solidFill>
                  <a:cs typeface="Calibri" panose="020F0502020204030204" pitchFamily="34" charset="0"/>
                </a:rPr>
                <a:t> </a:t>
              </a:r>
              <a:r>
                <a:rPr lang="en-US" sz="2600" dirty="0" err="1">
                  <a:solidFill>
                    <a:schemeClr val="tx1"/>
                  </a:solidFill>
                  <a:cs typeface="Calibri" panose="020F0502020204030204" pitchFamily="34" charset="0"/>
                </a:rPr>
                <a:t>vật</a:t>
              </a:r>
              <a:r>
                <a:rPr lang="en-US" sz="2600" dirty="0">
                  <a:solidFill>
                    <a:schemeClr val="tx1"/>
                  </a:solidFill>
                  <a:cs typeface="Calibri" panose="020F0502020204030204" pitchFamily="34" charset="0"/>
                </a:rPr>
                <a:t> </a:t>
              </a:r>
              <a:r>
                <a:rPr lang="en-US" sz="2600" dirty="0" err="1">
                  <a:solidFill>
                    <a:schemeClr val="tx1"/>
                  </a:solidFill>
                  <a:cs typeface="Calibri" panose="020F0502020204030204" pitchFamily="34" charset="0"/>
                </a:rPr>
                <a:t>nuôi</a:t>
              </a:r>
              <a:endParaRPr lang="en-US" sz="2600" dirty="0">
                <a:solidFill>
                  <a:schemeClr val="tx1"/>
                </a:solidFill>
                <a:cs typeface="Calibri" panose="020F0502020204030204" pitchFamily="34" charset="0"/>
              </a:endParaRPr>
            </a:p>
            <a:p>
              <a:pPr marL="457200" indent="-457200" algn="just">
                <a:buFont typeface="Arial" panose="020B0604020202020204" pitchFamily="34" charset="0"/>
                <a:buChar char="•"/>
              </a:pPr>
              <a:r>
                <a:rPr lang="en-US" sz="2600" dirty="0" err="1">
                  <a:solidFill>
                    <a:schemeClr val="tx1"/>
                  </a:solidFill>
                  <a:cs typeface="Calibri" panose="020F0502020204030204" pitchFamily="34" charset="0"/>
                </a:rPr>
                <a:t>Yêu</a:t>
              </a:r>
              <a:r>
                <a:rPr lang="en-US" sz="2600" dirty="0">
                  <a:solidFill>
                    <a:schemeClr val="tx1"/>
                  </a:solidFill>
                  <a:cs typeface="Calibri" panose="020F0502020204030204" pitchFamily="34" charset="0"/>
                </a:rPr>
                <a:t> </a:t>
              </a:r>
              <a:r>
                <a:rPr lang="en-US" sz="2600" dirty="0" err="1">
                  <a:solidFill>
                    <a:schemeClr val="tx1"/>
                  </a:solidFill>
                  <a:cs typeface="Calibri" panose="020F0502020204030204" pitchFamily="34" charset="0"/>
                </a:rPr>
                <a:t>quý</a:t>
              </a:r>
              <a:r>
                <a:rPr lang="en-US" sz="2600" dirty="0">
                  <a:solidFill>
                    <a:schemeClr val="tx1"/>
                  </a:solidFill>
                  <a:cs typeface="Calibri" panose="020F0502020204030204" pitchFamily="34" charset="0"/>
                </a:rPr>
                <a:t>, </a:t>
              </a:r>
              <a:r>
                <a:rPr lang="en-US" sz="2600" dirty="0" err="1">
                  <a:solidFill>
                    <a:schemeClr val="tx1"/>
                  </a:solidFill>
                  <a:cs typeface="Calibri" panose="020F0502020204030204" pitchFamily="34" charset="0"/>
                </a:rPr>
                <a:t>chăm</a:t>
              </a:r>
              <a:r>
                <a:rPr lang="en-US" sz="2600" dirty="0">
                  <a:solidFill>
                    <a:schemeClr val="tx1"/>
                  </a:solidFill>
                  <a:cs typeface="Calibri" panose="020F0502020204030204" pitchFamily="34" charset="0"/>
                </a:rPr>
                <a:t> </a:t>
              </a:r>
              <a:r>
                <a:rPr lang="en-US" sz="2600" dirty="0" err="1">
                  <a:solidFill>
                    <a:schemeClr val="tx1"/>
                  </a:solidFill>
                  <a:cs typeface="Calibri" panose="020F0502020204030204" pitchFamily="34" charset="0"/>
                </a:rPr>
                <a:t>sóc</a:t>
              </a:r>
              <a:r>
                <a:rPr lang="en-US" sz="2600" dirty="0">
                  <a:solidFill>
                    <a:schemeClr val="tx1"/>
                  </a:solidFill>
                  <a:cs typeface="Calibri" panose="020F0502020204030204" pitchFamily="34" charset="0"/>
                </a:rPr>
                <a:t> </a:t>
              </a:r>
              <a:r>
                <a:rPr lang="en-US" sz="2600" dirty="0" err="1">
                  <a:solidFill>
                    <a:schemeClr val="tx1"/>
                  </a:solidFill>
                  <a:cs typeface="Calibri" panose="020F0502020204030204" pitchFamily="34" charset="0"/>
                </a:rPr>
                <a:t>bảo</a:t>
              </a:r>
              <a:r>
                <a:rPr lang="en-US" sz="2600" dirty="0">
                  <a:solidFill>
                    <a:schemeClr val="tx1"/>
                  </a:solidFill>
                  <a:cs typeface="Calibri" panose="020F0502020204030204" pitchFamily="34" charset="0"/>
                </a:rPr>
                <a:t> </a:t>
              </a:r>
              <a:r>
                <a:rPr lang="en-US" sz="2600" dirty="0" err="1">
                  <a:solidFill>
                    <a:schemeClr val="tx1"/>
                  </a:solidFill>
                  <a:cs typeface="Calibri" panose="020F0502020204030204" pitchFamily="34" charset="0"/>
                </a:rPr>
                <a:t>vệ</a:t>
              </a:r>
              <a:r>
                <a:rPr lang="en-US" sz="2600" dirty="0">
                  <a:solidFill>
                    <a:schemeClr val="tx1"/>
                  </a:solidFill>
                  <a:cs typeface="Calibri" panose="020F0502020204030204" pitchFamily="34" charset="0"/>
                </a:rPr>
                <a:t> </a:t>
              </a:r>
              <a:r>
                <a:rPr lang="en-US" sz="2600" dirty="0" err="1">
                  <a:solidFill>
                    <a:schemeClr val="tx1"/>
                  </a:solidFill>
                  <a:cs typeface="Calibri" panose="020F0502020204030204" pitchFamily="34" charset="0"/>
                </a:rPr>
                <a:t>các</a:t>
              </a:r>
              <a:r>
                <a:rPr lang="en-US" sz="2600" dirty="0">
                  <a:solidFill>
                    <a:schemeClr val="tx1"/>
                  </a:solidFill>
                  <a:cs typeface="Calibri" panose="020F0502020204030204" pitchFamily="34" charset="0"/>
                </a:rPr>
                <a:t> con </a:t>
              </a:r>
              <a:r>
                <a:rPr lang="en-US" sz="2600" dirty="0" err="1">
                  <a:solidFill>
                    <a:schemeClr val="tx1"/>
                  </a:solidFill>
                  <a:cs typeface="Calibri" panose="020F0502020204030204" pitchFamily="34" charset="0"/>
                </a:rPr>
                <a:t>vật</a:t>
              </a:r>
              <a:endParaRPr lang="vi-VN" sz="2600" dirty="0">
                <a:solidFill>
                  <a:schemeClr val="tx1"/>
                </a:solidFill>
                <a:cs typeface="Calibri" panose="020F0502020204030204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49FA344-CC57-0A85-1D8B-F3DA749CAAF1}"/>
              </a:ext>
            </a:extLst>
          </p:cNvPr>
          <p:cNvGrpSpPr/>
          <p:nvPr/>
        </p:nvGrpSpPr>
        <p:grpSpPr>
          <a:xfrm>
            <a:off x="6315074" y="1132166"/>
            <a:ext cx="5715001" cy="4773334"/>
            <a:chOff x="1594337" y="1602154"/>
            <a:chExt cx="9003323" cy="3477846"/>
          </a:xfrm>
        </p:grpSpPr>
        <p:sp>
          <p:nvSpPr>
            <p:cNvPr id="13" name="Rounded Rectangle 8">
              <a:extLst>
                <a:ext uri="{FF2B5EF4-FFF2-40B4-BE49-F238E27FC236}">
                  <a16:creationId xmlns:a16="http://schemas.microsoft.com/office/drawing/2014/main" id="{DA5AD79E-7BE3-FC96-FD9A-4014039AD8C2}"/>
                </a:ext>
              </a:extLst>
            </p:cNvPr>
            <p:cNvSpPr/>
            <p:nvPr/>
          </p:nvSpPr>
          <p:spPr>
            <a:xfrm>
              <a:off x="1594337" y="1602154"/>
              <a:ext cx="9003323" cy="3477846"/>
            </a:xfrm>
            <a:prstGeom prst="roundRect">
              <a:avLst/>
            </a:prstGeom>
            <a:solidFill>
              <a:srgbClr val="66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4" name="Rounded Rectangle 9">
              <a:extLst>
                <a:ext uri="{FF2B5EF4-FFF2-40B4-BE49-F238E27FC236}">
                  <a16:creationId xmlns:a16="http://schemas.microsoft.com/office/drawing/2014/main" id="{DDA74E07-967E-BBC1-9355-C8B75DEC4E55}"/>
                </a:ext>
              </a:extLst>
            </p:cNvPr>
            <p:cNvSpPr/>
            <p:nvPr/>
          </p:nvSpPr>
          <p:spPr>
            <a:xfrm>
              <a:off x="1906332" y="1772950"/>
              <a:ext cx="8459556" cy="3203705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>
                  <a:solidFill>
                    <a:srgbClr val="FF0000"/>
                  </a:solidFill>
                  <a:cs typeface="Calibri" panose="020F0502020204030204" pitchFamily="34" charset="0"/>
                </a:rPr>
                <a:t>Không</a:t>
              </a:r>
              <a:r>
                <a:rPr lang="en-US" sz="3200" b="1" dirty="0">
                  <a:solidFill>
                    <a:srgbClr val="FF0000"/>
                  </a:solidFill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cs typeface="Calibri" panose="020F0502020204030204" pitchFamily="34" charset="0"/>
                </a:rPr>
                <a:t>nên</a:t>
              </a:r>
              <a:r>
                <a:rPr lang="en-US" sz="3200" b="1" dirty="0">
                  <a:solidFill>
                    <a:srgbClr val="FF0000"/>
                  </a:solidFill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cs typeface="Calibri" panose="020F0502020204030204" pitchFamily="34" charset="0"/>
                </a:rPr>
                <a:t>làm</a:t>
              </a:r>
              <a:r>
                <a:rPr lang="en-US" sz="3200" b="1" dirty="0">
                  <a:solidFill>
                    <a:srgbClr val="FF0000"/>
                  </a:solidFill>
                  <a:cs typeface="Calibri" panose="020F0502020204030204" pitchFamily="34" charset="0"/>
                </a:rPr>
                <a:t>:</a:t>
              </a:r>
            </a:p>
            <a:p>
              <a:pPr marL="457200" indent="-457200" algn="just">
                <a:buFont typeface="Arial" panose="020B0604020202020204" pitchFamily="34" charset="0"/>
                <a:buChar char="•"/>
              </a:pPr>
              <a:r>
                <a:rPr lang="en-US" sz="2600" dirty="0" err="1">
                  <a:solidFill>
                    <a:schemeClr val="tx1"/>
                  </a:solidFill>
                  <a:cs typeface="Calibri" panose="020F0502020204030204" pitchFamily="34" charset="0"/>
                </a:rPr>
                <a:t>Bỏ</a:t>
              </a:r>
              <a:r>
                <a:rPr lang="en-US" sz="2600" dirty="0">
                  <a:solidFill>
                    <a:schemeClr val="tx1"/>
                  </a:solidFill>
                  <a:cs typeface="Calibri" panose="020F0502020204030204" pitchFamily="34" charset="0"/>
                </a:rPr>
                <a:t> </a:t>
              </a:r>
              <a:r>
                <a:rPr lang="en-US" sz="2600" dirty="0" err="1">
                  <a:solidFill>
                    <a:schemeClr val="tx1"/>
                  </a:solidFill>
                  <a:cs typeface="Calibri" panose="020F0502020204030204" pitchFamily="34" charset="0"/>
                </a:rPr>
                <a:t>đói</a:t>
              </a:r>
              <a:r>
                <a:rPr lang="en-US" sz="2600" dirty="0">
                  <a:solidFill>
                    <a:schemeClr val="tx1"/>
                  </a:solidFill>
                  <a:cs typeface="Calibri" panose="020F0502020204030204" pitchFamily="34" charset="0"/>
                </a:rPr>
                <a:t> </a:t>
              </a:r>
              <a:r>
                <a:rPr lang="en-US" sz="2600" dirty="0" err="1">
                  <a:solidFill>
                    <a:schemeClr val="tx1"/>
                  </a:solidFill>
                  <a:cs typeface="Calibri" panose="020F0502020204030204" pitchFamily="34" charset="0"/>
                </a:rPr>
                <a:t>vật</a:t>
              </a:r>
              <a:r>
                <a:rPr lang="en-US" sz="2600" dirty="0">
                  <a:solidFill>
                    <a:schemeClr val="tx1"/>
                  </a:solidFill>
                  <a:cs typeface="Calibri" panose="020F0502020204030204" pitchFamily="34" charset="0"/>
                </a:rPr>
                <a:t> </a:t>
              </a:r>
              <a:r>
                <a:rPr lang="en-US" sz="2600" dirty="0" err="1">
                  <a:solidFill>
                    <a:schemeClr val="tx1"/>
                  </a:solidFill>
                  <a:cs typeface="Calibri" panose="020F0502020204030204" pitchFamily="34" charset="0"/>
                </a:rPr>
                <a:t>nuôi</a:t>
              </a:r>
              <a:endParaRPr lang="en-US" sz="2600" dirty="0">
                <a:solidFill>
                  <a:schemeClr val="tx1"/>
                </a:solidFill>
                <a:cs typeface="Calibri" panose="020F0502020204030204" pitchFamily="34" charset="0"/>
              </a:endParaRPr>
            </a:p>
            <a:p>
              <a:pPr marL="457200" indent="-457200" algn="just">
                <a:buFont typeface="Arial" panose="020B0604020202020204" pitchFamily="34" charset="0"/>
                <a:buChar char="•"/>
              </a:pPr>
              <a:r>
                <a:rPr lang="en-US" sz="2600" dirty="0" err="1">
                  <a:solidFill>
                    <a:schemeClr val="tx1"/>
                  </a:solidFill>
                  <a:cs typeface="Calibri" panose="020F0502020204030204" pitchFamily="34" charset="0"/>
                </a:rPr>
                <a:t>Để</a:t>
              </a:r>
              <a:r>
                <a:rPr lang="en-US" sz="2600" dirty="0">
                  <a:solidFill>
                    <a:schemeClr val="tx1"/>
                  </a:solidFill>
                  <a:cs typeface="Calibri" panose="020F0502020204030204" pitchFamily="34" charset="0"/>
                </a:rPr>
                <a:t> </a:t>
              </a:r>
              <a:r>
                <a:rPr lang="en-US" sz="2600" dirty="0" err="1">
                  <a:solidFill>
                    <a:schemeClr val="tx1"/>
                  </a:solidFill>
                  <a:cs typeface="Calibri" panose="020F0502020204030204" pitchFamily="34" charset="0"/>
                </a:rPr>
                <a:t>chuồng</a:t>
              </a:r>
              <a:r>
                <a:rPr lang="en-US" sz="2600" dirty="0">
                  <a:solidFill>
                    <a:schemeClr val="tx1"/>
                  </a:solidFill>
                  <a:cs typeface="Calibri" panose="020F0502020204030204" pitchFamily="34" charset="0"/>
                </a:rPr>
                <a:t> </a:t>
              </a:r>
              <a:r>
                <a:rPr lang="en-US" sz="2600" dirty="0" err="1">
                  <a:solidFill>
                    <a:schemeClr val="tx1"/>
                  </a:solidFill>
                  <a:cs typeface="Calibri" panose="020F0502020204030204" pitchFamily="34" charset="0"/>
                </a:rPr>
                <a:t>trại</a:t>
              </a:r>
              <a:r>
                <a:rPr lang="en-US" sz="2600" dirty="0">
                  <a:solidFill>
                    <a:schemeClr val="tx1"/>
                  </a:solidFill>
                  <a:cs typeface="Calibri" panose="020F0502020204030204" pitchFamily="34" charset="0"/>
                </a:rPr>
                <a:t> </a:t>
              </a:r>
              <a:r>
                <a:rPr lang="en-US" sz="2600" dirty="0" err="1">
                  <a:solidFill>
                    <a:schemeClr val="tx1"/>
                  </a:solidFill>
                  <a:cs typeface="Calibri" panose="020F0502020204030204" pitchFamily="34" charset="0"/>
                </a:rPr>
                <a:t>mất</a:t>
              </a:r>
              <a:r>
                <a:rPr lang="en-US" sz="2600" dirty="0">
                  <a:solidFill>
                    <a:schemeClr val="tx1"/>
                  </a:solidFill>
                  <a:cs typeface="Calibri" panose="020F0502020204030204" pitchFamily="34" charset="0"/>
                </a:rPr>
                <a:t> </a:t>
              </a:r>
              <a:r>
                <a:rPr lang="en-US" sz="2600" dirty="0" err="1">
                  <a:solidFill>
                    <a:schemeClr val="tx1"/>
                  </a:solidFill>
                  <a:cs typeface="Calibri" panose="020F0502020204030204" pitchFamily="34" charset="0"/>
                </a:rPr>
                <a:t>vệ</a:t>
              </a:r>
              <a:r>
                <a:rPr lang="en-US" sz="2600" dirty="0">
                  <a:solidFill>
                    <a:schemeClr val="tx1"/>
                  </a:solidFill>
                  <a:cs typeface="Calibri" panose="020F0502020204030204" pitchFamily="34" charset="0"/>
                </a:rPr>
                <a:t> </a:t>
              </a:r>
              <a:r>
                <a:rPr lang="en-US" sz="2600" dirty="0" err="1">
                  <a:solidFill>
                    <a:schemeClr val="tx1"/>
                  </a:solidFill>
                  <a:cs typeface="Calibri" panose="020F0502020204030204" pitchFamily="34" charset="0"/>
                </a:rPr>
                <a:t>sinh</a:t>
              </a:r>
              <a:endParaRPr lang="en-US" sz="2600" dirty="0">
                <a:solidFill>
                  <a:schemeClr val="tx1"/>
                </a:solidFill>
                <a:cs typeface="Calibri" panose="020F0502020204030204" pitchFamily="34" charset="0"/>
              </a:endParaRPr>
            </a:p>
            <a:p>
              <a:pPr marL="457200" indent="-457200" algn="just">
                <a:buFont typeface="Arial" panose="020B0604020202020204" pitchFamily="34" charset="0"/>
                <a:buChar char="•"/>
              </a:pPr>
              <a:r>
                <a:rPr lang="en-US" sz="2600" dirty="0" err="1">
                  <a:solidFill>
                    <a:schemeClr val="tx1"/>
                  </a:solidFill>
                  <a:cs typeface="Calibri" panose="020F0502020204030204" pitchFamily="34" charset="0"/>
                </a:rPr>
                <a:t>Không</a:t>
              </a:r>
              <a:r>
                <a:rPr lang="en-US" sz="2600" dirty="0">
                  <a:solidFill>
                    <a:schemeClr val="tx1"/>
                  </a:solidFill>
                  <a:cs typeface="Calibri" panose="020F0502020204030204" pitchFamily="34" charset="0"/>
                </a:rPr>
                <a:t> </a:t>
              </a:r>
              <a:r>
                <a:rPr lang="en-US" sz="2600" dirty="0" err="1">
                  <a:solidFill>
                    <a:schemeClr val="tx1"/>
                  </a:solidFill>
                  <a:cs typeface="Calibri" panose="020F0502020204030204" pitchFamily="34" charset="0"/>
                </a:rPr>
                <a:t>giữ</a:t>
              </a:r>
              <a:r>
                <a:rPr lang="en-US" sz="2600" dirty="0">
                  <a:solidFill>
                    <a:schemeClr val="tx1"/>
                  </a:solidFill>
                  <a:cs typeface="Calibri" panose="020F0502020204030204" pitchFamily="34" charset="0"/>
                </a:rPr>
                <a:t> </a:t>
              </a:r>
              <a:r>
                <a:rPr lang="en-US" sz="2600" dirty="0" err="1">
                  <a:solidFill>
                    <a:schemeClr val="tx1"/>
                  </a:solidFill>
                  <a:cs typeface="Calibri" panose="020F0502020204030204" pitchFamily="34" charset="0"/>
                </a:rPr>
                <a:t>ấm</a:t>
              </a:r>
              <a:r>
                <a:rPr lang="en-US" sz="2600" dirty="0">
                  <a:solidFill>
                    <a:schemeClr val="tx1"/>
                  </a:solidFill>
                  <a:cs typeface="Calibri" panose="020F0502020204030204" pitchFamily="34" charset="0"/>
                </a:rPr>
                <a:t> </a:t>
              </a:r>
              <a:r>
                <a:rPr lang="en-US" sz="2600" dirty="0" err="1">
                  <a:solidFill>
                    <a:schemeClr val="tx1"/>
                  </a:solidFill>
                  <a:cs typeface="Calibri" panose="020F0502020204030204" pitchFamily="34" charset="0"/>
                </a:rPr>
                <a:t>cho</a:t>
              </a:r>
              <a:r>
                <a:rPr lang="en-US" sz="2600" dirty="0">
                  <a:solidFill>
                    <a:schemeClr val="tx1"/>
                  </a:solidFill>
                  <a:cs typeface="Calibri" panose="020F0502020204030204" pitchFamily="34" charset="0"/>
                </a:rPr>
                <a:t> </a:t>
              </a:r>
              <a:r>
                <a:rPr lang="en-US" sz="2600" dirty="0" err="1">
                  <a:solidFill>
                    <a:schemeClr val="tx1"/>
                  </a:solidFill>
                  <a:cs typeface="Calibri" panose="020F0502020204030204" pitchFamily="34" charset="0"/>
                </a:rPr>
                <a:t>vật</a:t>
              </a:r>
              <a:r>
                <a:rPr lang="en-US" sz="2600" dirty="0">
                  <a:solidFill>
                    <a:schemeClr val="tx1"/>
                  </a:solidFill>
                  <a:cs typeface="Calibri" panose="020F0502020204030204" pitchFamily="34" charset="0"/>
                </a:rPr>
                <a:t> </a:t>
              </a:r>
              <a:r>
                <a:rPr lang="en-US" sz="2600" dirty="0" err="1">
                  <a:solidFill>
                    <a:schemeClr val="tx1"/>
                  </a:solidFill>
                  <a:cs typeface="Calibri" panose="020F0502020204030204" pitchFamily="34" charset="0"/>
                </a:rPr>
                <a:t>nuôi</a:t>
              </a:r>
              <a:r>
                <a:rPr lang="en-US" sz="2600" dirty="0">
                  <a:solidFill>
                    <a:schemeClr val="tx1"/>
                  </a:solidFill>
                  <a:cs typeface="Calibri" panose="020F0502020204030204" pitchFamily="34" charset="0"/>
                </a:rPr>
                <a:t> </a:t>
              </a:r>
              <a:r>
                <a:rPr lang="en-US" sz="2600" dirty="0" err="1">
                  <a:solidFill>
                    <a:schemeClr val="tx1"/>
                  </a:solidFill>
                  <a:cs typeface="Calibri" panose="020F0502020204030204" pitchFamily="34" charset="0"/>
                </a:rPr>
                <a:t>vào</a:t>
              </a:r>
              <a:r>
                <a:rPr lang="en-US" sz="2600" dirty="0">
                  <a:solidFill>
                    <a:schemeClr val="tx1"/>
                  </a:solidFill>
                  <a:cs typeface="Calibri" panose="020F0502020204030204" pitchFamily="34" charset="0"/>
                </a:rPr>
                <a:t> </a:t>
              </a:r>
              <a:r>
                <a:rPr lang="en-US" sz="2600" dirty="0" err="1">
                  <a:solidFill>
                    <a:schemeClr val="tx1"/>
                  </a:solidFill>
                  <a:cs typeface="Calibri" panose="020F0502020204030204" pitchFamily="34" charset="0"/>
                </a:rPr>
                <a:t>mùa</a:t>
              </a:r>
              <a:r>
                <a:rPr lang="en-US" sz="2600" dirty="0">
                  <a:solidFill>
                    <a:schemeClr val="tx1"/>
                  </a:solidFill>
                  <a:cs typeface="Calibri" panose="020F0502020204030204" pitchFamily="34" charset="0"/>
                </a:rPr>
                <a:t> </a:t>
              </a:r>
              <a:r>
                <a:rPr lang="en-US" sz="2600" dirty="0" err="1">
                  <a:solidFill>
                    <a:schemeClr val="tx1"/>
                  </a:solidFill>
                  <a:cs typeface="Calibri" panose="020F0502020204030204" pitchFamily="34" charset="0"/>
                </a:rPr>
                <a:t>đông</a:t>
              </a:r>
              <a:endParaRPr lang="en-US" sz="2600" dirty="0">
                <a:solidFill>
                  <a:schemeClr val="tx1"/>
                </a:solidFill>
                <a:cs typeface="Calibri" panose="020F0502020204030204" pitchFamily="34" charset="0"/>
              </a:endParaRPr>
            </a:p>
            <a:p>
              <a:pPr marL="457200" indent="-457200" algn="just">
                <a:buFont typeface="Arial" panose="020B0604020202020204" pitchFamily="34" charset="0"/>
                <a:buChar char="•"/>
              </a:pPr>
              <a:r>
                <a:rPr lang="en-US" sz="2600" dirty="0" err="1">
                  <a:solidFill>
                    <a:schemeClr val="tx1"/>
                  </a:solidFill>
                  <a:cs typeface="Calibri" panose="020F0502020204030204" pitchFamily="34" charset="0"/>
                </a:rPr>
                <a:t>Không</a:t>
              </a:r>
              <a:r>
                <a:rPr lang="en-US" sz="2600" dirty="0">
                  <a:solidFill>
                    <a:schemeClr val="tx1"/>
                  </a:solidFill>
                  <a:cs typeface="Calibri" panose="020F0502020204030204" pitchFamily="34" charset="0"/>
                </a:rPr>
                <a:t> </a:t>
              </a:r>
              <a:r>
                <a:rPr lang="en-US" sz="2600" dirty="0" err="1">
                  <a:solidFill>
                    <a:schemeClr val="tx1"/>
                  </a:solidFill>
                  <a:cs typeface="Calibri" panose="020F0502020204030204" pitchFamily="34" charset="0"/>
                </a:rPr>
                <a:t>đưa</a:t>
              </a:r>
              <a:r>
                <a:rPr lang="en-US" sz="2600" dirty="0">
                  <a:solidFill>
                    <a:schemeClr val="tx1"/>
                  </a:solidFill>
                  <a:cs typeface="Calibri" panose="020F0502020204030204" pitchFamily="34" charset="0"/>
                </a:rPr>
                <a:t> </a:t>
              </a:r>
              <a:r>
                <a:rPr lang="en-US" sz="2600" dirty="0" err="1">
                  <a:solidFill>
                    <a:schemeClr val="tx1"/>
                  </a:solidFill>
                  <a:cs typeface="Calibri" panose="020F0502020204030204" pitchFamily="34" charset="0"/>
                </a:rPr>
                <a:t>vật</a:t>
              </a:r>
              <a:r>
                <a:rPr lang="en-US" sz="2600" dirty="0">
                  <a:solidFill>
                    <a:schemeClr val="tx1"/>
                  </a:solidFill>
                  <a:cs typeface="Calibri" panose="020F0502020204030204" pitchFamily="34" charset="0"/>
                </a:rPr>
                <a:t> </a:t>
              </a:r>
              <a:r>
                <a:rPr lang="en-US" sz="2600" dirty="0" err="1">
                  <a:solidFill>
                    <a:schemeClr val="tx1"/>
                  </a:solidFill>
                  <a:cs typeface="Calibri" panose="020F0502020204030204" pitchFamily="34" charset="0"/>
                </a:rPr>
                <a:t>nuôi</a:t>
              </a:r>
              <a:r>
                <a:rPr lang="en-US" sz="2600" dirty="0">
                  <a:solidFill>
                    <a:schemeClr val="tx1"/>
                  </a:solidFill>
                  <a:cs typeface="Calibri" panose="020F0502020204030204" pitchFamily="34" charset="0"/>
                </a:rPr>
                <a:t> </a:t>
              </a:r>
              <a:r>
                <a:rPr lang="en-US" sz="2600" dirty="0" err="1">
                  <a:solidFill>
                    <a:schemeClr val="tx1"/>
                  </a:solidFill>
                  <a:cs typeface="Calibri" panose="020F0502020204030204" pitchFamily="34" charset="0"/>
                </a:rPr>
                <a:t>đi</a:t>
              </a:r>
              <a:r>
                <a:rPr lang="en-US" sz="2600" dirty="0">
                  <a:solidFill>
                    <a:schemeClr val="tx1"/>
                  </a:solidFill>
                  <a:cs typeface="Calibri" panose="020F0502020204030204" pitchFamily="34" charset="0"/>
                </a:rPr>
                <a:t> </a:t>
              </a:r>
              <a:r>
                <a:rPr lang="en-US" sz="2600" dirty="0" err="1">
                  <a:solidFill>
                    <a:schemeClr val="tx1"/>
                  </a:solidFill>
                  <a:cs typeface="Calibri" panose="020F0502020204030204" pitchFamily="34" charset="0"/>
                </a:rPr>
                <a:t>khám</a:t>
              </a:r>
              <a:r>
                <a:rPr lang="en-US" sz="2600" dirty="0">
                  <a:solidFill>
                    <a:schemeClr val="tx1"/>
                  </a:solidFill>
                  <a:cs typeface="Calibri" panose="020F0502020204030204" pitchFamily="34" charset="0"/>
                </a:rPr>
                <a:t> </a:t>
              </a:r>
              <a:r>
                <a:rPr lang="en-US" sz="2600" dirty="0" err="1">
                  <a:solidFill>
                    <a:schemeClr val="tx1"/>
                  </a:solidFill>
                  <a:cs typeface="Calibri" panose="020F0502020204030204" pitchFamily="34" charset="0"/>
                </a:rPr>
                <a:t>khi</a:t>
              </a:r>
              <a:r>
                <a:rPr lang="en-US" sz="2600" dirty="0">
                  <a:solidFill>
                    <a:schemeClr val="tx1"/>
                  </a:solidFill>
                  <a:cs typeface="Calibri" panose="020F0502020204030204" pitchFamily="34" charset="0"/>
                </a:rPr>
                <a:t> </a:t>
              </a:r>
              <a:r>
                <a:rPr lang="en-US" sz="2600" dirty="0" err="1">
                  <a:solidFill>
                    <a:schemeClr val="tx1"/>
                  </a:solidFill>
                  <a:cs typeface="Calibri" panose="020F0502020204030204" pitchFamily="34" charset="0"/>
                </a:rPr>
                <a:t>bị</a:t>
              </a:r>
              <a:r>
                <a:rPr lang="en-US" sz="2600" dirty="0">
                  <a:solidFill>
                    <a:schemeClr val="tx1"/>
                  </a:solidFill>
                  <a:cs typeface="Calibri" panose="020F0502020204030204" pitchFamily="34" charset="0"/>
                </a:rPr>
                <a:t> </a:t>
              </a:r>
              <a:r>
                <a:rPr lang="en-US" sz="2600" dirty="0" err="1">
                  <a:solidFill>
                    <a:schemeClr val="tx1"/>
                  </a:solidFill>
                  <a:cs typeface="Calibri" panose="020F0502020204030204" pitchFamily="34" charset="0"/>
                </a:rPr>
                <a:t>bệnh</a:t>
              </a:r>
              <a:endParaRPr lang="en-US" sz="2600" dirty="0">
                <a:solidFill>
                  <a:schemeClr val="tx1"/>
                </a:solidFill>
                <a:cs typeface="Calibri" panose="020F0502020204030204" pitchFamily="34" charset="0"/>
              </a:endParaRPr>
            </a:p>
            <a:p>
              <a:pPr marL="457200" indent="-457200" algn="just">
                <a:buFont typeface="Arial" panose="020B0604020202020204" pitchFamily="34" charset="0"/>
                <a:buChar char="•"/>
              </a:pPr>
              <a:r>
                <a:rPr lang="en-US" sz="2600" dirty="0" err="1">
                  <a:solidFill>
                    <a:schemeClr val="tx1"/>
                  </a:solidFill>
                  <a:cs typeface="Calibri" panose="020F0502020204030204" pitchFamily="34" charset="0"/>
                </a:rPr>
                <a:t>Không</a:t>
              </a:r>
              <a:r>
                <a:rPr lang="en-US" sz="2600" dirty="0">
                  <a:solidFill>
                    <a:schemeClr val="tx1"/>
                  </a:solidFill>
                  <a:cs typeface="Calibri" panose="020F0502020204030204" pitchFamily="34" charset="0"/>
                </a:rPr>
                <a:t> </a:t>
              </a:r>
              <a:r>
                <a:rPr lang="en-US" sz="2600" dirty="0" err="1">
                  <a:solidFill>
                    <a:schemeClr val="tx1"/>
                  </a:solidFill>
                  <a:cs typeface="Calibri" panose="020F0502020204030204" pitchFamily="34" charset="0"/>
                </a:rPr>
                <a:t>tiêm</a:t>
              </a:r>
              <a:r>
                <a:rPr lang="en-US" sz="2600" dirty="0">
                  <a:solidFill>
                    <a:schemeClr val="tx1"/>
                  </a:solidFill>
                  <a:cs typeface="Calibri" panose="020F0502020204030204" pitchFamily="34" charset="0"/>
                </a:rPr>
                <a:t> </a:t>
              </a:r>
              <a:r>
                <a:rPr lang="en-US" sz="2600" dirty="0" err="1">
                  <a:solidFill>
                    <a:schemeClr val="tx1"/>
                  </a:solidFill>
                  <a:cs typeface="Calibri" panose="020F0502020204030204" pitchFamily="34" charset="0"/>
                </a:rPr>
                <a:t>vắc</a:t>
              </a:r>
              <a:r>
                <a:rPr lang="en-US" sz="2600" dirty="0">
                  <a:solidFill>
                    <a:schemeClr val="tx1"/>
                  </a:solidFill>
                  <a:cs typeface="Calibri" panose="020F0502020204030204" pitchFamily="34" charset="0"/>
                </a:rPr>
                <a:t> </a:t>
              </a:r>
              <a:r>
                <a:rPr lang="en-US" sz="2600" dirty="0" err="1">
                  <a:solidFill>
                    <a:schemeClr val="tx1"/>
                  </a:solidFill>
                  <a:cs typeface="Calibri" panose="020F0502020204030204" pitchFamily="34" charset="0"/>
                </a:rPr>
                <a:t>xin</a:t>
              </a:r>
              <a:r>
                <a:rPr lang="en-US" sz="2600" dirty="0">
                  <a:solidFill>
                    <a:schemeClr val="tx1"/>
                  </a:solidFill>
                  <a:cs typeface="Calibri" panose="020F0502020204030204" pitchFamily="34" charset="0"/>
                </a:rPr>
                <a:t> </a:t>
              </a:r>
              <a:r>
                <a:rPr lang="en-US" sz="2600" dirty="0" err="1">
                  <a:solidFill>
                    <a:schemeClr val="tx1"/>
                  </a:solidFill>
                  <a:cs typeface="Calibri" panose="020F0502020204030204" pitchFamily="34" charset="0"/>
                </a:rPr>
                <a:t>phòng</a:t>
              </a:r>
              <a:r>
                <a:rPr lang="en-US" sz="2600" dirty="0">
                  <a:solidFill>
                    <a:schemeClr val="tx1"/>
                  </a:solidFill>
                  <a:cs typeface="Calibri" panose="020F0502020204030204" pitchFamily="34" charset="0"/>
                </a:rPr>
                <a:t> </a:t>
              </a:r>
              <a:r>
                <a:rPr lang="en-US" sz="2600" dirty="0" err="1">
                  <a:solidFill>
                    <a:schemeClr val="tx1"/>
                  </a:solidFill>
                  <a:cs typeface="Calibri" panose="020F0502020204030204" pitchFamily="34" charset="0"/>
                </a:rPr>
                <a:t>bệnh</a:t>
              </a:r>
              <a:r>
                <a:rPr lang="en-US" sz="2600" dirty="0">
                  <a:solidFill>
                    <a:schemeClr val="tx1"/>
                  </a:solidFill>
                  <a:cs typeface="Calibri" panose="020F0502020204030204" pitchFamily="34" charset="0"/>
                </a:rPr>
                <a:t> </a:t>
              </a:r>
              <a:r>
                <a:rPr lang="en-US" sz="2600" dirty="0" err="1">
                  <a:solidFill>
                    <a:schemeClr val="tx1"/>
                  </a:solidFill>
                  <a:cs typeface="Calibri" panose="020F0502020204030204" pitchFamily="34" charset="0"/>
                </a:rPr>
                <a:t>cho</a:t>
              </a:r>
              <a:r>
                <a:rPr lang="en-US" sz="2600" dirty="0">
                  <a:solidFill>
                    <a:schemeClr val="tx1"/>
                  </a:solidFill>
                  <a:cs typeface="Calibri" panose="020F0502020204030204" pitchFamily="34" charset="0"/>
                </a:rPr>
                <a:t> </a:t>
              </a:r>
              <a:r>
                <a:rPr lang="en-US" sz="2600" dirty="0" err="1">
                  <a:solidFill>
                    <a:schemeClr val="tx1"/>
                  </a:solidFill>
                  <a:cs typeface="Calibri" panose="020F0502020204030204" pitchFamily="34" charset="0"/>
                </a:rPr>
                <a:t>vật</a:t>
              </a:r>
              <a:r>
                <a:rPr lang="en-US" sz="2600" dirty="0">
                  <a:solidFill>
                    <a:schemeClr val="tx1"/>
                  </a:solidFill>
                  <a:cs typeface="Calibri" panose="020F0502020204030204" pitchFamily="34" charset="0"/>
                </a:rPr>
                <a:t> </a:t>
              </a:r>
              <a:r>
                <a:rPr lang="en-US" sz="2600" dirty="0" err="1">
                  <a:solidFill>
                    <a:schemeClr val="tx1"/>
                  </a:solidFill>
                  <a:cs typeface="Calibri" panose="020F0502020204030204" pitchFamily="34" charset="0"/>
                </a:rPr>
                <a:t>nuôi</a:t>
              </a:r>
              <a:endParaRPr lang="en-US" sz="2600" dirty="0">
                <a:solidFill>
                  <a:schemeClr val="tx1"/>
                </a:solidFill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21900095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8" y="895"/>
            <a:ext cx="12179302" cy="5795405"/>
          </a:xfrm>
          <a:prstGeom prst="rect">
            <a:avLst/>
          </a:prstGeom>
        </p:spPr>
      </p:pic>
      <p:pic>
        <p:nvPicPr>
          <p:cNvPr id="5" name="图片 4" descr="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8" y="3247439"/>
            <a:ext cx="12179302" cy="3663631"/>
          </a:xfrm>
          <a:prstGeom prst="rect">
            <a:avLst/>
          </a:prstGeom>
        </p:spPr>
      </p:pic>
      <p:cxnSp>
        <p:nvCxnSpPr>
          <p:cNvPr id="11" name="直接连接符 10"/>
          <p:cNvCxnSpPr/>
          <p:nvPr/>
        </p:nvCxnSpPr>
        <p:spPr>
          <a:xfrm>
            <a:off x="2471397" y="1173527"/>
            <a:ext cx="2717001" cy="0"/>
          </a:xfrm>
          <a:prstGeom prst="line">
            <a:avLst/>
          </a:prstGeom>
          <a:ln w="12700">
            <a:solidFill>
              <a:srgbClr val="4093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>
            <a:off x="6418255" y="1173527"/>
            <a:ext cx="2717001" cy="0"/>
          </a:xfrm>
          <a:prstGeom prst="line">
            <a:avLst/>
          </a:prstGeom>
          <a:ln w="12700">
            <a:solidFill>
              <a:srgbClr val="4093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弧形 6"/>
          <p:cNvSpPr/>
          <p:nvPr/>
        </p:nvSpPr>
        <p:spPr>
          <a:xfrm>
            <a:off x="5117551" y="205133"/>
            <a:ext cx="1371549" cy="1371549"/>
          </a:xfrm>
          <a:prstGeom prst="arc">
            <a:avLst>
              <a:gd name="adj1" fmla="val 9386608"/>
              <a:gd name="adj2" fmla="val 1456947"/>
            </a:avLst>
          </a:prstGeom>
          <a:ln w="12700">
            <a:solidFill>
              <a:srgbClr val="4093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105号-简雅黑" panose="00000500000000000000" charset="-122"/>
              <a:ea typeface="字魂105号-简雅黑" panose="00000500000000000000" charset="-122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D0E5807-DAF1-FD89-3577-78E2CF04A71D}"/>
              </a:ext>
            </a:extLst>
          </p:cNvPr>
          <p:cNvGrpSpPr/>
          <p:nvPr/>
        </p:nvGrpSpPr>
        <p:grpSpPr>
          <a:xfrm>
            <a:off x="490213" y="3690230"/>
            <a:ext cx="3407203" cy="3309392"/>
            <a:chOff x="488751" y="3690298"/>
            <a:chExt cx="3408091" cy="3310254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44A647B-0F50-0835-2B9E-46F9E888CF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48" t="32224" r="34274" b="-2328"/>
            <a:stretch/>
          </p:blipFill>
          <p:spPr>
            <a:xfrm>
              <a:off x="1368287" y="3700528"/>
              <a:ext cx="2528555" cy="3300024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7DB5590-3303-5BC4-FBEE-3F15F7C2AD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862" t="30773" r="17960" b="-878"/>
            <a:stretch/>
          </p:blipFill>
          <p:spPr>
            <a:xfrm flipH="1">
              <a:off x="488751" y="3690298"/>
              <a:ext cx="2481781" cy="3238978"/>
            </a:xfrm>
            <a:prstGeom prst="rect">
              <a:avLst/>
            </a:prstGeom>
          </p:spPr>
        </p:pic>
      </p:grpSp>
      <p:pic>
        <p:nvPicPr>
          <p:cNvPr id="21" name="图片 5" descr="33">
            <a:extLst>
              <a:ext uri="{FF2B5EF4-FFF2-40B4-BE49-F238E27FC236}">
                <a16:creationId xmlns:a16="http://schemas.microsoft.com/office/drawing/2014/main" id="{D218F60B-6E22-85B8-3574-8A1727C64D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51642" y="3445573"/>
            <a:ext cx="4186971" cy="34753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9528C36-9ED2-6934-D005-A6FF09E8DE8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2" t="27821"/>
          <a:stretch/>
        </p:blipFill>
        <p:spPr>
          <a:xfrm>
            <a:off x="9942492" y="3596399"/>
            <a:ext cx="2016883" cy="339680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4CCC551-A0B9-99D0-8EF7-891044447E7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9" t="37211" r="70260" b="836"/>
          <a:stretch/>
        </p:blipFill>
        <p:spPr>
          <a:xfrm flipH="1">
            <a:off x="7704093" y="4114507"/>
            <a:ext cx="2016883" cy="286157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713BCCB-F910-42BF-9C7E-F927FFC0947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10982" y="1315498"/>
            <a:ext cx="6084335" cy="2188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667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8" y="895"/>
            <a:ext cx="12179302" cy="5795405"/>
          </a:xfrm>
          <a:prstGeom prst="rect">
            <a:avLst/>
          </a:prstGeom>
        </p:spPr>
      </p:pic>
      <p:pic>
        <p:nvPicPr>
          <p:cNvPr id="5" name="图片 4" descr="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8" y="3247439"/>
            <a:ext cx="12179302" cy="3663631"/>
          </a:xfrm>
          <a:prstGeom prst="rect">
            <a:avLst/>
          </a:prstGeom>
        </p:spPr>
      </p:pic>
      <p:cxnSp>
        <p:nvCxnSpPr>
          <p:cNvPr id="11" name="直接连接符 10"/>
          <p:cNvCxnSpPr/>
          <p:nvPr/>
        </p:nvCxnSpPr>
        <p:spPr>
          <a:xfrm>
            <a:off x="2471397" y="1173527"/>
            <a:ext cx="2717001" cy="0"/>
          </a:xfrm>
          <a:prstGeom prst="line">
            <a:avLst/>
          </a:prstGeom>
          <a:ln w="12700">
            <a:solidFill>
              <a:srgbClr val="4093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>
            <a:off x="6418255" y="1173527"/>
            <a:ext cx="2717001" cy="0"/>
          </a:xfrm>
          <a:prstGeom prst="line">
            <a:avLst/>
          </a:prstGeom>
          <a:ln w="12700">
            <a:solidFill>
              <a:srgbClr val="4093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弧形 6"/>
          <p:cNvSpPr/>
          <p:nvPr/>
        </p:nvSpPr>
        <p:spPr>
          <a:xfrm>
            <a:off x="5117551" y="205133"/>
            <a:ext cx="1371549" cy="1371549"/>
          </a:xfrm>
          <a:prstGeom prst="arc">
            <a:avLst>
              <a:gd name="adj1" fmla="val 9386608"/>
              <a:gd name="adj2" fmla="val 1456947"/>
            </a:avLst>
          </a:prstGeom>
          <a:ln w="12700">
            <a:solidFill>
              <a:srgbClr val="4093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105号-简雅黑" panose="00000500000000000000" charset="-122"/>
              <a:ea typeface="字魂105号-简雅黑" panose="00000500000000000000" charset="-122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D0E5807-DAF1-FD89-3577-78E2CF04A71D}"/>
              </a:ext>
            </a:extLst>
          </p:cNvPr>
          <p:cNvGrpSpPr/>
          <p:nvPr/>
        </p:nvGrpSpPr>
        <p:grpSpPr>
          <a:xfrm>
            <a:off x="490213" y="3690230"/>
            <a:ext cx="3407203" cy="3309392"/>
            <a:chOff x="488751" y="3690298"/>
            <a:chExt cx="3408091" cy="3310254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44A647B-0F50-0835-2B9E-46F9E888CF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48" t="32224" r="34274" b="-2328"/>
            <a:stretch/>
          </p:blipFill>
          <p:spPr>
            <a:xfrm>
              <a:off x="1368287" y="3700528"/>
              <a:ext cx="2528555" cy="3300024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7DB5590-3303-5BC4-FBEE-3F15F7C2AD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862" t="30773" r="17960" b="-878"/>
            <a:stretch/>
          </p:blipFill>
          <p:spPr>
            <a:xfrm flipH="1">
              <a:off x="488751" y="3690298"/>
              <a:ext cx="2481781" cy="3238978"/>
            </a:xfrm>
            <a:prstGeom prst="rect">
              <a:avLst/>
            </a:prstGeom>
          </p:spPr>
        </p:pic>
      </p:grpSp>
      <p:pic>
        <p:nvPicPr>
          <p:cNvPr id="21" name="图片 5" descr="33">
            <a:extLst>
              <a:ext uri="{FF2B5EF4-FFF2-40B4-BE49-F238E27FC236}">
                <a16:creationId xmlns:a16="http://schemas.microsoft.com/office/drawing/2014/main" id="{D218F60B-6E22-85B8-3574-8A1727C64D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51642" y="3445573"/>
            <a:ext cx="4186971" cy="34753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9528C36-9ED2-6934-D005-A6FF09E8DE8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2" t="27821"/>
          <a:stretch/>
        </p:blipFill>
        <p:spPr>
          <a:xfrm>
            <a:off x="9942492" y="3596399"/>
            <a:ext cx="2016883" cy="339680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4CCC551-A0B9-99D0-8EF7-891044447E7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9" t="37211" r="70260" b="836"/>
          <a:stretch/>
        </p:blipFill>
        <p:spPr>
          <a:xfrm flipH="1">
            <a:off x="7704093" y="4114507"/>
            <a:ext cx="2016883" cy="286157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3389A76-2A53-AC56-2D95-9B31A81BF00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432" r="7434" b="24976"/>
          <a:stretch/>
        </p:blipFill>
        <p:spPr>
          <a:xfrm>
            <a:off x="1756358" y="1061703"/>
            <a:ext cx="8773854" cy="25103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8" y="895"/>
            <a:ext cx="12179302" cy="5795405"/>
          </a:xfrm>
          <a:prstGeom prst="rect">
            <a:avLst/>
          </a:prstGeom>
        </p:spPr>
      </p:pic>
      <p:pic>
        <p:nvPicPr>
          <p:cNvPr id="5" name="图片 4" descr="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8" y="3247439"/>
            <a:ext cx="12179302" cy="3663631"/>
          </a:xfrm>
          <a:prstGeom prst="rect">
            <a:avLst/>
          </a:prstGeom>
        </p:spPr>
      </p:pic>
      <p:cxnSp>
        <p:nvCxnSpPr>
          <p:cNvPr id="11" name="直接连接符 10"/>
          <p:cNvCxnSpPr/>
          <p:nvPr/>
        </p:nvCxnSpPr>
        <p:spPr>
          <a:xfrm>
            <a:off x="2471397" y="1173527"/>
            <a:ext cx="2717001" cy="0"/>
          </a:xfrm>
          <a:prstGeom prst="line">
            <a:avLst/>
          </a:prstGeom>
          <a:ln w="12700">
            <a:solidFill>
              <a:srgbClr val="4093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>
            <a:off x="6418255" y="1173527"/>
            <a:ext cx="2717001" cy="0"/>
          </a:xfrm>
          <a:prstGeom prst="line">
            <a:avLst/>
          </a:prstGeom>
          <a:ln w="12700">
            <a:solidFill>
              <a:srgbClr val="4093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D0E5807-DAF1-FD89-3577-78E2CF04A71D}"/>
              </a:ext>
            </a:extLst>
          </p:cNvPr>
          <p:cNvGrpSpPr/>
          <p:nvPr/>
        </p:nvGrpSpPr>
        <p:grpSpPr>
          <a:xfrm>
            <a:off x="490213" y="3690230"/>
            <a:ext cx="3407203" cy="3309392"/>
            <a:chOff x="488751" y="3690298"/>
            <a:chExt cx="3408091" cy="3310254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44A647B-0F50-0835-2B9E-46F9E888CF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48" t="32224" r="34274" b="-2328"/>
            <a:stretch/>
          </p:blipFill>
          <p:spPr>
            <a:xfrm>
              <a:off x="1368287" y="3700528"/>
              <a:ext cx="2528555" cy="3300024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7DB5590-3303-5BC4-FBEE-3F15F7C2AD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862" t="30773" r="17960" b="-878"/>
            <a:stretch/>
          </p:blipFill>
          <p:spPr>
            <a:xfrm flipH="1">
              <a:off x="488751" y="3690298"/>
              <a:ext cx="2481781" cy="3238978"/>
            </a:xfrm>
            <a:prstGeom prst="rect">
              <a:avLst/>
            </a:prstGeom>
          </p:spPr>
        </p:pic>
      </p:grpSp>
      <p:pic>
        <p:nvPicPr>
          <p:cNvPr id="21" name="图片 5" descr="33">
            <a:extLst>
              <a:ext uri="{FF2B5EF4-FFF2-40B4-BE49-F238E27FC236}">
                <a16:creationId xmlns:a16="http://schemas.microsoft.com/office/drawing/2014/main" id="{D218F60B-6E22-85B8-3574-8A1727C64D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51642" y="3445573"/>
            <a:ext cx="4186971" cy="34753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9528C36-9ED2-6934-D005-A6FF09E8DE8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2" t="27821"/>
          <a:stretch/>
        </p:blipFill>
        <p:spPr>
          <a:xfrm>
            <a:off x="9942492" y="3596399"/>
            <a:ext cx="2016883" cy="339680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4CCC551-A0B9-99D0-8EF7-891044447E7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9" t="37211" r="70260" b="836"/>
          <a:stretch/>
        </p:blipFill>
        <p:spPr>
          <a:xfrm flipH="1">
            <a:off x="7704093" y="4114507"/>
            <a:ext cx="2016883" cy="286157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5928779-589C-43CA-A3DE-F5F080AD8B0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637" y="164892"/>
            <a:ext cx="6478214" cy="4829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615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l="-35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441439E-728A-4BB8-AFEB-61C94B37C05B}"/>
              </a:ext>
            </a:extLst>
          </p:cNvPr>
          <p:cNvSpPr/>
          <p:nvPr/>
        </p:nvSpPr>
        <p:spPr>
          <a:xfrm>
            <a:off x="199053" y="130629"/>
            <a:ext cx="11793894" cy="6559420"/>
          </a:xfrm>
          <a:custGeom>
            <a:avLst/>
            <a:gdLst>
              <a:gd name="connsiteX0" fmla="*/ 0 w 11793894"/>
              <a:gd name="connsiteY0" fmla="*/ 613962 h 6559420"/>
              <a:gd name="connsiteX1" fmla="*/ 613962 w 11793894"/>
              <a:gd name="connsiteY1" fmla="*/ 0 h 6559420"/>
              <a:gd name="connsiteX2" fmla="*/ 11179932 w 11793894"/>
              <a:gd name="connsiteY2" fmla="*/ 0 h 6559420"/>
              <a:gd name="connsiteX3" fmla="*/ 11793894 w 11793894"/>
              <a:gd name="connsiteY3" fmla="*/ 613962 h 6559420"/>
              <a:gd name="connsiteX4" fmla="*/ 11793894 w 11793894"/>
              <a:gd name="connsiteY4" fmla="*/ 5945458 h 6559420"/>
              <a:gd name="connsiteX5" fmla="*/ 11179932 w 11793894"/>
              <a:gd name="connsiteY5" fmla="*/ 6559420 h 6559420"/>
              <a:gd name="connsiteX6" fmla="*/ 613962 w 11793894"/>
              <a:gd name="connsiteY6" fmla="*/ 6559420 h 6559420"/>
              <a:gd name="connsiteX7" fmla="*/ 0 w 11793894"/>
              <a:gd name="connsiteY7" fmla="*/ 5945458 h 6559420"/>
              <a:gd name="connsiteX8" fmla="*/ 0 w 11793894"/>
              <a:gd name="connsiteY8" fmla="*/ 613962 h 65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93894" h="6559420" fill="none" extrusionOk="0">
                <a:moveTo>
                  <a:pt x="0" y="613962"/>
                </a:moveTo>
                <a:cubicBezTo>
                  <a:pt x="-44515" y="267680"/>
                  <a:pt x="291781" y="13822"/>
                  <a:pt x="613962" y="0"/>
                </a:cubicBezTo>
                <a:cubicBezTo>
                  <a:pt x="5752667" y="130954"/>
                  <a:pt x="8915983" y="43574"/>
                  <a:pt x="11179932" y="0"/>
                </a:cubicBezTo>
                <a:cubicBezTo>
                  <a:pt x="11523607" y="7075"/>
                  <a:pt x="11809804" y="294369"/>
                  <a:pt x="11793894" y="613962"/>
                </a:cubicBezTo>
                <a:cubicBezTo>
                  <a:pt x="11643455" y="1880618"/>
                  <a:pt x="11879773" y="5171155"/>
                  <a:pt x="11793894" y="5945458"/>
                </a:cubicBezTo>
                <a:cubicBezTo>
                  <a:pt x="11773165" y="6287944"/>
                  <a:pt x="11468230" y="6524380"/>
                  <a:pt x="11179932" y="6559420"/>
                </a:cubicBezTo>
                <a:cubicBezTo>
                  <a:pt x="7439939" y="6714617"/>
                  <a:pt x="3371575" y="6722440"/>
                  <a:pt x="613962" y="6559420"/>
                </a:cubicBezTo>
                <a:cubicBezTo>
                  <a:pt x="279279" y="6499922"/>
                  <a:pt x="-26072" y="6299764"/>
                  <a:pt x="0" y="5945458"/>
                </a:cubicBezTo>
                <a:cubicBezTo>
                  <a:pt x="64656" y="5287668"/>
                  <a:pt x="-17807" y="1320764"/>
                  <a:pt x="0" y="613962"/>
                </a:cubicBezTo>
                <a:close/>
              </a:path>
              <a:path w="11793894" h="6559420" stroke="0" extrusionOk="0">
                <a:moveTo>
                  <a:pt x="0" y="613962"/>
                </a:moveTo>
                <a:cubicBezTo>
                  <a:pt x="-50178" y="243929"/>
                  <a:pt x="238467" y="13667"/>
                  <a:pt x="613962" y="0"/>
                </a:cubicBezTo>
                <a:cubicBezTo>
                  <a:pt x="1692607" y="132882"/>
                  <a:pt x="7384017" y="-84951"/>
                  <a:pt x="11179932" y="0"/>
                </a:cubicBezTo>
                <a:cubicBezTo>
                  <a:pt x="11473296" y="44646"/>
                  <a:pt x="11785742" y="319940"/>
                  <a:pt x="11793894" y="613962"/>
                </a:cubicBezTo>
                <a:cubicBezTo>
                  <a:pt x="11814081" y="1590716"/>
                  <a:pt x="11946374" y="4099744"/>
                  <a:pt x="11793894" y="5945458"/>
                </a:cubicBezTo>
                <a:cubicBezTo>
                  <a:pt x="11804478" y="6285796"/>
                  <a:pt x="11523183" y="6550840"/>
                  <a:pt x="11179932" y="6559420"/>
                </a:cubicBezTo>
                <a:cubicBezTo>
                  <a:pt x="6742089" y="6647059"/>
                  <a:pt x="3989429" y="6486741"/>
                  <a:pt x="613962" y="6559420"/>
                </a:cubicBezTo>
                <a:cubicBezTo>
                  <a:pt x="268207" y="6495787"/>
                  <a:pt x="-2423" y="6287907"/>
                  <a:pt x="0" y="5945458"/>
                </a:cubicBezTo>
                <a:cubicBezTo>
                  <a:pt x="-38581" y="5277464"/>
                  <a:pt x="63341" y="2415705"/>
                  <a:pt x="0" y="613962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2060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1219033472">
                  <a:prstGeom prst="roundRect">
                    <a:avLst>
                      <a:gd name="adj" fmla="val 936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CEEE343-AED5-4477-BF4B-2F3D67EFE53D}"/>
              </a:ext>
            </a:extLst>
          </p:cNvPr>
          <p:cNvSpPr txBox="1"/>
          <p:nvPr/>
        </p:nvSpPr>
        <p:spPr>
          <a:xfrm>
            <a:off x="809625" y="281578"/>
            <a:ext cx="105251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Kể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tên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việc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Minh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đang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ở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hình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dưới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đây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Việc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đó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tác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dụng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gì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6B3A6B-95C4-4C5D-9F4E-0FA2C403EE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637" y="319087"/>
            <a:ext cx="504825" cy="4857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7B0E62E-E50A-1449-7203-F77B266DB8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1662" y="1662112"/>
            <a:ext cx="8324774" cy="4348163"/>
          </a:xfrm>
          <a:prstGeom prst="rect">
            <a:avLst/>
          </a:prstGeom>
        </p:spPr>
      </p:pic>
      <p:sp>
        <p:nvSpPr>
          <p:cNvPr id="11" name="Rounded Rectangle 24">
            <a:extLst>
              <a:ext uri="{FF2B5EF4-FFF2-40B4-BE49-F238E27FC236}">
                <a16:creationId xmlns:a16="http://schemas.microsoft.com/office/drawing/2014/main" id="{47931076-DA9F-A9C6-8C8E-F80F4BA2FFC8}"/>
              </a:ext>
            </a:extLst>
          </p:cNvPr>
          <p:cNvSpPr/>
          <p:nvPr/>
        </p:nvSpPr>
        <p:spPr>
          <a:xfrm>
            <a:off x="647700" y="2622363"/>
            <a:ext cx="2028826" cy="892361"/>
          </a:xfrm>
          <a:prstGeom prst="roundRect">
            <a:avLst>
              <a:gd name="adj" fmla="val 11870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2800" b="1" kern="0" noProof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Ủ </a:t>
            </a:r>
            <a:r>
              <a:rPr lang="en-US" sz="2800" b="1" kern="0" noProof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ấm</a:t>
            </a:r>
            <a:r>
              <a:rPr lang="en-US" sz="2800" b="1" kern="0" noProof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lang="en-US" sz="2800" b="1" kern="0" noProof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cho</a:t>
            </a:r>
            <a:r>
              <a:rPr lang="en-US" sz="2800" b="1" kern="0" noProof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lang="en-US" sz="2800" b="1" kern="0" noProof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mèo</a:t>
            </a:r>
            <a:endParaRPr kumimoji="0" lang="vi-VN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仓耳玄三M W05" panose="02020400000000000000" pitchFamily="18" charset="-122"/>
              <a:cs typeface="Arial" panose="020B0604020202020204" pitchFamily="34" charset="0"/>
              <a:sym typeface="Lato Regular"/>
            </a:endParaRPr>
          </a:p>
        </p:txBody>
      </p:sp>
      <p:sp>
        <p:nvSpPr>
          <p:cNvPr id="12" name="Rounded Rectangle 24">
            <a:extLst>
              <a:ext uri="{FF2B5EF4-FFF2-40B4-BE49-F238E27FC236}">
                <a16:creationId xmlns:a16="http://schemas.microsoft.com/office/drawing/2014/main" id="{C0783ADB-8FAF-610F-EC80-9B3A4004F581}"/>
              </a:ext>
            </a:extLst>
          </p:cNvPr>
          <p:cNvSpPr/>
          <p:nvPr/>
        </p:nvSpPr>
        <p:spPr>
          <a:xfrm>
            <a:off x="4343399" y="4936938"/>
            <a:ext cx="2428875" cy="892361"/>
          </a:xfrm>
          <a:prstGeom prst="roundRect">
            <a:avLst>
              <a:gd name="adj" fmla="val 11870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28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Thái </a:t>
            </a:r>
            <a:r>
              <a:rPr lang="en-US" sz="28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rau</a:t>
            </a:r>
            <a:r>
              <a:rPr lang="en-US" sz="28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cho</a:t>
            </a:r>
            <a:r>
              <a:rPr lang="en-US" sz="28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lợn</a:t>
            </a:r>
            <a:r>
              <a:rPr lang="en-US" sz="28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ăn</a:t>
            </a:r>
            <a:endParaRPr kumimoji="0" lang="vi-VN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仓耳玄三M W05" panose="02020400000000000000" pitchFamily="18" charset="-122"/>
              <a:cs typeface="Arial" panose="020B0604020202020204" pitchFamily="34" charset="0"/>
              <a:sym typeface="Lato Regular"/>
            </a:endParaRPr>
          </a:p>
        </p:txBody>
      </p:sp>
      <p:sp>
        <p:nvSpPr>
          <p:cNvPr id="14" name="Rounded Rectangle 24">
            <a:extLst>
              <a:ext uri="{FF2B5EF4-FFF2-40B4-BE49-F238E27FC236}">
                <a16:creationId xmlns:a16="http://schemas.microsoft.com/office/drawing/2014/main" id="{785D233A-325E-A190-7D46-2FB688B28CF9}"/>
              </a:ext>
            </a:extLst>
          </p:cNvPr>
          <p:cNvSpPr/>
          <p:nvPr/>
        </p:nvSpPr>
        <p:spPr>
          <a:xfrm>
            <a:off x="1323974" y="5651313"/>
            <a:ext cx="2428875" cy="892361"/>
          </a:xfrm>
          <a:prstGeom prst="roundRect">
            <a:avLst>
              <a:gd name="adj" fmla="val 11870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28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Cho </a:t>
            </a:r>
            <a:r>
              <a:rPr lang="en-US" sz="28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chó</a:t>
            </a:r>
            <a:r>
              <a:rPr lang="en-US" sz="28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uống</a:t>
            </a:r>
            <a:r>
              <a:rPr lang="en-US" sz="28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nước</a:t>
            </a:r>
            <a:endParaRPr kumimoji="0" lang="vi-VN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仓耳玄三M W05" panose="02020400000000000000" pitchFamily="18" charset="-122"/>
              <a:cs typeface="Arial" panose="020B0604020202020204" pitchFamily="34" charset="0"/>
              <a:sym typeface="Lato Regular"/>
            </a:endParaRPr>
          </a:p>
        </p:txBody>
      </p:sp>
      <p:sp>
        <p:nvSpPr>
          <p:cNvPr id="16" name="Rounded Rectangle 24">
            <a:extLst>
              <a:ext uri="{FF2B5EF4-FFF2-40B4-BE49-F238E27FC236}">
                <a16:creationId xmlns:a16="http://schemas.microsoft.com/office/drawing/2014/main" id="{B548F312-F41B-E5EB-3E2D-12606CB030C6}"/>
              </a:ext>
            </a:extLst>
          </p:cNvPr>
          <p:cNvSpPr/>
          <p:nvPr/>
        </p:nvSpPr>
        <p:spPr>
          <a:xfrm>
            <a:off x="8115300" y="5175064"/>
            <a:ext cx="1971674" cy="587562"/>
          </a:xfrm>
          <a:prstGeom prst="roundRect">
            <a:avLst>
              <a:gd name="adj" fmla="val 11870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28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Cho </a:t>
            </a:r>
            <a:r>
              <a:rPr lang="en-US" sz="28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gà</a:t>
            </a:r>
            <a:r>
              <a:rPr lang="en-US" sz="28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ăn</a:t>
            </a:r>
            <a:endParaRPr kumimoji="0" lang="vi-VN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仓耳玄三M W05" panose="02020400000000000000" pitchFamily="18" charset="-122"/>
              <a:cs typeface="Arial" panose="020B0604020202020204" pitchFamily="34" charset="0"/>
              <a:sym typeface="Lato Regular"/>
            </a:endParaRPr>
          </a:p>
        </p:txBody>
      </p:sp>
    </p:spTree>
    <p:extLst>
      <p:ext uri="{BB962C8B-B14F-4D97-AF65-F5344CB8AC3E}">
        <p14:creationId xmlns:p14="http://schemas.microsoft.com/office/powerpoint/2010/main" val="32968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1" grpId="0" animBg="1"/>
      <p:bldP spid="12" grpId="0" animBg="1"/>
      <p:bldP spid="14" grpId="0" animBg="1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09328" y="2646648"/>
            <a:ext cx="79910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000" b="1" dirty="0">
                <a:solidFill>
                  <a:srgbClr val="FF0000"/>
                </a:solidFill>
              </a:rPr>
              <a:t>NGHỈ GIỮA GIỜ</a:t>
            </a:r>
            <a:endParaRPr lang="en-US" sz="8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0765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- Gọi tên cảm xúc 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20889" y="904897"/>
            <a:ext cx="8955252" cy="5166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812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l="-35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1587" y="-56817"/>
            <a:ext cx="12178668" cy="6909540"/>
            <a:chOff x="0" y="0"/>
            <a:chExt cx="19184" cy="10884"/>
          </a:xfrm>
        </p:grpSpPr>
        <p:pic>
          <p:nvPicPr>
            <p:cNvPr id="6" name="图片 5" descr="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5114"/>
              <a:ext cx="19185" cy="5771"/>
            </a:xfrm>
            <a:prstGeom prst="rect">
              <a:avLst/>
            </a:prstGeom>
          </p:spPr>
        </p:pic>
        <p:sp>
          <p:nvSpPr>
            <p:cNvPr id="2" name="矩形 1"/>
            <p:cNvSpPr/>
            <p:nvPr/>
          </p:nvSpPr>
          <p:spPr>
            <a:xfrm>
              <a:off x="977" y="1019"/>
              <a:ext cx="17349" cy="88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3" name="图片 2" descr="3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19185" cy="9129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F1D0388-9C74-F0AE-5670-9D39CC682E9D}"/>
              </a:ext>
            </a:extLst>
          </p:cNvPr>
          <p:cNvGrpSpPr/>
          <p:nvPr/>
        </p:nvGrpSpPr>
        <p:grpSpPr>
          <a:xfrm>
            <a:off x="800101" y="115928"/>
            <a:ext cx="10629899" cy="1200329"/>
            <a:chOff x="149417" y="2548464"/>
            <a:chExt cx="8672884" cy="1878905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4A94DC2A-E63C-B592-02FF-FEC61A44B720}"/>
                </a:ext>
              </a:extLst>
            </p:cNvPr>
            <p:cNvSpPr/>
            <p:nvPr/>
          </p:nvSpPr>
          <p:spPr>
            <a:xfrm>
              <a:off x="149417" y="2619739"/>
              <a:ext cx="8665113" cy="1700435"/>
            </a:xfrm>
            <a:prstGeom prst="roundRect">
              <a:avLst/>
            </a:prstGeom>
            <a:solidFill>
              <a:srgbClr val="CAECDA"/>
            </a:solidFill>
            <a:ln w="19050">
              <a:solidFill>
                <a:srgbClr val="3C908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CC17E55-4E36-7E8F-637C-52B57CBE508D}"/>
                </a:ext>
              </a:extLst>
            </p:cNvPr>
            <p:cNvSpPr txBox="1"/>
            <p:nvPr/>
          </p:nvSpPr>
          <p:spPr>
            <a:xfrm>
              <a:off x="258216" y="2548464"/>
              <a:ext cx="8564085" cy="18789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  <a:cs typeface="+mn-cs"/>
                </a:rPr>
                <a:t>2.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  <a:cs typeface="+mn-cs"/>
                </a:rPr>
                <a:t>Còn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  <a:cs typeface="+mn-cs"/>
                </a:rPr>
                <a:t>những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  <a:cs typeface="+mn-cs"/>
                </a:rPr>
                <a:t>việc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  <a:cs typeface="+mn-cs"/>
                </a:rPr>
                <a:t>làm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  <a:cs typeface="+mn-cs"/>
                </a:rPr>
                <a:t>nào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  <a:cs typeface="+mn-cs"/>
                </a:rPr>
                <a:t>khác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  <a:cs typeface="+mn-cs"/>
                </a:rPr>
                <a:t>để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  <a:cs typeface="+mn-cs"/>
                </a:rPr>
                <a:t>chăm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  <a:cs typeface="+mn-cs"/>
                </a:rPr>
                <a:t>sóc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  <a:cs typeface="+mn-cs"/>
                </a:rPr>
                <a:t>và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  <a:cs typeface="+mn-cs"/>
                </a:rPr>
                <a:t>bảo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  <a:cs typeface="+mn-cs"/>
                </a:rPr>
                <a:t>vệ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  <a:cs typeface="+mn-cs"/>
                </a:rPr>
                <a:t>vật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  <a:cs typeface="+mn-cs"/>
                </a:rPr>
                <a:t>nuôi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  <a:cs typeface="+mn-cs"/>
                </a:rPr>
                <a:t>?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libri" panose="020F0502020204030204" pitchFamily="34" charset="0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966E9C88-CCEC-4CA9-0611-81A807DEEF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5812" y="1743074"/>
            <a:ext cx="3379126" cy="27336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D76BB7C-948F-7207-BF8B-8E0FB83ECF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19600" y="1876425"/>
            <a:ext cx="3327133" cy="25908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ED7720E-34C3-0CA4-05A0-553EDE6052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81937" y="1833562"/>
            <a:ext cx="3395712" cy="2576513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1CBF7C9B-E729-C112-A082-79DCA963AFE7}"/>
              </a:ext>
            </a:extLst>
          </p:cNvPr>
          <p:cNvSpPr/>
          <p:nvPr/>
        </p:nvSpPr>
        <p:spPr>
          <a:xfrm>
            <a:off x="1038225" y="4686300"/>
            <a:ext cx="2952750" cy="923925"/>
          </a:xfrm>
          <a:prstGeom prst="roundRect">
            <a:avLst/>
          </a:prstGeom>
          <a:solidFill>
            <a:srgbClr val="FFFF00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nuôi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khám</a:t>
            </a:r>
            <a:endParaRPr lang="en-US" sz="2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732317B5-ECD9-E8E4-CF35-1EB9B0D65EE9}"/>
              </a:ext>
            </a:extLst>
          </p:cNvPr>
          <p:cNvSpPr/>
          <p:nvPr/>
        </p:nvSpPr>
        <p:spPr>
          <a:xfrm>
            <a:off x="4686300" y="4676775"/>
            <a:ext cx="2952750" cy="914400"/>
          </a:xfrm>
          <a:prstGeom prst="roundRect">
            <a:avLst/>
          </a:prstGeom>
          <a:solidFill>
            <a:srgbClr val="FFFF00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Vệ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chuồng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nuôi</a:t>
            </a:r>
            <a:endParaRPr lang="en-US" sz="2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F8807296-6D4E-5334-0D65-E7AC0CA0EBAE}"/>
              </a:ext>
            </a:extLst>
          </p:cNvPr>
          <p:cNvSpPr/>
          <p:nvPr/>
        </p:nvSpPr>
        <p:spPr>
          <a:xfrm>
            <a:off x="8315325" y="4667250"/>
            <a:ext cx="2952750" cy="914400"/>
          </a:xfrm>
          <a:prstGeom prst="roundRect">
            <a:avLst/>
          </a:prstGeom>
          <a:solidFill>
            <a:srgbClr val="FFFF00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Đốt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lửa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sưởi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ấm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nuôi</a:t>
            </a:r>
            <a:endParaRPr lang="en-US" sz="2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3423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5" grpId="0" animBg="1"/>
      <p:bldP spid="2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8" y="895"/>
            <a:ext cx="12179302" cy="5795405"/>
          </a:xfrm>
          <a:prstGeom prst="rect">
            <a:avLst/>
          </a:prstGeom>
        </p:spPr>
      </p:pic>
      <p:pic>
        <p:nvPicPr>
          <p:cNvPr id="5" name="图片 4" descr="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8" y="3247439"/>
            <a:ext cx="12179302" cy="3663631"/>
          </a:xfrm>
          <a:prstGeom prst="rect">
            <a:avLst/>
          </a:prstGeom>
        </p:spPr>
      </p:pic>
      <p:cxnSp>
        <p:nvCxnSpPr>
          <p:cNvPr id="11" name="直接连接符 10"/>
          <p:cNvCxnSpPr/>
          <p:nvPr/>
        </p:nvCxnSpPr>
        <p:spPr>
          <a:xfrm>
            <a:off x="2471397" y="1173527"/>
            <a:ext cx="2717001" cy="0"/>
          </a:xfrm>
          <a:prstGeom prst="line">
            <a:avLst/>
          </a:prstGeom>
          <a:ln w="12700">
            <a:solidFill>
              <a:srgbClr val="4093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>
            <a:off x="6418255" y="1173527"/>
            <a:ext cx="2717001" cy="0"/>
          </a:xfrm>
          <a:prstGeom prst="line">
            <a:avLst/>
          </a:prstGeom>
          <a:ln w="12700">
            <a:solidFill>
              <a:srgbClr val="4093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弧形 6"/>
          <p:cNvSpPr/>
          <p:nvPr/>
        </p:nvSpPr>
        <p:spPr>
          <a:xfrm>
            <a:off x="5117551" y="205133"/>
            <a:ext cx="1371549" cy="1371549"/>
          </a:xfrm>
          <a:prstGeom prst="arc">
            <a:avLst>
              <a:gd name="adj1" fmla="val 9386608"/>
              <a:gd name="adj2" fmla="val 1456947"/>
            </a:avLst>
          </a:prstGeom>
          <a:ln w="12700">
            <a:solidFill>
              <a:srgbClr val="4093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105号-简雅黑" panose="00000500000000000000" charset="-122"/>
              <a:ea typeface="字魂105号-简雅黑" panose="00000500000000000000" charset="-122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D0E5807-DAF1-FD89-3577-78E2CF04A71D}"/>
              </a:ext>
            </a:extLst>
          </p:cNvPr>
          <p:cNvGrpSpPr/>
          <p:nvPr/>
        </p:nvGrpSpPr>
        <p:grpSpPr>
          <a:xfrm>
            <a:off x="490213" y="3690230"/>
            <a:ext cx="3407203" cy="3309392"/>
            <a:chOff x="488751" y="3690298"/>
            <a:chExt cx="3408091" cy="3310254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44A647B-0F50-0835-2B9E-46F9E888CF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48" t="32224" r="34274" b="-2328"/>
            <a:stretch/>
          </p:blipFill>
          <p:spPr>
            <a:xfrm>
              <a:off x="1368287" y="3700528"/>
              <a:ext cx="2528555" cy="3300024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7DB5590-3303-5BC4-FBEE-3F15F7C2AD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862" t="30773" r="17960" b="-878"/>
            <a:stretch/>
          </p:blipFill>
          <p:spPr>
            <a:xfrm flipH="1">
              <a:off x="488751" y="3690298"/>
              <a:ext cx="2481781" cy="3238978"/>
            </a:xfrm>
            <a:prstGeom prst="rect">
              <a:avLst/>
            </a:prstGeom>
          </p:spPr>
        </p:pic>
      </p:grpSp>
      <p:pic>
        <p:nvPicPr>
          <p:cNvPr id="21" name="图片 5" descr="33">
            <a:extLst>
              <a:ext uri="{FF2B5EF4-FFF2-40B4-BE49-F238E27FC236}">
                <a16:creationId xmlns:a16="http://schemas.microsoft.com/office/drawing/2014/main" id="{D218F60B-6E22-85B8-3574-8A1727C64D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51642" y="3445573"/>
            <a:ext cx="4186971" cy="34753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9528C36-9ED2-6934-D005-A6FF09E8DE8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2" t="27821"/>
          <a:stretch/>
        </p:blipFill>
        <p:spPr>
          <a:xfrm>
            <a:off x="9942492" y="3596399"/>
            <a:ext cx="2016883" cy="339680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4CCC551-A0B9-99D0-8EF7-891044447E7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9" t="37211" r="70260" b="836"/>
          <a:stretch/>
        </p:blipFill>
        <p:spPr>
          <a:xfrm flipH="1">
            <a:off x="7704093" y="4114507"/>
            <a:ext cx="2016883" cy="28615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EB3420-FC51-5DF1-BB4F-2D2EC7292D4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79669" y="1151298"/>
            <a:ext cx="6565961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426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74" y="0"/>
            <a:ext cx="12212674" cy="685800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8420100" y="1436480"/>
            <a:ext cx="428625" cy="31432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44" t="7282" r="13357" b="20365"/>
          <a:stretch/>
        </p:blipFill>
        <p:spPr>
          <a:xfrm>
            <a:off x="441240" y="160255"/>
            <a:ext cx="11128592" cy="685800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2389091" y="2713732"/>
            <a:ext cx="6962299" cy="317956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Kể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những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việc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nên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không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nên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làm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để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chăm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sóc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bảo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vệ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vật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nuôi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69197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heme/theme1.xml><?xml version="1.0" encoding="utf-8"?>
<a:theme xmlns:a="http://schemas.openxmlformats.org/drawingml/2006/main" name="www.33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主题​​">
  <a:themeElements>
    <a:clrScheme name="自定义 2">
      <a:dk1>
        <a:srgbClr val="000000"/>
      </a:dk1>
      <a:lt1>
        <a:srgbClr val="FFFFFF"/>
      </a:lt1>
      <a:dk2>
        <a:srgbClr val="FFFFFF"/>
      </a:dk2>
      <a:lt2>
        <a:srgbClr val="ECECEC"/>
      </a:lt2>
      <a:accent1>
        <a:srgbClr val="7B4126"/>
      </a:accent1>
      <a:accent2>
        <a:srgbClr val="59A332"/>
      </a:accent2>
      <a:accent3>
        <a:srgbClr val="9FCA45"/>
      </a:accent3>
      <a:accent4>
        <a:srgbClr val="84C6D0"/>
      </a:accent4>
      <a:accent5>
        <a:srgbClr val="E5C989"/>
      </a:accent5>
      <a:accent6>
        <a:srgbClr val="FFFFFF"/>
      </a:accent6>
      <a:hlink>
        <a:srgbClr val="7030A0"/>
      </a:hlink>
      <a:folHlink>
        <a:srgbClr val="AFB2B4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www.33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自定义 2">
      <a:dk1>
        <a:srgbClr val="000000"/>
      </a:dk1>
      <a:lt1>
        <a:srgbClr val="FFFFFF"/>
      </a:lt1>
      <a:dk2>
        <a:srgbClr val="FFFFFF"/>
      </a:dk2>
      <a:lt2>
        <a:srgbClr val="ECECEC"/>
      </a:lt2>
      <a:accent1>
        <a:srgbClr val="7B4126"/>
      </a:accent1>
      <a:accent2>
        <a:srgbClr val="59A332"/>
      </a:accent2>
      <a:accent3>
        <a:srgbClr val="9FCA45"/>
      </a:accent3>
      <a:accent4>
        <a:srgbClr val="84C6D0"/>
      </a:accent4>
      <a:accent5>
        <a:srgbClr val="E5C989"/>
      </a:accent5>
      <a:accent6>
        <a:srgbClr val="FFFFFF"/>
      </a:accent6>
      <a:hlink>
        <a:srgbClr val="7030A0"/>
      </a:hlink>
      <a:folHlink>
        <a:srgbClr val="AFB2B4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</TotalTime>
  <Words>199</Words>
  <Application>Microsoft Office PowerPoint</Application>
  <PresentationFormat>Widescreen</PresentationFormat>
  <Paragraphs>30</Paragraphs>
  <Slides>11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11</vt:i4>
      </vt:variant>
    </vt:vector>
  </HeadingPairs>
  <TitlesOfParts>
    <vt:vector size="26" baseType="lpstr">
      <vt:lpstr>等线</vt:lpstr>
      <vt:lpstr>.VnAvant</vt:lpstr>
      <vt:lpstr>Arial</vt:lpstr>
      <vt:lpstr>Calibri</vt:lpstr>
      <vt:lpstr>Calibri Light</vt:lpstr>
      <vt:lpstr>Cambria</vt:lpstr>
      <vt:lpstr>Times New Roman</vt:lpstr>
      <vt:lpstr>字魂105号-简雅黑</vt:lpstr>
      <vt:lpstr>www.33ppt.com</vt:lpstr>
      <vt:lpstr>4_Office 主题​​</vt:lpstr>
      <vt:lpstr>2_www.33ppt.com</vt:lpstr>
      <vt:lpstr>Office 主题​​</vt:lpstr>
      <vt:lpstr>1_Office Theme</vt:lpstr>
      <vt:lpstr>2_Office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21</cp:revision>
  <dcterms:created xsi:type="dcterms:W3CDTF">2023-11-21T00:49:23Z</dcterms:created>
  <dcterms:modified xsi:type="dcterms:W3CDTF">2025-05-13T03:24:18Z</dcterms:modified>
</cp:coreProperties>
</file>