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0"/>
  </p:notesMasterIdLst>
  <p:sldIdLst>
    <p:sldId id="257" r:id="rId3"/>
    <p:sldId id="266" r:id="rId4"/>
    <p:sldId id="276" r:id="rId5"/>
    <p:sldId id="321" r:id="rId6"/>
    <p:sldId id="322" r:id="rId7"/>
    <p:sldId id="324" r:id="rId8"/>
    <p:sldId id="323" r:id="rId9"/>
    <p:sldId id="286" r:id="rId10"/>
    <p:sldId id="289" r:id="rId11"/>
    <p:sldId id="285" r:id="rId12"/>
    <p:sldId id="326" r:id="rId13"/>
    <p:sldId id="288" r:id="rId14"/>
    <p:sldId id="292" r:id="rId15"/>
    <p:sldId id="291" r:id="rId16"/>
    <p:sldId id="327" r:id="rId17"/>
    <p:sldId id="283" r:id="rId18"/>
    <p:sldId id="29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BEF2D-30C3-4000-B2D2-12764A5E04E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90065-33C9-4A24-AA2B-1D0B6C92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Nhấn vào các món ăn để đến câu hỏi, nhấn vào mũi tên đến bài mới (Thầy cô tự cài hyperlink)</a:t>
            </a:r>
          </a:p>
          <a:p>
            <a:r>
              <a:rPr lang="en-US" b="1"/>
              <a:t>Game by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9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4305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1534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7300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2996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03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231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44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42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43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0125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4286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41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61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6890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43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087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4790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9203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48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125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444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586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68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5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26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420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57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134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556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346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2810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31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6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17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70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95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82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603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8118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43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165826D0-1A83-0266-CF6D-7EF0803D6D91}"/>
              </a:ext>
            </a:extLst>
          </p:cNvPr>
          <p:cNvSpPr txBox="1"/>
          <p:nvPr userDrawn="1"/>
        </p:nvSpPr>
        <p:spPr>
          <a:xfrm>
            <a:off x="2689860" y="7611454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854081DB-16F2-B1A8-0AAD-670D7ACC09C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5288" y="7082624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1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ED805D0-3DC4-3313-6E4B-7681B2A8B32A}"/>
              </a:ext>
            </a:extLst>
          </p:cNvPr>
          <p:cNvSpPr txBox="1"/>
          <p:nvPr userDrawn="1"/>
        </p:nvSpPr>
        <p:spPr>
          <a:xfrm>
            <a:off x="2689860" y="7611454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2">
            <a:extLst>
              <a:ext uri="{FF2B5EF4-FFF2-40B4-BE49-F238E27FC236}">
                <a16:creationId xmlns:a16="http://schemas.microsoft.com/office/drawing/2014/main" id="{1CE180C0-9A85-847E-07EE-55BE7894005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885288" y="7082624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4.png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slide" Target="slide4.xml"/><Relationship Id="rId9" Type="http://schemas.openxmlformats.org/officeDocument/2006/relationships/slide" Target="slide5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4.xml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6.xml"/><Relationship Id="rId5" Type="http://schemas.openxmlformats.org/officeDocument/2006/relationships/audio" Target="../media/media2.mp3"/><Relationship Id="rId10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4.png"/><Relationship Id="rId5" Type="http://schemas.openxmlformats.org/officeDocument/2006/relationships/audio" Target="../media/media2.mp3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4.png"/><Relationship Id="rId5" Type="http://schemas.openxmlformats.org/officeDocument/2006/relationships/audio" Target="../media/media2.mp3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4.png"/><Relationship Id="rId5" Type="http://schemas.openxmlformats.org/officeDocument/2006/relationships/audio" Target="../media/media2.mp3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3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262675" y="4497166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E12E0F9-3F7D-2B23-964F-36CCAAF92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85" y="2000784"/>
            <a:ext cx="8468078" cy="2755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C8F79-6501-9E78-B716-53BFA3797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150" y="1067166"/>
            <a:ext cx="2926334" cy="1286367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E87DC24F-BF55-BAE0-1FA2-B4B0D0180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9" y="856360"/>
            <a:ext cx="1478379" cy="1478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C2C655-E385-9835-924F-62985AE07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154" y="5011447"/>
            <a:ext cx="2613899" cy="13452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B694A-B381-BF92-E195-B964D2605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8" r="57706"/>
          <a:stretch/>
        </p:blipFill>
        <p:spPr>
          <a:xfrm>
            <a:off x="950566" y="187569"/>
            <a:ext cx="1229926" cy="158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71AB0-828A-F47D-1362-ECDDE87D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856" y="1628562"/>
            <a:ext cx="7259063" cy="4048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B0A706-2E21-9B04-5890-9B622C0ED330}"/>
              </a:ext>
            </a:extLst>
          </p:cNvPr>
          <p:cNvSpPr txBox="1"/>
          <p:nvPr/>
        </p:nvSpPr>
        <p:spPr>
          <a:xfrm>
            <a:off x="739128" y="1756466"/>
            <a:ext cx="34738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đỏ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4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AC1AC-E4BE-614F-9A0F-02F43280C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867" b="43758"/>
          <a:stretch/>
        </p:blipFill>
        <p:spPr>
          <a:xfrm>
            <a:off x="713599" y="479474"/>
            <a:ext cx="3784402" cy="22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1AC9C-47DA-3190-F6E3-DE8F08CBB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15" r="-1261" b="30302"/>
          <a:stretch/>
        </p:blipFill>
        <p:spPr>
          <a:xfrm>
            <a:off x="7252187" y="207059"/>
            <a:ext cx="3596640" cy="282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B0BD7-3235-454A-2205-E65C0ADEA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8190" r="52486" b="-1523"/>
          <a:stretch/>
        </p:blipFill>
        <p:spPr>
          <a:xfrm>
            <a:off x="752332" y="3955555"/>
            <a:ext cx="3449121" cy="17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80DE4-6E4B-FEC3-3A3E-36AB6FEE4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56" t="69874" r="2098" b="-5461"/>
          <a:stretch/>
        </p:blipFill>
        <p:spPr>
          <a:xfrm>
            <a:off x="7416311" y="3690610"/>
            <a:ext cx="3596640" cy="1440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C7058-5C6F-B8DB-F019-B291C455F291}"/>
              </a:ext>
            </a:extLst>
          </p:cNvPr>
          <p:cNvSpPr txBox="1"/>
          <p:nvPr/>
        </p:nvSpPr>
        <p:spPr>
          <a:xfrm>
            <a:off x="347004" y="316739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74C9-AB0C-4BC8-37A0-30C2D4BD3FE8}"/>
              </a:ext>
            </a:extLst>
          </p:cNvPr>
          <p:cNvSpPr txBox="1"/>
          <p:nvPr/>
        </p:nvSpPr>
        <p:spPr>
          <a:xfrm>
            <a:off x="6706087" y="307704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8774-3118-F579-30FF-8477B6929C79}"/>
              </a:ext>
            </a:extLst>
          </p:cNvPr>
          <p:cNvSpPr txBox="1"/>
          <p:nvPr/>
        </p:nvSpPr>
        <p:spPr>
          <a:xfrm>
            <a:off x="347004" y="5822564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DC06E-5A8C-F17D-E0B6-16A58BA737AF}"/>
              </a:ext>
            </a:extLst>
          </p:cNvPr>
          <p:cNvSpPr txBox="1"/>
          <p:nvPr/>
        </p:nvSpPr>
        <p:spPr>
          <a:xfrm>
            <a:off x="9681498" y="5042118"/>
            <a:ext cx="179832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0B864-A135-F5FA-73F2-805DAE582F7B}"/>
              </a:ext>
            </a:extLst>
          </p:cNvPr>
          <p:cNvSpPr txBox="1"/>
          <p:nvPr/>
        </p:nvSpPr>
        <p:spPr>
          <a:xfrm>
            <a:off x="7416311" y="5193087"/>
            <a:ext cx="206299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32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F02B6D9C-DE9E-06B2-10A1-18063C4BD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2472907" y="2985573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B30A4E65-ACE3-6B05-105A-6FC6AD5DA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9755950" y="2515982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4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2 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3 0.0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407735-4DE7-3E1B-A43E-88C1AA956788}"/>
              </a:ext>
            </a:extLst>
          </p:cNvPr>
          <p:cNvSpPr txBox="1"/>
          <p:nvPr/>
        </p:nvSpPr>
        <p:spPr>
          <a:xfrm>
            <a:off x="871748" y="1474524"/>
            <a:ext cx="10721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B5893B6-93D3-B6FD-74B4-BE379688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54" y="161753"/>
            <a:ext cx="134733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4D238-7CFD-95A3-65C9-E62B195E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774" y="2599379"/>
            <a:ext cx="4693919" cy="3413760"/>
          </a:xfrm>
          <a:prstGeom prst="rect">
            <a:avLst/>
          </a:prstGeom>
        </p:spPr>
      </p:pic>
      <p:pic>
        <p:nvPicPr>
          <p:cNvPr id="2050" name="Picture 2" descr="Toán lớp 3 trang 120 Luyện tập Kết nối tri thức">
            <a:extLst>
              <a:ext uri="{FF2B5EF4-FFF2-40B4-BE49-F238E27FC236}">
                <a16:creationId xmlns:a16="http://schemas.microsoft.com/office/drawing/2014/main" id="{D405ED51-272F-5986-9C3F-1DDF71170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8" b="97818" l="49462" r="94265">
                        <a14:foregroundMark x1="69892" y1="29818" x2="57706" y2="32727"/>
                        <a14:foregroundMark x1="54839" y1="23273" x2="72043" y2="40727"/>
                        <a14:foregroundMark x1="79928" y1="33818" x2="74731" y2="32000"/>
                        <a14:foregroundMark x1="69176" y1="20364" x2="70968" y2="41455"/>
                        <a14:foregroundMark x1="80108" y1="28364" x2="75627" y2="41455"/>
                        <a14:foregroundMark x1="72401" y1="65818" x2="70609" y2="54545"/>
                        <a14:foregroundMark x1="72939" y1="97818" x2="72043" y2="90182"/>
                        <a14:foregroundMark x1="67204" y1="10909" x2="59140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9" r="-1594"/>
          <a:stretch/>
        </p:blipFill>
        <p:spPr bwMode="auto">
          <a:xfrm flipH="1">
            <a:off x="41428" y="2941372"/>
            <a:ext cx="3616171" cy="30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707C04FB-1852-74CA-D287-31C699FF2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63" y="2941372"/>
            <a:ext cx="3164083" cy="3186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BA093-263F-6E62-AC93-69AD7F2A03BC}"/>
              </a:ext>
            </a:extLst>
          </p:cNvPr>
          <p:cNvSpPr txBox="1"/>
          <p:nvPr/>
        </p:nvSpPr>
        <p:spPr>
          <a:xfrm>
            <a:off x="690713" y="3245991"/>
            <a:ext cx="65420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phòng trọ được xây trên ô đất có diện tích là bao nhiêu mét vuông?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cách chia mảnh đất nhà dì Sáu thành 7 ô đất hình chữ nhật, mỗi ô có chiều dài 4m, chiều rộng 3m.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65" y="164978"/>
            <a:ext cx="1347333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6D668-D58A-5248-47C9-6A8380EB8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765" y="3134043"/>
            <a:ext cx="4239030" cy="2671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05F31-296A-8F6F-25CF-F7C22C373B17}"/>
              </a:ext>
            </a:extLst>
          </p:cNvPr>
          <p:cNvSpPr txBox="1"/>
          <p:nvPr/>
        </p:nvSpPr>
        <p:spPr>
          <a:xfrm>
            <a:off x="773148" y="1508409"/>
            <a:ext cx="1086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Dì Sáu có một mảnh đất dạng hình chữ nhật có chiều dài 12m, chiều rộng 7m. Dì chia đều mảnh đất thành 7 ô đất để xây các phòng trọ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F3E87-B045-7AFB-C170-BA919627E91C}"/>
              </a:ext>
            </a:extLst>
          </p:cNvPr>
          <p:cNvSpPr/>
          <p:nvPr/>
        </p:nvSpPr>
        <p:spPr>
          <a:xfrm>
            <a:off x="5642043" y="1573291"/>
            <a:ext cx="5806897" cy="4603934"/>
          </a:xfrm>
          <a:prstGeom prst="roundRect">
            <a:avLst/>
          </a:prstGeom>
          <a:solidFill>
            <a:srgbClr val="FFF1E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37BEF-27A9-33D3-C1D4-75651B6F7417}"/>
              </a:ext>
            </a:extLst>
          </p:cNvPr>
          <p:cNvSpPr txBox="1"/>
          <p:nvPr/>
        </p:nvSpPr>
        <p:spPr>
          <a:xfrm>
            <a:off x="7639018" y="164365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57FDE-AC01-100C-2227-987C47DB6F27}"/>
              </a:ext>
            </a:extLst>
          </p:cNvPr>
          <p:cNvSpPr txBox="1"/>
          <p:nvPr/>
        </p:nvSpPr>
        <p:spPr>
          <a:xfrm>
            <a:off x="6416158" y="336500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x 7 = 84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CA910-F9DC-653C-EE77-5910CBC35B55}"/>
              </a:ext>
            </a:extLst>
          </p:cNvPr>
          <p:cNvSpPr txBox="1"/>
          <p:nvPr/>
        </p:nvSpPr>
        <p:spPr>
          <a:xfrm>
            <a:off x="5642044" y="3957814"/>
            <a:ext cx="58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trọ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oogle Shape;3478;p56">
            <a:extLst>
              <a:ext uri="{FF2B5EF4-FFF2-40B4-BE49-F238E27FC236}">
                <a16:creationId xmlns:a16="http://schemas.microsoft.com/office/drawing/2014/main" id="{1962C3EC-D06D-73B6-8FDB-D9CF0EB70EB9}"/>
              </a:ext>
            </a:extLst>
          </p:cNvPr>
          <p:cNvGrpSpPr/>
          <p:nvPr/>
        </p:nvGrpSpPr>
        <p:grpSpPr>
          <a:xfrm>
            <a:off x="9613581" y="511302"/>
            <a:ext cx="989567" cy="967128"/>
            <a:chOff x="2842466" y="1979906"/>
            <a:chExt cx="295825" cy="289117"/>
          </a:xfrm>
        </p:grpSpPr>
        <p:sp>
          <p:nvSpPr>
            <p:cNvPr id="54" name="Google Shape;3479;p56">
              <a:extLst>
                <a:ext uri="{FF2B5EF4-FFF2-40B4-BE49-F238E27FC236}">
                  <a16:creationId xmlns:a16="http://schemas.microsoft.com/office/drawing/2014/main" id="{9226434A-C4A6-AF63-4346-F2F9915091EC}"/>
                </a:ext>
              </a:extLst>
            </p:cNvPr>
            <p:cNvSpPr/>
            <p:nvPr/>
          </p:nvSpPr>
          <p:spPr>
            <a:xfrm>
              <a:off x="2847320" y="2000929"/>
              <a:ext cx="287072" cy="202925"/>
            </a:xfrm>
            <a:custGeom>
              <a:avLst/>
              <a:gdLst/>
              <a:ahLst/>
              <a:cxnLst/>
              <a:rect l="l" t="t" r="r" b="b"/>
              <a:pathLst>
                <a:path w="10528" h="7442" extrusionOk="0">
                  <a:moveTo>
                    <a:pt x="2391" y="1"/>
                  </a:moveTo>
                  <a:cubicBezTo>
                    <a:pt x="1910" y="1"/>
                    <a:pt x="1428" y="19"/>
                    <a:pt x="928" y="72"/>
                  </a:cubicBezTo>
                  <a:cubicBezTo>
                    <a:pt x="393" y="108"/>
                    <a:pt x="1" y="340"/>
                    <a:pt x="1" y="875"/>
                  </a:cubicBezTo>
                  <a:lnTo>
                    <a:pt x="1" y="6388"/>
                  </a:lnTo>
                  <a:cubicBezTo>
                    <a:pt x="1" y="6941"/>
                    <a:pt x="447" y="7209"/>
                    <a:pt x="1018" y="7209"/>
                  </a:cubicBezTo>
                  <a:lnTo>
                    <a:pt x="1089" y="7209"/>
                  </a:lnTo>
                  <a:cubicBezTo>
                    <a:pt x="1535" y="7173"/>
                    <a:pt x="1963" y="7156"/>
                    <a:pt x="2391" y="7156"/>
                  </a:cubicBezTo>
                  <a:cubicBezTo>
                    <a:pt x="3569" y="7156"/>
                    <a:pt x="4372" y="7298"/>
                    <a:pt x="4747" y="7388"/>
                  </a:cubicBezTo>
                  <a:cubicBezTo>
                    <a:pt x="4925" y="7423"/>
                    <a:pt x="5086" y="7441"/>
                    <a:pt x="5264" y="7441"/>
                  </a:cubicBezTo>
                  <a:cubicBezTo>
                    <a:pt x="5443" y="7441"/>
                    <a:pt x="5603" y="7423"/>
                    <a:pt x="5782" y="7388"/>
                  </a:cubicBezTo>
                  <a:cubicBezTo>
                    <a:pt x="6156" y="7298"/>
                    <a:pt x="6959" y="7156"/>
                    <a:pt x="8137" y="7156"/>
                  </a:cubicBezTo>
                  <a:cubicBezTo>
                    <a:pt x="8565" y="7156"/>
                    <a:pt x="8993" y="7173"/>
                    <a:pt x="9439" y="7209"/>
                  </a:cubicBezTo>
                  <a:lnTo>
                    <a:pt x="9511" y="7209"/>
                  </a:lnTo>
                  <a:cubicBezTo>
                    <a:pt x="10064" y="7209"/>
                    <a:pt x="10528" y="6941"/>
                    <a:pt x="10528" y="6388"/>
                  </a:cubicBezTo>
                  <a:lnTo>
                    <a:pt x="10528" y="875"/>
                  </a:lnTo>
                  <a:cubicBezTo>
                    <a:pt x="10528" y="340"/>
                    <a:pt x="10135" y="108"/>
                    <a:pt x="9600" y="72"/>
                  </a:cubicBezTo>
                  <a:cubicBezTo>
                    <a:pt x="9100" y="19"/>
                    <a:pt x="8619" y="1"/>
                    <a:pt x="8137" y="1"/>
                  </a:cubicBezTo>
                  <a:cubicBezTo>
                    <a:pt x="6656" y="1"/>
                    <a:pt x="5674" y="215"/>
                    <a:pt x="5264" y="322"/>
                  </a:cubicBezTo>
                  <a:cubicBezTo>
                    <a:pt x="4854" y="215"/>
                    <a:pt x="3872" y="1"/>
                    <a:pt x="2391" y="1"/>
                  </a:cubicBezTo>
                  <a:close/>
                </a:path>
              </a:pathLst>
            </a:custGeom>
            <a:solidFill>
              <a:srgbClr val="F1CC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480;p56">
              <a:extLst>
                <a:ext uri="{FF2B5EF4-FFF2-40B4-BE49-F238E27FC236}">
                  <a16:creationId xmlns:a16="http://schemas.microsoft.com/office/drawing/2014/main" id="{45FA4493-F7D5-BC0B-A50B-0C5EC607CCB4}"/>
                </a:ext>
              </a:extLst>
            </p:cNvPr>
            <p:cNvSpPr/>
            <p:nvPr/>
          </p:nvSpPr>
          <p:spPr>
            <a:xfrm>
              <a:off x="2990365" y="2000929"/>
              <a:ext cx="144027" cy="202925"/>
            </a:xfrm>
            <a:custGeom>
              <a:avLst/>
              <a:gdLst/>
              <a:ahLst/>
              <a:cxnLst/>
              <a:rect l="l" t="t" r="r" b="b"/>
              <a:pathLst>
                <a:path w="5282" h="7442" extrusionOk="0">
                  <a:moveTo>
                    <a:pt x="2891" y="1"/>
                  </a:moveTo>
                  <a:cubicBezTo>
                    <a:pt x="1392" y="1"/>
                    <a:pt x="428" y="215"/>
                    <a:pt x="0" y="322"/>
                  </a:cubicBezTo>
                  <a:lnTo>
                    <a:pt x="0" y="7441"/>
                  </a:lnTo>
                  <a:cubicBezTo>
                    <a:pt x="179" y="7441"/>
                    <a:pt x="357" y="7423"/>
                    <a:pt x="518" y="7388"/>
                  </a:cubicBezTo>
                  <a:cubicBezTo>
                    <a:pt x="892" y="7298"/>
                    <a:pt x="1695" y="7156"/>
                    <a:pt x="2891" y="7156"/>
                  </a:cubicBezTo>
                  <a:cubicBezTo>
                    <a:pt x="3301" y="7156"/>
                    <a:pt x="3747" y="7173"/>
                    <a:pt x="4175" y="7209"/>
                  </a:cubicBezTo>
                  <a:lnTo>
                    <a:pt x="4265" y="7209"/>
                  </a:lnTo>
                  <a:cubicBezTo>
                    <a:pt x="4532" y="7209"/>
                    <a:pt x="4782" y="7102"/>
                    <a:pt x="4978" y="6906"/>
                  </a:cubicBezTo>
                  <a:cubicBezTo>
                    <a:pt x="5175" y="6727"/>
                    <a:pt x="5282" y="6656"/>
                    <a:pt x="5282" y="6388"/>
                  </a:cubicBezTo>
                  <a:lnTo>
                    <a:pt x="5282" y="875"/>
                  </a:lnTo>
                  <a:cubicBezTo>
                    <a:pt x="5282" y="340"/>
                    <a:pt x="4889" y="108"/>
                    <a:pt x="4354" y="72"/>
                  </a:cubicBezTo>
                  <a:cubicBezTo>
                    <a:pt x="3854" y="19"/>
                    <a:pt x="3355" y="1"/>
                    <a:pt x="2891" y="1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481;p56">
              <a:extLst>
                <a:ext uri="{FF2B5EF4-FFF2-40B4-BE49-F238E27FC236}">
                  <a16:creationId xmlns:a16="http://schemas.microsoft.com/office/drawing/2014/main" id="{B83C961A-C272-907C-144A-5FC9C79AE8AE}"/>
                </a:ext>
              </a:extLst>
            </p:cNvPr>
            <p:cNvSpPr/>
            <p:nvPr/>
          </p:nvSpPr>
          <p:spPr>
            <a:xfrm>
              <a:off x="3094473" y="2001911"/>
              <a:ext cx="39429" cy="195617"/>
            </a:xfrm>
            <a:custGeom>
              <a:avLst/>
              <a:gdLst/>
              <a:ahLst/>
              <a:cxnLst/>
              <a:rect l="l" t="t" r="r" b="b"/>
              <a:pathLst>
                <a:path w="1446" h="7174" extrusionOk="0">
                  <a:moveTo>
                    <a:pt x="72" y="0"/>
                  </a:moveTo>
                  <a:lnTo>
                    <a:pt x="72" y="6941"/>
                  </a:lnTo>
                  <a:cubicBezTo>
                    <a:pt x="72" y="7013"/>
                    <a:pt x="36" y="7084"/>
                    <a:pt x="1" y="7137"/>
                  </a:cubicBezTo>
                  <a:cubicBezTo>
                    <a:pt x="108" y="7155"/>
                    <a:pt x="233" y="7155"/>
                    <a:pt x="340" y="7173"/>
                  </a:cubicBezTo>
                  <a:lnTo>
                    <a:pt x="429" y="7173"/>
                  </a:lnTo>
                  <a:cubicBezTo>
                    <a:pt x="982" y="7173"/>
                    <a:pt x="1446" y="6905"/>
                    <a:pt x="1446" y="6352"/>
                  </a:cubicBezTo>
                  <a:lnTo>
                    <a:pt x="1446" y="839"/>
                  </a:lnTo>
                  <a:cubicBezTo>
                    <a:pt x="1446" y="304"/>
                    <a:pt x="1053" y="72"/>
                    <a:pt x="518" y="36"/>
                  </a:cubicBezTo>
                  <a:cubicBezTo>
                    <a:pt x="375" y="18"/>
                    <a:pt x="215" y="0"/>
                    <a:pt x="72" y="0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482;p56">
              <a:extLst>
                <a:ext uri="{FF2B5EF4-FFF2-40B4-BE49-F238E27FC236}">
                  <a16:creationId xmlns:a16="http://schemas.microsoft.com/office/drawing/2014/main" id="{9111C129-DC40-1C38-409F-DD466CF5318C}"/>
                </a:ext>
              </a:extLst>
            </p:cNvPr>
            <p:cNvSpPr/>
            <p:nvPr/>
          </p:nvSpPr>
          <p:spPr>
            <a:xfrm>
              <a:off x="2865807" y="1984269"/>
              <a:ext cx="250098" cy="199271"/>
            </a:xfrm>
            <a:custGeom>
              <a:avLst/>
              <a:gdLst/>
              <a:ahLst/>
              <a:cxnLst/>
              <a:rect l="l" t="t" r="r" b="b"/>
              <a:pathLst>
                <a:path w="9172" h="7308" extrusionOk="0">
                  <a:moveTo>
                    <a:pt x="1659" y="1"/>
                  </a:moveTo>
                  <a:cubicBezTo>
                    <a:pt x="1249" y="1"/>
                    <a:pt x="797" y="18"/>
                    <a:pt x="304" y="59"/>
                  </a:cubicBezTo>
                  <a:cubicBezTo>
                    <a:pt x="125" y="76"/>
                    <a:pt x="1" y="219"/>
                    <a:pt x="1" y="398"/>
                  </a:cubicBezTo>
                  <a:lnTo>
                    <a:pt x="1" y="6732"/>
                  </a:lnTo>
                  <a:cubicBezTo>
                    <a:pt x="1" y="6918"/>
                    <a:pt x="145" y="7072"/>
                    <a:pt x="328" y="7072"/>
                  </a:cubicBezTo>
                  <a:cubicBezTo>
                    <a:pt x="337" y="7072"/>
                    <a:pt x="347" y="7072"/>
                    <a:pt x="357" y="7071"/>
                  </a:cubicBezTo>
                  <a:cubicBezTo>
                    <a:pt x="857" y="7030"/>
                    <a:pt x="1313" y="7014"/>
                    <a:pt x="1726" y="7014"/>
                  </a:cubicBezTo>
                  <a:cubicBezTo>
                    <a:pt x="2949" y="7014"/>
                    <a:pt x="3789" y="7160"/>
                    <a:pt x="4229" y="7267"/>
                  </a:cubicBezTo>
                  <a:cubicBezTo>
                    <a:pt x="4345" y="7294"/>
                    <a:pt x="4466" y="7307"/>
                    <a:pt x="4586" y="7307"/>
                  </a:cubicBezTo>
                  <a:cubicBezTo>
                    <a:pt x="4707" y="7307"/>
                    <a:pt x="4827" y="7294"/>
                    <a:pt x="4943" y="7267"/>
                  </a:cubicBezTo>
                  <a:cubicBezTo>
                    <a:pt x="5383" y="7160"/>
                    <a:pt x="6223" y="7014"/>
                    <a:pt x="7447" y="7014"/>
                  </a:cubicBezTo>
                  <a:cubicBezTo>
                    <a:pt x="7859" y="7014"/>
                    <a:pt x="8315" y="7030"/>
                    <a:pt x="8815" y="7071"/>
                  </a:cubicBezTo>
                  <a:cubicBezTo>
                    <a:pt x="8825" y="7072"/>
                    <a:pt x="8835" y="7072"/>
                    <a:pt x="8845" y="7072"/>
                  </a:cubicBezTo>
                  <a:cubicBezTo>
                    <a:pt x="9027" y="7072"/>
                    <a:pt x="9172" y="6918"/>
                    <a:pt x="9172" y="6732"/>
                  </a:cubicBezTo>
                  <a:lnTo>
                    <a:pt x="9172" y="398"/>
                  </a:lnTo>
                  <a:cubicBezTo>
                    <a:pt x="9172" y="219"/>
                    <a:pt x="9029" y="76"/>
                    <a:pt x="8868" y="59"/>
                  </a:cubicBezTo>
                  <a:cubicBezTo>
                    <a:pt x="8376" y="18"/>
                    <a:pt x="7924" y="1"/>
                    <a:pt x="7513" y="1"/>
                  </a:cubicBezTo>
                  <a:cubicBezTo>
                    <a:pt x="5961" y="1"/>
                    <a:pt x="5004" y="242"/>
                    <a:pt x="4693" y="326"/>
                  </a:cubicBezTo>
                  <a:cubicBezTo>
                    <a:pt x="4657" y="335"/>
                    <a:pt x="4622" y="340"/>
                    <a:pt x="4586" y="340"/>
                  </a:cubicBezTo>
                  <a:cubicBezTo>
                    <a:pt x="4550" y="340"/>
                    <a:pt x="4515" y="335"/>
                    <a:pt x="4479" y="326"/>
                  </a:cubicBezTo>
                  <a:cubicBezTo>
                    <a:pt x="4169" y="242"/>
                    <a:pt x="3211" y="1"/>
                    <a:pt x="1659" y="1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483;p56">
              <a:extLst>
                <a:ext uri="{FF2B5EF4-FFF2-40B4-BE49-F238E27FC236}">
                  <a16:creationId xmlns:a16="http://schemas.microsoft.com/office/drawing/2014/main" id="{AD3BA11A-F82D-C04B-EADA-07797CB3385C}"/>
                </a:ext>
              </a:extLst>
            </p:cNvPr>
            <p:cNvSpPr/>
            <p:nvPr/>
          </p:nvSpPr>
          <p:spPr>
            <a:xfrm>
              <a:off x="2990365" y="1984024"/>
              <a:ext cx="125540" cy="199871"/>
            </a:xfrm>
            <a:custGeom>
              <a:avLst/>
              <a:gdLst/>
              <a:ahLst/>
              <a:cxnLst/>
              <a:rect l="l" t="t" r="r" b="b"/>
              <a:pathLst>
                <a:path w="4604" h="7330" extrusionOk="0">
                  <a:moveTo>
                    <a:pt x="2859" y="1"/>
                  </a:moveTo>
                  <a:cubicBezTo>
                    <a:pt x="1344" y="1"/>
                    <a:pt x="413" y="238"/>
                    <a:pt x="107" y="335"/>
                  </a:cubicBezTo>
                  <a:lnTo>
                    <a:pt x="0" y="335"/>
                  </a:lnTo>
                  <a:lnTo>
                    <a:pt x="0" y="7330"/>
                  </a:lnTo>
                  <a:cubicBezTo>
                    <a:pt x="125" y="7330"/>
                    <a:pt x="250" y="7312"/>
                    <a:pt x="357" y="7294"/>
                  </a:cubicBezTo>
                  <a:cubicBezTo>
                    <a:pt x="805" y="7185"/>
                    <a:pt x="1675" y="7025"/>
                    <a:pt x="2937" y="7025"/>
                  </a:cubicBezTo>
                  <a:cubicBezTo>
                    <a:pt x="3335" y="7025"/>
                    <a:pt x="3772" y="7041"/>
                    <a:pt x="4247" y="7080"/>
                  </a:cubicBezTo>
                  <a:cubicBezTo>
                    <a:pt x="4258" y="7081"/>
                    <a:pt x="4269" y="7081"/>
                    <a:pt x="4280" y="7081"/>
                  </a:cubicBezTo>
                  <a:cubicBezTo>
                    <a:pt x="4461" y="7081"/>
                    <a:pt x="4604" y="6944"/>
                    <a:pt x="4604" y="6759"/>
                  </a:cubicBezTo>
                  <a:lnTo>
                    <a:pt x="4604" y="407"/>
                  </a:lnTo>
                  <a:cubicBezTo>
                    <a:pt x="4604" y="228"/>
                    <a:pt x="4461" y="85"/>
                    <a:pt x="4300" y="68"/>
                  </a:cubicBezTo>
                  <a:cubicBezTo>
                    <a:pt x="3773" y="20"/>
                    <a:pt x="3292" y="1"/>
                    <a:pt x="2859" y="1"/>
                  </a:cubicBezTo>
                  <a:close/>
                </a:path>
              </a:pathLst>
            </a:custGeom>
            <a:solidFill>
              <a:srgbClr val="EDEA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484;p56">
              <a:extLst>
                <a:ext uri="{FF2B5EF4-FFF2-40B4-BE49-F238E27FC236}">
                  <a16:creationId xmlns:a16="http://schemas.microsoft.com/office/drawing/2014/main" id="{58B80223-C510-C72F-1B0D-9513CD389ADA}"/>
                </a:ext>
              </a:extLst>
            </p:cNvPr>
            <p:cNvSpPr/>
            <p:nvPr/>
          </p:nvSpPr>
          <p:spPr>
            <a:xfrm>
              <a:off x="3091555" y="1985851"/>
              <a:ext cx="23859" cy="190300"/>
            </a:xfrm>
            <a:custGeom>
              <a:avLst/>
              <a:gdLst/>
              <a:ahLst/>
              <a:cxnLst/>
              <a:rect l="l" t="t" r="r" b="b"/>
              <a:pathLst>
                <a:path w="875" h="6979" extrusionOk="0">
                  <a:moveTo>
                    <a:pt x="1" y="1"/>
                  </a:moveTo>
                  <a:cubicBezTo>
                    <a:pt x="108" y="54"/>
                    <a:pt x="179" y="161"/>
                    <a:pt x="179" y="286"/>
                  </a:cubicBezTo>
                  <a:lnTo>
                    <a:pt x="179" y="6727"/>
                  </a:lnTo>
                  <a:cubicBezTo>
                    <a:pt x="179" y="6816"/>
                    <a:pt x="143" y="6888"/>
                    <a:pt x="90" y="6959"/>
                  </a:cubicBezTo>
                  <a:cubicBezTo>
                    <a:pt x="215" y="6959"/>
                    <a:pt x="357" y="6977"/>
                    <a:pt x="500" y="6977"/>
                  </a:cubicBezTo>
                  <a:cubicBezTo>
                    <a:pt x="511" y="6978"/>
                    <a:pt x="522" y="6979"/>
                    <a:pt x="533" y="6979"/>
                  </a:cubicBezTo>
                  <a:cubicBezTo>
                    <a:pt x="716" y="6979"/>
                    <a:pt x="875" y="6841"/>
                    <a:pt x="875" y="6656"/>
                  </a:cubicBezTo>
                  <a:lnTo>
                    <a:pt x="875" y="357"/>
                  </a:lnTo>
                  <a:cubicBezTo>
                    <a:pt x="875" y="197"/>
                    <a:pt x="732" y="54"/>
                    <a:pt x="571" y="36"/>
                  </a:cubicBezTo>
                  <a:cubicBezTo>
                    <a:pt x="375" y="18"/>
                    <a:pt x="179" y="1"/>
                    <a:pt x="1" y="1"/>
                  </a:cubicBezTo>
                  <a:close/>
                </a:path>
              </a:pathLst>
            </a:custGeom>
            <a:solidFill>
              <a:srgbClr val="E0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485;p56">
              <a:extLst>
                <a:ext uri="{FF2B5EF4-FFF2-40B4-BE49-F238E27FC236}">
                  <a16:creationId xmlns:a16="http://schemas.microsoft.com/office/drawing/2014/main" id="{235A9746-9A94-DE7A-06E3-03E5584C449A}"/>
                </a:ext>
              </a:extLst>
            </p:cNvPr>
            <p:cNvSpPr/>
            <p:nvPr/>
          </p:nvSpPr>
          <p:spPr>
            <a:xfrm>
              <a:off x="3006889" y="2092412"/>
              <a:ext cx="95873" cy="163496"/>
            </a:xfrm>
            <a:custGeom>
              <a:avLst/>
              <a:gdLst/>
              <a:ahLst/>
              <a:cxnLst/>
              <a:rect l="l" t="t" r="r" b="b"/>
              <a:pathLst>
                <a:path w="3516" h="5996" extrusionOk="0">
                  <a:moveTo>
                    <a:pt x="2552" y="0"/>
                  </a:moveTo>
                  <a:cubicBezTo>
                    <a:pt x="2356" y="0"/>
                    <a:pt x="2196" y="161"/>
                    <a:pt x="2196" y="375"/>
                  </a:cubicBezTo>
                  <a:lnTo>
                    <a:pt x="2196" y="2480"/>
                  </a:lnTo>
                  <a:cubicBezTo>
                    <a:pt x="2196" y="2284"/>
                    <a:pt x="2053" y="2123"/>
                    <a:pt x="1874" y="2123"/>
                  </a:cubicBezTo>
                  <a:cubicBezTo>
                    <a:pt x="1863" y="2122"/>
                    <a:pt x="1853" y="2122"/>
                    <a:pt x="1842" y="2122"/>
                  </a:cubicBezTo>
                  <a:cubicBezTo>
                    <a:pt x="1643" y="2122"/>
                    <a:pt x="1482" y="2277"/>
                    <a:pt x="1482" y="2480"/>
                  </a:cubicBezTo>
                  <a:lnTo>
                    <a:pt x="1482" y="2837"/>
                  </a:lnTo>
                  <a:cubicBezTo>
                    <a:pt x="1482" y="2646"/>
                    <a:pt x="1482" y="2301"/>
                    <a:pt x="1117" y="2301"/>
                  </a:cubicBezTo>
                  <a:cubicBezTo>
                    <a:pt x="1108" y="2301"/>
                    <a:pt x="1099" y="2301"/>
                    <a:pt x="1089" y="2302"/>
                  </a:cubicBezTo>
                  <a:cubicBezTo>
                    <a:pt x="893" y="2302"/>
                    <a:pt x="732" y="2462"/>
                    <a:pt x="732" y="2659"/>
                  </a:cubicBezTo>
                  <a:lnTo>
                    <a:pt x="732" y="2873"/>
                  </a:lnTo>
                  <a:cubicBezTo>
                    <a:pt x="732" y="2669"/>
                    <a:pt x="567" y="2506"/>
                    <a:pt x="357" y="2506"/>
                  </a:cubicBezTo>
                  <a:cubicBezTo>
                    <a:pt x="328" y="2506"/>
                    <a:pt x="299" y="2509"/>
                    <a:pt x="269" y="2516"/>
                  </a:cubicBezTo>
                  <a:cubicBezTo>
                    <a:pt x="108" y="2552"/>
                    <a:pt x="1" y="2712"/>
                    <a:pt x="1" y="2873"/>
                  </a:cubicBezTo>
                  <a:lnTo>
                    <a:pt x="1" y="4068"/>
                  </a:lnTo>
                  <a:cubicBezTo>
                    <a:pt x="1" y="4282"/>
                    <a:pt x="37" y="4479"/>
                    <a:pt x="108" y="4657"/>
                  </a:cubicBezTo>
                  <a:lnTo>
                    <a:pt x="429" y="5389"/>
                  </a:lnTo>
                  <a:cubicBezTo>
                    <a:pt x="483" y="5531"/>
                    <a:pt x="518" y="5692"/>
                    <a:pt x="518" y="5852"/>
                  </a:cubicBezTo>
                  <a:lnTo>
                    <a:pt x="518" y="5995"/>
                  </a:lnTo>
                  <a:lnTo>
                    <a:pt x="2767" y="5995"/>
                  </a:lnTo>
                  <a:cubicBezTo>
                    <a:pt x="2802" y="5567"/>
                    <a:pt x="2998" y="5174"/>
                    <a:pt x="3355" y="4925"/>
                  </a:cubicBezTo>
                  <a:cubicBezTo>
                    <a:pt x="3445" y="4853"/>
                    <a:pt x="3516" y="4728"/>
                    <a:pt x="3516" y="4621"/>
                  </a:cubicBezTo>
                  <a:lnTo>
                    <a:pt x="3516" y="3051"/>
                  </a:lnTo>
                  <a:cubicBezTo>
                    <a:pt x="3516" y="3033"/>
                    <a:pt x="3498" y="3016"/>
                    <a:pt x="3498" y="3016"/>
                  </a:cubicBezTo>
                  <a:cubicBezTo>
                    <a:pt x="3380" y="2888"/>
                    <a:pt x="3257" y="2836"/>
                    <a:pt x="3146" y="2836"/>
                  </a:cubicBezTo>
                  <a:cubicBezTo>
                    <a:pt x="3055" y="2836"/>
                    <a:pt x="2973" y="2870"/>
                    <a:pt x="2909" y="2926"/>
                  </a:cubicBezTo>
                  <a:lnTo>
                    <a:pt x="2909" y="375"/>
                  </a:lnTo>
                  <a:cubicBezTo>
                    <a:pt x="2909" y="161"/>
                    <a:pt x="2749" y="0"/>
                    <a:pt x="2552" y="0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486;p56">
              <a:extLst>
                <a:ext uri="{FF2B5EF4-FFF2-40B4-BE49-F238E27FC236}">
                  <a16:creationId xmlns:a16="http://schemas.microsoft.com/office/drawing/2014/main" id="{6B7740A0-0C62-8AAF-1B7B-1466072C4920}"/>
                </a:ext>
              </a:extLst>
            </p:cNvPr>
            <p:cNvSpPr/>
            <p:nvPr/>
          </p:nvSpPr>
          <p:spPr>
            <a:xfrm>
              <a:off x="3044355" y="2092357"/>
              <a:ext cx="58407" cy="163550"/>
            </a:xfrm>
            <a:custGeom>
              <a:avLst/>
              <a:gdLst/>
              <a:ahLst/>
              <a:cxnLst/>
              <a:rect l="l" t="t" r="r" b="b"/>
              <a:pathLst>
                <a:path w="2142" h="5998" extrusionOk="0">
                  <a:moveTo>
                    <a:pt x="1174" y="1"/>
                  </a:moveTo>
                  <a:cubicBezTo>
                    <a:pt x="1164" y="1"/>
                    <a:pt x="1153" y="1"/>
                    <a:pt x="1143" y="2"/>
                  </a:cubicBezTo>
                  <a:cubicBezTo>
                    <a:pt x="964" y="20"/>
                    <a:pt x="822" y="181"/>
                    <a:pt x="822" y="377"/>
                  </a:cubicBezTo>
                  <a:lnTo>
                    <a:pt x="822" y="2482"/>
                  </a:lnTo>
                  <a:cubicBezTo>
                    <a:pt x="822" y="2268"/>
                    <a:pt x="643" y="2108"/>
                    <a:pt x="429" y="2108"/>
                  </a:cubicBezTo>
                  <a:cubicBezTo>
                    <a:pt x="358" y="2108"/>
                    <a:pt x="286" y="2143"/>
                    <a:pt x="233" y="2197"/>
                  </a:cubicBezTo>
                  <a:lnTo>
                    <a:pt x="233" y="2357"/>
                  </a:lnTo>
                  <a:cubicBezTo>
                    <a:pt x="233" y="2554"/>
                    <a:pt x="340" y="2732"/>
                    <a:pt x="518" y="2786"/>
                  </a:cubicBezTo>
                  <a:cubicBezTo>
                    <a:pt x="643" y="2821"/>
                    <a:pt x="750" y="2964"/>
                    <a:pt x="750" y="3214"/>
                  </a:cubicBezTo>
                  <a:lnTo>
                    <a:pt x="750" y="3820"/>
                  </a:lnTo>
                  <a:cubicBezTo>
                    <a:pt x="750" y="4320"/>
                    <a:pt x="607" y="4820"/>
                    <a:pt x="304" y="5212"/>
                  </a:cubicBezTo>
                  <a:cubicBezTo>
                    <a:pt x="126" y="5444"/>
                    <a:pt x="19" y="5712"/>
                    <a:pt x="1" y="5997"/>
                  </a:cubicBezTo>
                  <a:lnTo>
                    <a:pt x="1393" y="5997"/>
                  </a:lnTo>
                  <a:cubicBezTo>
                    <a:pt x="1428" y="5569"/>
                    <a:pt x="1624" y="5176"/>
                    <a:pt x="1981" y="4927"/>
                  </a:cubicBezTo>
                  <a:cubicBezTo>
                    <a:pt x="2071" y="4855"/>
                    <a:pt x="2142" y="4730"/>
                    <a:pt x="2142" y="4623"/>
                  </a:cubicBezTo>
                  <a:lnTo>
                    <a:pt x="2142" y="3053"/>
                  </a:lnTo>
                  <a:cubicBezTo>
                    <a:pt x="2142" y="3035"/>
                    <a:pt x="2124" y="3018"/>
                    <a:pt x="2124" y="3018"/>
                  </a:cubicBezTo>
                  <a:cubicBezTo>
                    <a:pt x="2006" y="2890"/>
                    <a:pt x="1883" y="2838"/>
                    <a:pt x="1772" y="2838"/>
                  </a:cubicBezTo>
                  <a:cubicBezTo>
                    <a:pt x="1681" y="2838"/>
                    <a:pt x="1599" y="2872"/>
                    <a:pt x="1535" y="2928"/>
                  </a:cubicBezTo>
                  <a:lnTo>
                    <a:pt x="1535" y="377"/>
                  </a:lnTo>
                  <a:cubicBezTo>
                    <a:pt x="1535" y="173"/>
                    <a:pt x="1389" y="1"/>
                    <a:pt x="1174" y="1"/>
                  </a:cubicBezTo>
                  <a:close/>
                </a:path>
              </a:pathLst>
            </a:custGeom>
            <a:solidFill>
              <a:srgbClr val="FAE5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487;p56">
              <a:extLst>
                <a:ext uri="{FF2B5EF4-FFF2-40B4-BE49-F238E27FC236}">
                  <a16:creationId xmlns:a16="http://schemas.microsoft.com/office/drawing/2014/main" id="{C1028C78-1886-61E9-2BEC-882ACC543E09}"/>
                </a:ext>
              </a:extLst>
            </p:cNvPr>
            <p:cNvSpPr/>
            <p:nvPr/>
          </p:nvSpPr>
          <p:spPr>
            <a:xfrm>
              <a:off x="3013706" y="2246146"/>
              <a:ext cx="77385" cy="19005"/>
            </a:xfrm>
            <a:custGeom>
              <a:avLst/>
              <a:gdLst/>
              <a:ahLst/>
              <a:cxnLst/>
              <a:rect l="l" t="t" r="r" b="b"/>
              <a:pathLst>
                <a:path w="2838" h="697" extrusionOk="0">
                  <a:moveTo>
                    <a:pt x="233" y="0"/>
                  </a:moveTo>
                  <a:cubicBezTo>
                    <a:pt x="108" y="0"/>
                    <a:pt x="1" y="90"/>
                    <a:pt x="1" y="214"/>
                  </a:cubicBezTo>
                  <a:lnTo>
                    <a:pt x="1" y="464"/>
                  </a:lnTo>
                  <a:cubicBezTo>
                    <a:pt x="1" y="589"/>
                    <a:pt x="108" y="696"/>
                    <a:pt x="233" y="696"/>
                  </a:cubicBezTo>
                  <a:lnTo>
                    <a:pt x="2606" y="696"/>
                  </a:lnTo>
                  <a:cubicBezTo>
                    <a:pt x="2731" y="696"/>
                    <a:pt x="2838" y="589"/>
                    <a:pt x="2838" y="464"/>
                  </a:cubicBezTo>
                  <a:lnTo>
                    <a:pt x="2838" y="214"/>
                  </a:lnTo>
                  <a:cubicBezTo>
                    <a:pt x="2838" y="90"/>
                    <a:pt x="2731" y="0"/>
                    <a:pt x="2606" y="0"/>
                  </a:cubicBezTo>
                  <a:close/>
                </a:path>
              </a:pathLst>
            </a:custGeom>
            <a:solidFill>
              <a:srgbClr val="9CF0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488;p56">
              <a:extLst>
                <a:ext uri="{FF2B5EF4-FFF2-40B4-BE49-F238E27FC236}">
                  <a16:creationId xmlns:a16="http://schemas.microsoft.com/office/drawing/2014/main" id="{6AA35DE6-72C5-1121-78BD-13015B6575B1}"/>
                </a:ext>
              </a:extLst>
            </p:cNvPr>
            <p:cNvSpPr/>
            <p:nvPr/>
          </p:nvSpPr>
          <p:spPr>
            <a:xfrm>
              <a:off x="3004953" y="2030269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64" y="1"/>
                  </a:moveTo>
                  <a:cubicBezTo>
                    <a:pt x="1385" y="1"/>
                    <a:pt x="634" y="96"/>
                    <a:pt x="143" y="192"/>
                  </a:cubicBezTo>
                  <a:cubicBezTo>
                    <a:pt x="54" y="209"/>
                    <a:pt x="1" y="281"/>
                    <a:pt x="18" y="370"/>
                  </a:cubicBezTo>
                  <a:cubicBezTo>
                    <a:pt x="36" y="441"/>
                    <a:pt x="108" y="495"/>
                    <a:pt x="179" y="495"/>
                  </a:cubicBezTo>
                  <a:cubicBezTo>
                    <a:pt x="237" y="495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99"/>
                    <a:pt x="3480" y="209"/>
                  </a:cubicBezTo>
                  <a:cubicBezTo>
                    <a:pt x="3498" y="120"/>
                    <a:pt x="3426" y="49"/>
                    <a:pt x="3337" y="31"/>
                  </a:cubicBezTo>
                  <a:cubicBezTo>
                    <a:pt x="2991" y="10"/>
                    <a:pt x="2667" y="1"/>
                    <a:pt x="2364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489;p56">
              <a:extLst>
                <a:ext uri="{FF2B5EF4-FFF2-40B4-BE49-F238E27FC236}">
                  <a16:creationId xmlns:a16="http://schemas.microsoft.com/office/drawing/2014/main" id="{F7D656CF-341E-DF4B-63B3-46D8ACE5C865}"/>
                </a:ext>
              </a:extLst>
            </p:cNvPr>
            <p:cNvSpPr/>
            <p:nvPr/>
          </p:nvSpPr>
          <p:spPr>
            <a:xfrm>
              <a:off x="3004953" y="2062390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52" y="0"/>
                  </a:moveTo>
                  <a:cubicBezTo>
                    <a:pt x="1379" y="0"/>
                    <a:pt x="632" y="92"/>
                    <a:pt x="143" y="173"/>
                  </a:cubicBezTo>
                  <a:cubicBezTo>
                    <a:pt x="54" y="191"/>
                    <a:pt x="1" y="280"/>
                    <a:pt x="18" y="370"/>
                  </a:cubicBezTo>
                  <a:cubicBezTo>
                    <a:pt x="36" y="441"/>
                    <a:pt x="108" y="494"/>
                    <a:pt x="179" y="494"/>
                  </a:cubicBezTo>
                  <a:cubicBezTo>
                    <a:pt x="237" y="494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80"/>
                    <a:pt x="3480" y="191"/>
                  </a:cubicBezTo>
                  <a:cubicBezTo>
                    <a:pt x="3498" y="102"/>
                    <a:pt x="3426" y="31"/>
                    <a:pt x="3337" y="31"/>
                  </a:cubicBezTo>
                  <a:cubicBezTo>
                    <a:pt x="2987" y="9"/>
                    <a:pt x="2658" y="0"/>
                    <a:pt x="2352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490;p56">
              <a:extLst>
                <a:ext uri="{FF2B5EF4-FFF2-40B4-BE49-F238E27FC236}">
                  <a16:creationId xmlns:a16="http://schemas.microsoft.com/office/drawing/2014/main" id="{798998D0-A257-DFAA-8E3F-8D46A6478E67}"/>
                </a:ext>
              </a:extLst>
            </p:cNvPr>
            <p:cNvSpPr/>
            <p:nvPr/>
          </p:nvSpPr>
          <p:spPr>
            <a:xfrm>
              <a:off x="3004953" y="2127369"/>
              <a:ext cx="39429" cy="12243"/>
            </a:xfrm>
            <a:custGeom>
              <a:avLst/>
              <a:gdLst/>
              <a:ahLst/>
              <a:cxnLst/>
              <a:rect l="l" t="t" r="r" b="b"/>
              <a:pathLst>
                <a:path w="1446" h="449" extrusionOk="0">
                  <a:moveTo>
                    <a:pt x="1295" y="0"/>
                  </a:moveTo>
                  <a:cubicBezTo>
                    <a:pt x="1286" y="0"/>
                    <a:pt x="1277" y="1"/>
                    <a:pt x="1267" y="3"/>
                  </a:cubicBezTo>
                  <a:cubicBezTo>
                    <a:pt x="875" y="38"/>
                    <a:pt x="500" y="74"/>
                    <a:pt x="143" y="146"/>
                  </a:cubicBezTo>
                  <a:cubicBezTo>
                    <a:pt x="54" y="163"/>
                    <a:pt x="1" y="235"/>
                    <a:pt x="18" y="324"/>
                  </a:cubicBezTo>
                  <a:cubicBezTo>
                    <a:pt x="36" y="413"/>
                    <a:pt x="108" y="449"/>
                    <a:pt x="179" y="449"/>
                  </a:cubicBezTo>
                  <a:cubicBezTo>
                    <a:pt x="232" y="449"/>
                    <a:pt x="571" y="377"/>
                    <a:pt x="1285" y="324"/>
                  </a:cubicBezTo>
                  <a:cubicBezTo>
                    <a:pt x="1374" y="306"/>
                    <a:pt x="1446" y="235"/>
                    <a:pt x="1446" y="146"/>
                  </a:cubicBezTo>
                  <a:cubicBezTo>
                    <a:pt x="1430" y="66"/>
                    <a:pt x="1371" y="0"/>
                    <a:pt x="1295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491;p56">
              <a:extLst>
                <a:ext uri="{FF2B5EF4-FFF2-40B4-BE49-F238E27FC236}">
                  <a16:creationId xmlns:a16="http://schemas.microsoft.com/office/drawing/2014/main" id="{A3AF6A60-DC9A-5C26-382D-F67C9EB37E93}"/>
                </a:ext>
              </a:extLst>
            </p:cNvPr>
            <p:cNvSpPr/>
            <p:nvPr/>
          </p:nvSpPr>
          <p:spPr>
            <a:xfrm>
              <a:off x="2900846" y="2030569"/>
              <a:ext cx="75422" cy="13688"/>
            </a:xfrm>
            <a:custGeom>
              <a:avLst/>
              <a:gdLst/>
              <a:ahLst/>
              <a:cxnLst/>
              <a:rect l="l" t="t" r="r" b="b"/>
              <a:pathLst>
                <a:path w="2766" h="502" extrusionOk="0">
                  <a:moveTo>
                    <a:pt x="407" y="0"/>
                  </a:moveTo>
                  <a:cubicBezTo>
                    <a:pt x="327" y="0"/>
                    <a:pt x="245" y="1"/>
                    <a:pt x="161" y="2"/>
                  </a:cubicBezTo>
                  <a:cubicBezTo>
                    <a:pt x="89" y="2"/>
                    <a:pt x="18" y="56"/>
                    <a:pt x="0" y="145"/>
                  </a:cubicBezTo>
                  <a:cubicBezTo>
                    <a:pt x="0" y="234"/>
                    <a:pt x="72" y="323"/>
                    <a:pt x="161" y="323"/>
                  </a:cubicBezTo>
                  <a:cubicBezTo>
                    <a:pt x="257" y="322"/>
                    <a:pt x="351" y="321"/>
                    <a:pt x="443" y="321"/>
                  </a:cubicBezTo>
                  <a:cubicBezTo>
                    <a:pt x="1405" y="321"/>
                    <a:pt x="2112" y="402"/>
                    <a:pt x="2552" y="484"/>
                  </a:cubicBezTo>
                  <a:cubicBezTo>
                    <a:pt x="2570" y="502"/>
                    <a:pt x="2570" y="502"/>
                    <a:pt x="2587" y="502"/>
                  </a:cubicBezTo>
                  <a:cubicBezTo>
                    <a:pt x="2659" y="502"/>
                    <a:pt x="2730" y="448"/>
                    <a:pt x="2748" y="359"/>
                  </a:cubicBezTo>
                  <a:cubicBezTo>
                    <a:pt x="2766" y="288"/>
                    <a:pt x="2694" y="198"/>
                    <a:pt x="2623" y="181"/>
                  </a:cubicBezTo>
                  <a:cubicBezTo>
                    <a:pt x="2144" y="98"/>
                    <a:pt x="1406" y="0"/>
                    <a:pt x="407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492;p56">
              <a:extLst>
                <a:ext uri="{FF2B5EF4-FFF2-40B4-BE49-F238E27FC236}">
                  <a16:creationId xmlns:a16="http://schemas.microsoft.com/office/drawing/2014/main" id="{AADE94B5-C231-3EE4-9188-E917A3E1A309}"/>
                </a:ext>
              </a:extLst>
            </p:cNvPr>
            <p:cNvSpPr/>
            <p:nvPr/>
          </p:nvSpPr>
          <p:spPr>
            <a:xfrm>
              <a:off x="2880886" y="2062390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144" y="0"/>
                  </a:moveTo>
                  <a:cubicBezTo>
                    <a:pt x="839" y="0"/>
                    <a:pt x="511" y="9"/>
                    <a:pt x="161" y="31"/>
                  </a:cubicBezTo>
                  <a:cubicBezTo>
                    <a:pt x="72" y="31"/>
                    <a:pt x="1" y="102"/>
                    <a:pt x="1" y="191"/>
                  </a:cubicBezTo>
                  <a:cubicBezTo>
                    <a:pt x="19" y="280"/>
                    <a:pt x="90" y="352"/>
                    <a:pt x="179" y="352"/>
                  </a:cubicBezTo>
                  <a:cubicBezTo>
                    <a:pt x="546" y="329"/>
                    <a:pt x="889" y="319"/>
                    <a:pt x="1206" y="319"/>
                  </a:cubicBezTo>
                  <a:cubicBezTo>
                    <a:pt x="2120" y="319"/>
                    <a:pt x="2820" y="402"/>
                    <a:pt x="3284" y="494"/>
                  </a:cubicBezTo>
                  <a:cubicBezTo>
                    <a:pt x="3295" y="497"/>
                    <a:pt x="3307" y="498"/>
                    <a:pt x="3318" y="498"/>
                  </a:cubicBezTo>
                  <a:cubicBezTo>
                    <a:pt x="3395" y="498"/>
                    <a:pt x="3464" y="447"/>
                    <a:pt x="3480" y="370"/>
                  </a:cubicBezTo>
                  <a:cubicBezTo>
                    <a:pt x="3498" y="280"/>
                    <a:pt x="3426" y="191"/>
                    <a:pt x="3355" y="173"/>
                  </a:cubicBezTo>
                  <a:cubicBezTo>
                    <a:pt x="2853" y="92"/>
                    <a:pt x="2113" y="0"/>
                    <a:pt x="1144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493;p56">
              <a:extLst>
                <a:ext uri="{FF2B5EF4-FFF2-40B4-BE49-F238E27FC236}">
                  <a16:creationId xmlns:a16="http://schemas.microsoft.com/office/drawing/2014/main" id="{48BE0307-8147-6DD7-9518-6F42FAD646C2}"/>
                </a:ext>
              </a:extLst>
            </p:cNvPr>
            <p:cNvSpPr/>
            <p:nvPr/>
          </p:nvSpPr>
          <p:spPr>
            <a:xfrm>
              <a:off x="2880886" y="2094212"/>
              <a:ext cx="95382" cy="13852"/>
            </a:xfrm>
            <a:custGeom>
              <a:avLst/>
              <a:gdLst/>
              <a:ahLst/>
              <a:cxnLst/>
              <a:rect l="l" t="t" r="r" b="b"/>
              <a:pathLst>
                <a:path w="3498" h="508" extrusionOk="0">
                  <a:moveTo>
                    <a:pt x="1246" y="1"/>
                  </a:moveTo>
                  <a:cubicBezTo>
                    <a:pt x="912" y="1"/>
                    <a:pt x="551" y="13"/>
                    <a:pt x="161" y="41"/>
                  </a:cubicBezTo>
                  <a:cubicBezTo>
                    <a:pt x="72" y="41"/>
                    <a:pt x="1" y="113"/>
                    <a:pt x="1" y="202"/>
                  </a:cubicBezTo>
                  <a:cubicBezTo>
                    <a:pt x="17" y="282"/>
                    <a:pt x="76" y="347"/>
                    <a:pt x="152" y="347"/>
                  </a:cubicBezTo>
                  <a:cubicBezTo>
                    <a:pt x="161" y="347"/>
                    <a:pt x="170" y="346"/>
                    <a:pt x="179" y="344"/>
                  </a:cubicBezTo>
                  <a:cubicBezTo>
                    <a:pt x="516" y="323"/>
                    <a:pt x="833" y="314"/>
                    <a:pt x="1127" y="314"/>
                  </a:cubicBezTo>
                  <a:cubicBezTo>
                    <a:pt x="2080" y="314"/>
                    <a:pt x="2807" y="410"/>
                    <a:pt x="3284" y="505"/>
                  </a:cubicBezTo>
                  <a:cubicBezTo>
                    <a:pt x="3293" y="507"/>
                    <a:pt x="3303" y="508"/>
                    <a:pt x="3312" y="508"/>
                  </a:cubicBezTo>
                  <a:cubicBezTo>
                    <a:pt x="3391" y="508"/>
                    <a:pt x="3464" y="444"/>
                    <a:pt x="3480" y="380"/>
                  </a:cubicBezTo>
                  <a:cubicBezTo>
                    <a:pt x="3498" y="291"/>
                    <a:pt x="3426" y="202"/>
                    <a:pt x="3355" y="184"/>
                  </a:cubicBezTo>
                  <a:cubicBezTo>
                    <a:pt x="2871" y="92"/>
                    <a:pt x="2165" y="1"/>
                    <a:pt x="1246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494;p56">
              <a:extLst>
                <a:ext uri="{FF2B5EF4-FFF2-40B4-BE49-F238E27FC236}">
                  <a16:creationId xmlns:a16="http://schemas.microsoft.com/office/drawing/2014/main" id="{850ECA5D-2700-38E6-2A3D-B95F43896358}"/>
                </a:ext>
              </a:extLst>
            </p:cNvPr>
            <p:cNvSpPr/>
            <p:nvPr/>
          </p:nvSpPr>
          <p:spPr>
            <a:xfrm>
              <a:off x="2880886" y="2126142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098" y="0"/>
                  </a:moveTo>
                  <a:cubicBezTo>
                    <a:pt x="788" y="0"/>
                    <a:pt x="475" y="9"/>
                    <a:pt x="161" y="30"/>
                  </a:cubicBezTo>
                  <a:cubicBezTo>
                    <a:pt x="72" y="48"/>
                    <a:pt x="1" y="119"/>
                    <a:pt x="1" y="208"/>
                  </a:cubicBezTo>
                  <a:cubicBezTo>
                    <a:pt x="19" y="298"/>
                    <a:pt x="90" y="351"/>
                    <a:pt x="179" y="351"/>
                  </a:cubicBezTo>
                  <a:cubicBezTo>
                    <a:pt x="493" y="330"/>
                    <a:pt x="800" y="322"/>
                    <a:pt x="1101" y="322"/>
                  </a:cubicBezTo>
                  <a:cubicBezTo>
                    <a:pt x="1314" y="322"/>
                    <a:pt x="1524" y="326"/>
                    <a:pt x="1731" y="333"/>
                  </a:cubicBezTo>
                  <a:cubicBezTo>
                    <a:pt x="2302" y="351"/>
                    <a:pt x="2820" y="405"/>
                    <a:pt x="3284" y="494"/>
                  </a:cubicBezTo>
                  <a:cubicBezTo>
                    <a:pt x="3295" y="496"/>
                    <a:pt x="3307" y="497"/>
                    <a:pt x="3318" y="497"/>
                  </a:cubicBezTo>
                  <a:cubicBezTo>
                    <a:pt x="3395" y="497"/>
                    <a:pt x="3464" y="447"/>
                    <a:pt x="3480" y="369"/>
                  </a:cubicBezTo>
                  <a:cubicBezTo>
                    <a:pt x="3498" y="280"/>
                    <a:pt x="3426" y="208"/>
                    <a:pt x="3355" y="191"/>
                  </a:cubicBezTo>
                  <a:cubicBezTo>
                    <a:pt x="2855" y="101"/>
                    <a:pt x="2320" y="30"/>
                    <a:pt x="1749" y="12"/>
                  </a:cubicBezTo>
                  <a:cubicBezTo>
                    <a:pt x="1535" y="5"/>
                    <a:pt x="1318" y="0"/>
                    <a:pt x="1098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495;p56">
              <a:extLst>
                <a:ext uri="{FF2B5EF4-FFF2-40B4-BE49-F238E27FC236}">
                  <a16:creationId xmlns:a16="http://schemas.microsoft.com/office/drawing/2014/main" id="{40C3CF70-E0A3-D60C-644F-CC83A5297E8C}"/>
                </a:ext>
              </a:extLst>
            </p:cNvPr>
            <p:cNvSpPr/>
            <p:nvPr/>
          </p:nvSpPr>
          <p:spPr>
            <a:xfrm>
              <a:off x="2842466" y="1979906"/>
              <a:ext cx="295825" cy="289117"/>
            </a:xfrm>
            <a:custGeom>
              <a:avLst/>
              <a:gdLst/>
              <a:ahLst/>
              <a:cxnLst/>
              <a:rect l="l" t="t" r="r" b="b"/>
              <a:pathLst>
                <a:path w="10849" h="10603" extrusionOk="0">
                  <a:moveTo>
                    <a:pt x="8308" y="319"/>
                  </a:moveTo>
                  <a:cubicBezTo>
                    <a:pt x="8724" y="319"/>
                    <a:pt x="9185" y="337"/>
                    <a:pt x="9689" y="379"/>
                  </a:cubicBezTo>
                  <a:cubicBezTo>
                    <a:pt x="9778" y="397"/>
                    <a:pt x="9849" y="468"/>
                    <a:pt x="9849" y="558"/>
                  </a:cubicBezTo>
                  <a:lnTo>
                    <a:pt x="9849" y="4715"/>
                  </a:lnTo>
                  <a:cubicBezTo>
                    <a:pt x="9849" y="4804"/>
                    <a:pt x="9921" y="4875"/>
                    <a:pt x="9992" y="4875"/>
                  </a:cubicBezTo>
                  <a:cubicBezTo>
                    <a:pt x="10003" y="4877"/>
                    <a:pt x="10014" y="4878"/>
                    <a:pt x="10024" y="4878"/>
                  </a:cubicBezTo>
                  <a:cubicBezTo>
                    <a:pt x="10113" y="4878"/>
                    <a:pt x="10170" y="4811"/>
                    <a:pt x="10170" y="4715"/>
                  </a:cubicBezTo>
                  <a:lnTo>
                    <a:pt x="10170" y="1075"/>
                  </a:lnTo>
                  <a:cubicBezTo>
                    <a:pt x="10420" y="1182"/>
                    <a:pt x="10527" y="1360"/>
                    <a:pt x="10527" y="1628"/>
                  </a:cubicBezTo>
                  <a:lnTo>
                    <a:pt x="10527" y="7142"/>
                  </a:lnTo>
                  <a:cubicBezTo>
                    <a:pt x="10527" y="7748"/>
                    <a:pt x="9921" y="7802"/>
                    <a:pt x="9706" y="7802"/>
                  </a:cubicBezTo>
                  <a:lnTo>
                    <a:pt x="9706" y="7391"/>
                  </a:lnTo>
                  <a:cubicBezTo>
                    <a:pt x="9974" y="7373"/>
                    <a:pt x="10170" y="7159"/>
                    <a:pt x="10170" y="6910"/>
                  </a:cubicBezTo>
                  <a:lnTo>
                    <a:pt x="10170" y="5464"/>
                  </a:lnTo>
                  <a:cubicBezTo>
                    <a:pt x="10170" y="5393"/>
                    <a:pt x="10117" y="5322"/>
                    <a:pt x="10028" y="5304"/>
                  </a:cubicBezTo>
                  <a:cubicBezTo>
                    <a:pt x="9938" y="5304"/>
                    <a:pt x="9849" y="5375"/>
                    <a:pt x="9849" y="5464"/>
                  </a:cubicBezTo>
                  <a:lnTo>
                    <a:pt x="9849" y="6892"/>
                  </a:lnTo>
                  <a:cubicBezTo>
                    <a:pt x="9849" y="6990"/>
                    <a:pt x="9775" y="7072"/>
                    <a:pt x="9694" y="7072"/>
                  </a:cubicBezTo>
                  <a:cubicBezTo>
                    <a:pt x="9686" y="7072"/>
                    <a:pt x="9679" y="7072"/>
                    <a:pt x="9671" y="7070"/>
                  </a:cubicBezTo>
                  <a:lnTo>
                    <a:pt x="9617" y="7070"/>
                  </a:lnTo>
                  <a:cubicBezTo>
                    <a:pt x="9524" y="6915"/>
                    <a:pt x="9363" y="6813"/>
                    <a:pt x="9182" y="6813"/>
                  </a:cubicBezTo>
                  <a:cubicBezTo>
                    <a:pt x="9155" y="6813"/>
                    <a:pt x="9127" y="6816"/>
                    <a:pt x="9100" y="6820"/>
                  </a:cubicBezTo>
                  <a:lnTo>
                    <a:pt x="9100" y="4536"/>
                  </a:lnTo>
                  <a:lnTo>
                    <a:pt x="9260" y="4536"/>
                  </a:lnTo>
                  <a:cubicBezTo>
                    <a:pt x="9270" y="4538"/>
                    <a:pt x="9279" y="4539"/>
                    <a:pt x="9288" y="4539"/>
                  </a:cubicBezTo>
                  <a:cubicBezTo>
                    <a:pt x="9364" y="4539"/>
                    <a:pt x="9423" y="4474"/>
                    <a:pt x="9439" y="4394"/>
                  </a:cubicBezTo>
                  <a:cubicBezTo>
                    <a:pt x="9439" y="4305"/>
                    <a:pt x="9367" y="4233"/>
                    <a:pt x="9278" y="4233"/>
                  </a:cubicBezTo>
                  <a:cubicBezTo>
                    <a:pt x="9189" y="4215"/>
                    <a:pt x="9100" y="4215"/>
                    <a:pt x="9011" y="4215"/>
                  </a:cubicBezTo>
                  <a:cubicBezTo>
                    <a:pt x="8921" y="4073"/>
                    <a:pt x="8761" y="3966"/>
                    <a:pt x="8582" y="3966"/>
                  </a:cubicBezTo>
                  <a:cubicBezTo>
                    <a:pt x="8404" y="3966"/>
                    <a:pt x="8243" y="4055"/>
                    <a:pt x="8154" y="4197"/>
                  </a:cubicBezTo>
                  <a:cubicBezTo>
                    <a:pt x="7262" y="4197"/>
                    <a:pt x="6584" y="4287"/>
                    <a:pt x="6120" y="4376"/>
                  </a:cubicBezTo>
                  <a:cubicBezTo>
                    <a:pt x="6031" y="4394"/>
                    <a:pt x="5977" y="4483"/>
                    <a:pt x="5995" y="4554"/>
                  </a:cubicBezTo>
                  <a:cubicBezTo>
                    <a:pt x="6013" y="4644"/>
                    <a:pt x="6067" y="4697"/>
                    <a:pt x="6138" y="4697"/>
                  </a:cubicBezTo>
                  <a:cubicBezTo>
                    <a:pt x="6209" y="4697"/>
                    <a:pt x="6852" y="4536"/>
                    <a:pt x="8065" y="4519"/>
                  </a:cubicBezTo>
                  <a:lnTo>
                    <a:pt x="8065" y="6124"/>
                  </a:lnTo>
                  <a:cubicBezTo>
                    <a:pt x="8013" y="6098"/>
                    <a:pt x="7951" y="6082"/>
                    <a:pt x="7894" y="6082"/>
                  </a:cubicBezTo>
                  <a:cubicBezTo>
                    <a:pt x="7873" y="6082"/>
                    <a:pt x="7852" y="6084"/>
                    <a:pt x="7833" y="6089"/>
                  </a:cubicBezTo>
                  <a:cubicBezTo>
                    <a:pt x="7655" y="6089"/>
                    <a:pt x="7494" y="6196"/>
                    <a:pt x="7405" y="6339"/>
                  </a:cubicBezTo>
                  <a:cubicBezTo>
                    <a:pt x="7333" y="6303"/>
                    <a:pt x="7244" y="6267"/>
                    <a:pt x="7137" y="6267"/>
                  </a:cubicBezTo>
                  <a:cubicBezTo>
                    <a:pt x="6923" y="6267"/>
                    <a:pt x="6745" y="6374"/>
                    <a:pt x="6655" y="6553"/>
                  </a:cubicBezTo>
                  <a:cubicBezTo>
                    <a:pt x="6584" y="6499"/>
                    <a:pt x="6477" y="6481"/>
                    <a:pt x="6370" y="6481"/>
                  </a:cubicBezTo>
                  <a:cubicBezTo>
                    <a:pt x="6102" y="6481"/>
                    <a:pt x="5870" y="6713"/>
                    <a:pt x="5870" y="6999"/>
                  </a:cubicBezTo>
                  <a:lnTo>
                    <a:pt x="5870" y="7249"/>
                  </a:lnTo>
                  <a:cubicBezTo>
                    <a:pt x="5835" y="7249"/>
                    <a:pt x="5781" y="7266"/>
                    <a:pt x="5745" y="7284"/>
                  </a:cubicBezTo>
                  <a:cubicBezTo>
                    <a:pt x="5692" y="7284"/>
                    <a:pt x="5638" y="7302"/>
                    <a:pt x="5585" y="7302"/>
                  </a:cubicBezTo>
                  <a:lnTo>
                    <a:pt x="5585" y="629"/>
                  </a:lnTo>
                  <a:cubicBezTo>
                    <a:pt x="5878" y="545"/>
                    <a:pt x="6806" y="319"/>
                    <a:pt x="8308" y="319"/>
                  </a:cubicBezTo>
                  <a:close/>
                  <a:moveTo>
                    <a:pt x="2541" y="319"/>
                  </a:moveTo>
                  <a:cubicBezTo>
                    <a:pt x="4044" y="319"/>
                    <a:pt x="4974" y="545"/>
                    <a:pt x="5282" y="629"/>
                  </a:cubicBezTo>
                  <a:lnTo>
                    <a:pt x="5282" y="7302"/>
                  </a:lnTo>
                  <a:cubicBezTo>
                    <a:pt x="5228" y="7302"/>
                    <a:pt x="5174" y="7284"/>
                    <a:pt x="5121" y="7284"/>
                  </a:cubicBezTo>
                  <a:cubicBezTo>
                    <a:pt x="4666" y="7164"/>
                    <a:pt x="3799" y="7013"/>
                    <a:pt x="2559" y="7013"/>
                  </a:cubicBezTo>
                  <a:cubicBezTo>
                    <a:pt x="2146" y="7013"/>
                    <a:pt x="1691" y="7030"/>
                    <a:pt x="1196" y="7070"/>
                  </a:cubicBezTo>
                  <a:cubicBezTo>
                    <a:pt x="1186" y="7072"/>
                    <a:pt x="1177" y="7072"/>
                    <a:pt x="1168" y="7072"/>
                  </a:cubicBezTo>
                  <a:cubicBezTo>
                    <a:pt x="1074" y="7072"/>
                    <a:pt x="999" y="6990"/>
                    <a:pt x="999" y="6892"/>
                  </a:cubicBezTo>
                  <a:lnTo>
                    <a:pt x="999" y="2913"/>
                  </a:lnTo>
                  <a:cubicBezTo>
                    <a:pt x="999" y="2841"/>
                    <a:pt x="946" y="2770"/>
                    <a:pt x="857" y="2752"/>
                  </a:cubicBezTo>
                  <a:cubicBezTo>
                    <a:pt x="849" y="2751"/>
                    <a:pt x="841" y="2750"/>
                    <a:pt x="833" y="2750"/>
                  </a:cubicBezTo>
                  <a:cubicBezTo>
                    <a:pt x="752" y="2750"/>
                    <a:pt x="678" y="2831"/>
                    <a:pt x="678" y="2913"/>
                  </a:cubicBezTo>
                  <a:lnTo>
                    <a:pt x="678" y="6892"/>
                  </a:lnTo>
                  <a:cubicBezTo>
                    <a:pt x="678" y="7167"/>
                    <a:pt x="910" y="7392"/>
                    <a:pt x="1183" y="7392"/>
                  </a:cubicBezTo>
                  <a:cubicBezTo>
                    <a:pt x="1193" y="7392"/>
                    <a:pt x="1203" y="7392"/>
                    <a:pt x="1213" y="7391"/>
                  </a:cubicBezTo>
                  <a:cubicBezTo>
                    <a:pt x="1704" y="7351"/>
                    <a:pt x="2152" y="7334"/>
                    <a:pt x="2558" y="7334"/>
                  </a:cubicBezTo>
                  <a:cubicBezTo>
                    <a:pt x="3762" y="7334"/>
                    <a:pt x="4591" y="7481"/>
                    <a:pt x="5032" y="7588"/>
                  </a:cubicBezTo>
                  <a:cubicBezTo>
                    <a:pt x="5173" y="7619"/>
                    <a:pt x="5300" y="7633"/>
                    <a:pt x="5421" y="7633"/>
                  </a:cubicBezTo>
                  <a:cubicBezTo>
                    <a:pt x="5575" y="7633"/>
                    <a:pt x="5720" y="7610"/>
                    <a:pt x="5870" y="7570"/>
                  </a:cubicBezTo>
                  <a:lnTo>
                    <a:pt x="5870" y="7998"/>
                  </a:lnTo>
                  <a:cubicBezTo>
                    <a:pt x="5719" y="8034"/>
                    <a:pt x="5567" y="8051"/>
                    <a:pt x="5415" y="8051"/>
                  </a:cubicBezTo>
                  <a:cubicBezTo>
                    <a:pt x="5264" y="8051"/>
                    <a:pt x="5112" y="8034"/>
                    <a:pt x="4960" y="7998"/>
                  </a:cubicBezTo>
                  <a:cubicBezTo>
                    <a:pt x="4140" y="7797"/>
                    <a:pt x="3242" y="7746"/>
                    <a:pt x="2527" y="7746"/>
                  </a:cubicBezTo>
                  <a:cubicBezTo>
                    <a:pt x="1780" y="7746"/>
                    <a:pt x="1232" y="7802"/>
                    <a:pt x="1178" y="7802"/>
                  </a:cubicBezTo>
                  <a:cubicBezTo>
                    <a:pt x="981" y="7802"/>
                    <a:pt x="321" y="7766"/>
                    <a:pt x="321" y="7142"/>
                  </a:cubicBezTo>
                  <a:lnTo>
                    <a:pt x="321" y="1628"/>
                  </a:lnTo>
                  <a:cubicBezTo>
                    <a:pt x="321" y="1360"/>
                    <a:pt x="446" y="1182"/>
                    <a:pt x="678" y="1075"/>
                  </a:cubicBezTo>
                  <a:lnTo>
                    <a:pt x="678" y="2163"/>
                  </a:lnTo>
                  <a:cubicBezTo>
                    <a:pt x="678" y="2235"/>
                    <a:pt x="749" y="2324"/>
                    <a:pt x="821" y="2324"/>
                  </a:cubicBezTo>
                  <a:cubicBezTo>
                    <a:pt x="832" y="2326"/>
                    <a:pt x="843" y="2327"/>
                    <a:pt x="853" y="2327"/>
                  </a:cubicBezTo>
                  <a:cubicBezTo>
                    <a:pt x="942" y="2327"/>
                    <a:pt x="999" y="2259"/>
                    <a:pt x="999" y="2163"/>
                  </a:cubicBezTo>
                  <a:lnTo>
                    <a:pt x="999" y="558"/>
                  </a:lnTo>
                  <a:cubicBezTo>
                    <a:pt x="999" y="468"/>
                    <a:pt x="1071" y="397"/>
                    <a:pt x="1160" y="379"/>
                  </a:cubicBezTo>
                  <a:cubicBezTo>
                    <a:pt x="1663" y="337"/>
                    <a:pt x="2124" y="319"/>
                    <a:pt x="2541" y="319"/>
                  </a:cubicBezTo>
                  <a:close/>
                  <a:moveTo>
                    <a:pt x="8565" y="4287"/>
                  </a:moveTo>
                  <a:cubicBezTo>
                    <a:pt x="8672" y="4287"/>
                    <a:pt x="8779" y="4376"/>
                    <a:pt x="8779" y="4501"/>
                  </a:cubicBezTo>
                  <a:lnTo>
                    <a:pt x="8779" y="7034"/>
                  </a:lnTo>
                  <a:cubicBezTo>
                    <a:pt x="8779" y="7088"/>
                    <a:pt x="8797" y="7124"/>
                    <a:pt x="8832" y="7159"/>
                  </a:cubicBezTo>
                  <a:cubicBezTo>
                    <a:pt x="8862" y="7189"/>
                    <a:pt x="8902" y="7202"/>
                    <a:pt x="8944" y="7202"/>
                  </a:cubicBezTo>
                  <a:cubicBezTo>
                    <a:pt x="8979" y="7202"/>
                    <a:pt x="9014" y="7193"/>
                    <a:pt x="9046" y="7177"/>
                  </a:cubicBezTo>
                  <a:cubicBezTo>
                    <a:pt x="9089" y="7140"/>
                    <a:pt x="9137" y="7123"/>
                    <a:pt x="9183" y="7123"/>
                  </a:cubicBezTo>
                  <a:cubicBezTo>
                    <a:pt x="9289" y="7123"/>
                    <a:pt x="9385" y="7213"/>
                    <a:pt x="9385" y="7338"/>
                  </a:cubicBezTo>
                  <a:lnTo>
                    <a:pt x="9385" y="7980"/>
                  </a:lnTo>
                  <a:cubicBezTo>
                    <a:pt x="9385" y="8426"/>
                    <a:pt x="9243" y="8872"/>
                    <a:pt x="8957" y="9247"/>
                  </a:cubicBezTo>
                  <a:cubicBezTo>
                    <a:pt x="8868" y="9354"/>
                    <a:pt x="8814" y="9461"/>
                    <a:pt x="8761" y="9586"/>
                  </a:cubicBezTo>
                  <a:lnTo>
                    <a:pt x="6673" y="9586"/>
                  </a:lnTo>
                  <a:cubicBezTo>
                    <a:pt x="6620" y="9461"/>
                    <a:pt x="6620" y="9461"/>
                    <a:pt x="6299" y="8712"/>
                  </a:cubicBezTo>
                  <a:cubicBezTo>
                    <a:pt x="6227" y="8551"/>
                    <a:pt x="6191" y="8373"/>
                    <a:pt x="6191" y="8194"/>
                  </a:cubicBezTo>
                  <a:lnTo>
                    <a:pt x="6191" y="6999"/>
                  </a:lnTo>
                  <a:cubicBezTo>
                    <a:pt x="6191" y="6892"/>
                    <a:pt x="6281" y="6785"/>
                    <a:pt x="6388" y="6785"/>
                  </a:cubicBezTo>
                  <a:cubicBezTo>
                    <a:pt x="6513" y="6785"/>
                    <a:pt x="6602" y="6874"/>
                    <a:pt x="6602" y="6981"/>
                  </a:cubicBezTo>
                  <a:cubicBezTo>
                    <a:pt x="6620" y="7052"/>
                    <a:pt x="6655" y="7124"/>
                    <a:pt x="6709" y="7142"/>
                  </a:cubicBezTo>
                  <a:cubicBezTo>
                    <a:pt x="6728" y="7147"/>
                    <a:pt x="6747" y="7150"/>
                    <a:pt x="6765" y="7150"/>
                  </a:cubicBezTo>
                  <a:cubicBezTo>
                    <a:pt x="6864" y="7150"/>
                    <a:pt x="6941" y="7074"/>
                    <a:pt x="6941" y="6999"/>
                  </a:cubicBezTo>
                  <a:lnTo>
                    <a:pt x="6941" y="6785"/>
                  </a:lnTo>
                  <a:cubicBezTo>
                    <a:pt x="6941" y="6678"/>
                    <a:pt x="7030" y="6588"/>
                    <a:pt x="7137" y="6588"/>
                  </a:cubicBezTo>
                  <a:cubicBezTo>
                    <a:pt x="7298" y="6588"/>
                    <a:pt x="7333" y="6660"/>
                    <a:pt x="7333" y="6963"/>
                  </a:cubicBezTo>
                  <a:cubicBezTo>
                    <a:pt x="7333" y="7034"/>
                    <a:pt x="7405" y="7124"/>
                    <a:pt x="7494" y="7124"/>
                  </a:cubicBezTo>
                  <a:cubicBezTo>
                    <a:pt x="7583" y="7124"/>
                    <a:pt x="7655" y="7052"/>
                    <a:pt x="7655" y="6963"/>
                  </a:cubicBezTo>
                  <a:lnTo>
                    <a:pt x="7655" y="6606"/>
                  </a:lnTo>
                  <a:cubicBezTo>
                    <a:pt x="7655" y="6499"/>
                    <a:pt x="7744" y="6410"/>
                    <a:pt x="7851" y="6410"/>
                  </a:cubicBezTo>
                  <a:cubicBezTo>
                    <a:pt x="7860" y="6408"/>
                    <a:pt x="7869" y="6408"/>
                    <a:pt x="7878" y="6408"/>
                  </a:cubicBezTo>
                  <a:cubicBezTo>
                    <a:pt x="7975" y="6408"/>
                    <a:pt x="8065" y="6492"/>
                    <a:pt x="8065" y="6606"/>
                  </a:cubicBezTo>
                  <a:cubicBezTo>
                    <a:pt x="8065" y="6678"/>
                    <a:pt x="8101" y="6731"/>
                    <a:pt x="8172" y="6749"/>
                  </a:cubicBezTo>
                  <a:cubicBezTo>
                    <a:pt x="8191" y="6755"/>
                    <a:pt x="8209" y="6758"/>
                    <a:pt x="8227" y="6758"/>
                  </a:cubicBezTo>
                  <a:cubicBezTo>
                    <a:pt x="8308" y="6758"/>
                    <a:pt x="8368" y="6694"/>
                    <a:pt x="8368" y="6606"/>
                  </a:cubicBezTo>
                  <a:lnTo>
                    <a:pt x="8368" y="4501"/>
                  </a:lnTo>
                  <a:cubicBezTo>
                    <a:pt x="8368" y="4394"/>
                    <a:pt x="8458" y="4305"/>
                    <a:pt x="8565" y="4287"/>
                  </a:cubicBezTo>
                  <a:close/>
                  <a:moveTo>
                    <a:pt x="8886" y="9907"/>
                  </a:moveTo>
                  <a:cubicBezTo>
                    <a:pt x="8921" y="9907"/>
                    <a:pt x="8939" y="9943"/>
                    <a:pt x="8939" y="9978"/>
                  </a:cubicBezTo>
                  <a:lnTo>
                    <a:pt x="8939" y="10210"/>
                  </a:lnTo>
                  <a:cubicBezTo>
                    <a:pt x="8939" y="10264"/>
                    <a:pt x="8921" y="10282"/>
                    <a:pt x="8886" y="10282"/>
                  </a:cubicBezTo>
                  <a:lnTo>
                    <a:pt x="6495" y="10282"/>
                  </a:lnTo>
                  <a:cubicBezTo>
                    <a:pt x="6459" y="10282"/>
                    <a:pt x="6423" y="10264"/>
                    <a:pt x="6423" y="10210"/>
                  </a:cubicBezTo>
                  <a:lnTo>
                    <a:pt x="6423" y="9978"/>
                  </a:lnTo>
                  <a:cubicBezTo>
                    <a:pt x="6423" y="9943"/>
                    <a:pt x="6459" y="9907"/>
                    <a:pt x="6495" y="9907"/>
                  </a:cubicBezTo>
                  <a:close/>
                  <a:moveTo>
                    <a:pt x="2510" y="0"/>
                  </a:moveTo>
                  <a:cubicBezTo>
                    <a:pt x="2095" y="0"/>
                    <a:pt x="1638" y="17"/>
                    <a:pt x="1142" y="58"/>
                  </a:cubicBezTo>
                  <a:cubicBezTo>
                    <a:pt x="892" y="94"/>
                    <a:pt x="678" y="308"/>
                    <a:pt x="678" y="558"/>
                  </a:cubicBezTo>
                  <a:lnTo>
                    <a:pt x="678" y="736"/>
                  </a:lnTo>
                  <a:cubicBezTo>
                    <a:pt x="250" y="879"/>
                    <a:pt x="0" y="1200"/>
                    <a:pt x="0" y="1628"/>
                  </a:cubicBezTo>
                  <a:lnTo>
                    <a:pt x="0" y="7142"/>
                  </a:lnTo>
                  <a:cubicBezTo>
                    <a:pt x="0" y="7730"/>
                    <a:pt x="464" y="8123"/>
                    <a:pt x="1178" y="8123"/>
                  </a:cubicBezTo>
                  <a:cubicBezTo>
                    <a:pt x="1243" y="8123"/>
                    <a:pt x="1808" y="8065"/>
                    <a:pt x="2565" y="8065"/>
                  </a:cubicBezTo>
                  <a:cubicBezTo>
                    <a:pt x="3258" y="8065"/>
                    <a:pt x="4112" y="8114"/>
                    <a:pt x="4889" y="8301"/>
                  </a:cubicBezTo>
                  <a:cubicBezTo>
                    <a:pt x="5069" y="8341"/>
                    <a:pt x="5255" y="8365"/>
                    <a:pt x="5444" y="8365"/>
                  </a:cubicBezTo>
                  <a:cubicBezTo>
                    <a:pt x="5591" y="8365"/>
                    <a:pt x="5740" y="8350"/>
                    <a:pt x="5888" y="8319"/>
                  </a:cubicBezTo>
                  <a:cubicBezTo>
                    <a:pt x="5906" y="8498"/>
                    <a:pt x="5942" y="8676"/>
                    <a:pt x="6013" y="8837"/>
                  </a:cubicBezTo>
                  <a:cubicBezTo>
                    <a:pt x="6334" y="9622"/>
                    <a:pt x="6334" y="9568"/>
                    <a:pt x="6352" y="9639"/>
                  </a:cubicBezTo>
                  <a:cubicBezTo>
                    <a:pt x="6209" y="9693"/>
                    <a:pt x="6138" y="9818"/>
                    <a:pt x="6138" y="9978"/>
                  </a:cubicBezTo>
                  <a:lnTo>
                    <a:pt x="6138" y="10210"/>
                  </a:lnTo>
                  <a:cubicBezTo>
                    <a:pt x="6138" y="10425"/>
                    <a:pt x="6299" y="10603"/>
                    <a:pt x="6513" y="10603"/>
                  </a:cubicBezTo>
                  <a:lnTo>
                    <a:pt x="8886" y="10603"/>
                  </a:lnTo>
                  <a:cubicBezTo>
                    <a:pt x="9082" y="10603"/>
                    <a:pt x="9260" y="10425"/>
                    <a:pt x="9260" y="10210"/>
                  </a:cubicBezTo>
                  <a:lnTo>
                    <a:pt x="9260" y="9978"/>
                  </a:lnTo>
                  <a:cubicBezTo>
                    <a:pt x="9260" y="9836"/>
                    <a:pt x="9189" y="9711"/>
                    <a:pt x="9082" y="9657"/>
                  </a:cubicBezTo>
                  <a:cubicBezTo>
                    <a:pt x="9118" y="9568"/>
                    <a:pt x="9153" y="9497"/>
                    <a:pt x="9207" y="9443"/>
                  </a:cubicBezTo>
                  <a:cubicBezTo>
                    <a:pt x="9492" y="9051"/>
                    <a:pt x="9671" y="8587"/>
                    <a:pt x="9689" y="8123"/>
                  </a:cubicBezTo>
                  <a:cubicBezTo>
                    <a:pt x="10402" y="8123"/>
                    <a:pt x="10848" y="7730"/>
                    <a:pt x="10848" y="7142"/>
                  </a:cubicBezTo>
                  <a:lnTo>
                    <a:pt x="10848" y="1628"/>
                  </a:lnTo>
                  <a:cubicBezTo>
                    <a:pt x="10848" y="1200"/>
                    <a:pt x="10616" y="879"/>
                    <a:pt x="10170" y="736"/>
                  </a:cubicBezTo>
                  <a:lnTo>
                    <a:pt x="10170" y="558"/>
                  </a:lnTo>
                  <a:cubicBezTo>
                    <a:pt x="10170" y="308"/>
                    <a:pt x="9974" y="94"/>
                    <a:pt x="9724" y="58"/>
                  </a:cubicBezTo>
                  <a:cubicBezTo>
                    <a:pt x="9224" y="17"/>
                    <a:pt x="8765" y="0"/>
                    <a:pt x="8349" y="0"/>
                  </a:cubicBezTo>
                  <a:cubicBezTo>
                    <a:pt x="6775" y="0"/>
                    <a:pt x="5806" y="241"/>
                    <a:pt x="5496" y="326"/>
                  </a:cubicBezTo>
                  <a:cubicBezTo>
                    <a:pt x="5478" y="335"/>
                    <a:pt x="5455" y="339"/>
                    <a:pt x="5433" y="339"/>
                  </a:cubicBezTo>
                  <a:cubicBezTo>
                    <a:pt x="5411" y="339"/>
                    <a:pt x="5389" y="335"/>
                    <a:pt x="5371" y="326"/>
                  </a:cubicBezTo>
                  <a:cubicBezTo>
                    <a:pt x="5060" y="241"/>
                    <a:pt x="4080" y="0"/>
                    <a:pt x="2510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137667-C769-7E56-AB7C-8B6A8700652B}"/>
              </a:ext>
            </a:extLst>
          </p:cNvPr>
          <p:cNvGrpSpPr/>
          <p:nvPr/>
        </p:nvGrpSpPr>
        <p:grpSpPr>
          <a:xfrm>
            <a:off x="870747" y="1478430"/>
            <a:ext cx="861983" cy="1015663"/>
            <a:chOff x="1144100" y="726302"/>
            <a:chExt cx="861983" cy="1015663"/>
          </a:xfrm>
        </p:grpSpPr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5B485089-D74A-01E6-A20D-397046EB603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PA-文本框 54">
              <a:extLst>
                <a:ext uri="{FF2B5EF4-FFF2-40B4-BE49-F238E27FC236}">
                  <a16:creationId xmlns:a16="http://schemas.microsoft.com/office/drawing/2014/main" id="{90ECD91D-263D-D13B-D10C-D0A0C3503AA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88346A4-F884-B317-C5B9-8F0607B6EEE3}"/>
              </a:ext>
            </a:extLst>
          </p:cNvPr>
          <p:cNvSpPr txBox="1"/>
          <p:nvPr/>
        </p:nvSpPr>
        <p:spPr>
          <a:xfrm>
            <a:off x="5621998" y="2218202"/>
            <a:ext cx="582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dì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Sáu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6D9A1-DE5D-5919-38BA-6E753FA585CC}"/>
              </a:ext>
            </a:extLst>
          </p:cNvPr>
          <p:cNvSpPr txBox="1"/>
          <p:nvPr/>
        </p:nvSpPr>
        <p:spPr>
          <a:xfrm>
            <a:off x="6255594" y="4568011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: 7 =  12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33ABBF-D0B0-455A-BCBF-32E9886A2B75}"/>
              </a:ext>
            </a:extLst>
          </p:cNvPr>
          <p:cNvSpPr txBox="1"/>
          <p:nvPr/>
        </p:nvSpPr>
        <p:spPr>
          <a:xfrm>
            <a:off x="5949946" y="52847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m</a:t>
            </a:r>
            <a:r>
              <a:rPr lang="en-US" sz="3600" b="1" baseline="30000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12BDDAD7-86A0-A4A1-2EF6-B4DEF3D7D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2" y="2974646"/>
            <a:ext cx="3164083" cy="3186729"/>
          </a:xfrm>
          <a:prstGeom prst="rect">
            <a:avLst/>
          </a:prstGeom>
        </p:spPr>
      </p:pic>
      <p:pic>
        <p:nvPicPr>
          <p:cNvPr id="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F4D327A-FAC3-1D76-D095-16136145F37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2822" y="119248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3" grpId="0"/>
      <p:bldP spid="14" grpId="0"/>
      <p:bldP spid="5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A252A2-DA00-8F6D-5E3F-FB0E41D7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71" y="1577667"/>
            <a:ext cx="7646596" cy="46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EB5A9-DCB7-EDA2-5B6A-968390D34BFC}"/>
              </a:ext>
            </a:extLst>
          </p:cNvPr>
          <p:cNvSpPr txBox="1"/>
          <p:nvPr/>
        </p:nvSpPr>
        <p:spPr>
          <a:xfrm>
            <a:off x="1131173" y="345112"/>
            <a:ext cx="9929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mảnh đất nhà dì Sáu thành 7 ô đất hình chữ nhật, mỗi ô có chiều dài 4m, chiều rộng 3m.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4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87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343781" y="4094729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65" y="150042"/>
            <a:ext cx="10818332" cy="191843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1616" y="4169661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9394" y="1307335"/>
            <a:ext cx="5263868" cy="3981120"/>
          </a:xfrm>
          <a:prstGeom prst="rect">
            <a:avLst/>
          </a:prstGeom>
        </p:spPr>
      </p:pic>
      <p:sp>
        <p:nvSpPr>
          <p:cNvPr id="25" name="Arrow: Right 24">
            <a:hlinkClick r:id="rId14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750278" y="2651716"/>
            <a:ext cx="10214371" cy="3759328"/>
            <a:chOff x="468725" y="1902252"/>
            <a:chExt cx="4179463" cy="1414743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468725" y="1902252"/>
              <a:ext cx="4179463" cy="131252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809805" y="2031336"/>
              <a:ext cx="3506491" cy="128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Muốn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ta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lấy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nhân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954322" y="113769"/>
              <a:ext cx="620707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Nêu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7836" y="5077239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55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35276" y="341642"/>
                <a:ext cx="687778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thế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kỉ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…..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2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120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1" y="473863"/>
                <a:ext cx="441088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giờ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phút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2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2615140" y="466545"/>
                <a:ext cx="5056870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tháng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2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0706F9-9B64-28CE-0C6C-080EE6F5DB96}"/>
              </a:ext>
            </a:extLst>
          </p:cNvPr>
          <p:cNvGrpSpPr/>
          <p:nvPr/>
        </p:nvGrpSpPr>
        <p:grpSpPr>
          <a:xfrm>
            <a:off x="-2458005" y="-3614260"/>
            <a:ext cx="5716147" cy="3631763"/>
            <a:chOff x="5190300" y="1810286"/>
            <a:chExt cx="2612634" cy="248048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512DDB-C808-BE9F-6D3B-86B426321D2B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FAC26D-65F9-2E90-84FC-5A4E8DB19914}"/>
                </a:ext>
              </a:extLst>
            </p:cNvPr>
            <p:cNvSpPr txBox="1"/>
            <p:nvPr/>
          </p:nvSpPr>
          <p:spPr>
            <a:xfrm>
              <a:off x="5190300" y="1810286"/>
              <a:ext cx="2612634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B2A5E2-AFC8-45E6-A5DA-5795EDE0CF93}"/>
              </a:ext>
            </a:extLst>
          </p:cNvPr>
          <p:cNvGrpSpPr/>
          <p:nvPr/>
        </p:nvGrpSpPr>
        <p:grpSpPr>
          <a:xfrm>
            <a:off x="3401762" y="-3613992"/>
            <a:ext cx="5301635" cy="7171194"/>
            <a:chOff x="5203158" y="1810286"/>
            <a:chExt cx="2612634" cy="667060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D65666-B5F4-CE9C-6CD9-48CEE81FE5E8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2D437D-EBE3-4FA5-38B7-D1D812EB536E}"/>
                </a:ext>
              </a:extLst>
            </p:cNvPr>
            <p:cNvSpPr txBox="1"/>
            <p:nvPr/>
          </p:nvSpPr>
          <p:spPr>
            <a:xfrm>
              <a:off x="5203158" y="1810286"/>
              <a:ext cx="2612634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C2E8D-0DD4-0B58-B502-73850FF30971}"/>
              </a:ext>
            </a:extLst>
          </p:cNvPr>
          <p:cNvGrpSpPr/>
          <p:nvPr/>
        </p:nvGrpSpPr>
        <p:grpSpPr>
          <a:xfrm>
            <a:off x="367790" y="280261"/>
            <a:ext cx="11456419" cy="6425799"/>
            <a:chOff x="430694" y="472633"/>
            <a:chExt cx="4402563" cy="5988934"/>
          </a:xfrm>
        </p:grpSpPr>
        <p:sp>
          <p:nvSpPr>
            <p:cNvPr id="8" name="Google Shape;1387;p24">
              <a:extLst>
                <a:ext uri="{FF2B5EF4-FFF2-40B4-BE49-F238E27FC236}">
                  <a16:creationId xmlns:a16="http://schemas.microsoft.com/office/drawing/2014/main" id="{9A1448EA-0A4C-4466-5C05-E11D8B7E8AD6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395;p24">
              <a:extLst>
                <a:ext uri="{FF2B5EF4-FFF2-40B4-BE49-F238E27FC236}">
                  <a16:creationId xmlns:a16="http://schemas.microsoft.com/office/drawing/2014/main" id="{5A01118D-FA51-2D71-CCF1-AFF7A0574492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58D35-3AA1-484A-CA44-67DE33AE5208}"/>
              </a:ext>
            </a:extLst>
          </p:cNvPr>
          <p:cNvSpPr txBox="1"/>
          <p:nvPr/>
        </p:nvSpPr>
        <p:spPr>
          <a:xfrm>
            <a:off x="888784" y="1744657"/>
            <a:ext cx="436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2F113-9C9E-E6C0-4B09-CB34C6F7F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874" b="10166"/>
          <a:stretch/>
        </p:blipFill>
        <p:spPr>
          <a:xfrm>
            <a:off x="728451" y="430232"/>
            <a:ext cx="1034028" cy="1314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DC8FA-745F-57EB-CF7E-C90473441C8F}"/>
              </a:ext>
            </a:extLst>
          </p:cNvPr>
          <p:cNvSpPr txBox="1"/>
          <p:nvPr/>
        </p:nvSpPr>
        <p:spPr>
          <a:xfrm>
            <a:off x="889567" y="2831953"/>
            <a:ext cx="43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4A94E-3930-77D2-9367-1A5C939B872C}"/>
              </a:ext>
            </a:extLst>
          </p:cNvPr>
          <p:cNvSpPr txBox="1"/>
          <p:nvPr/>
        </p:nvSpPr>
        <p:spPr>
          <a:xfrm>
            <a:off x="1509544" y="4012241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BAA67-4DF8-F58C-55E5-7881B3B89BCB}"/>
              </a:ext>
            </a:extLst>
          </p:cNvPr>
          <p:cNvSpPr txBox="1"/>
          <p:nvPr/>
        </p:nvSpPr>
        <p:spPr>
          <a:xfrm>
            <a:off x="5873404" y="1708419"/>
            <a:ext cx="565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150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0629F-76BD-F2F1-8DE3-9489593E2604}"/>
              </a:ext>
            </a:extLst>
          </p:cNvPr>
          <p:cNvSpPr txBox="1"/>
          <p:nvPr/>
        </p:nvSpPr>
        <p:spPr>
          <a:xfrm>
            <a:off x="6416990" y="2788679"/>
            <a:ext cx="499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99D45-297D-BB58-4785-CF84AE4E2150}"/>
              </a:ext>
            </a:extLst>
          </p:cNvPr>
          <p:cNvSpPr txBox="1"/>
          <p:nvPr/>
        </p:nvSpPr>
        <p:spPr>
          <a:xfrm>
            <a:off x="7062863" y="3945629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/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/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6186DE5D-F6B4-5D9C-9063-D45D3FBDB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544" y="540248"/>
            <a:ext cx="1871634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A8B408-24B9-FC04-8BC1-84C96B45B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868" y="1516754"/>
            <a:ext cx="1034028" cy="1070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114F8D-6AE0-D8CD-8360-9A0A8F195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460" y="2668418"/>
            <a:ext cx="864844" cy="10101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C524FE-5E87-EAAA-8DA8-0072EAE65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204" y="3859008"/>
            <a:ext cx="864844" cy="101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1C0303-0F81-94B9-5C25-2E191B0E7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069" y="1524157"/>
            <a:ext cx="831605" cy="971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B1F3CE-0023-3D2A-9D8D-64BF3E87C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069" y="2580669"/>
            <a:ext cx="864844" cy="1010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DF43CA-3825-1426-71A4-8DADC9B45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991" y="3757895"/>
            <a:ext cx="864844" cy="1010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1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884B4FB-8133-48F6-A6AD-6939AEC2547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M*\uFFFD{036E1A50-80E0-427D-BC52-041469364145}&quot;,&quot;E:\\BÀI GIẢNG ĐIỆN TỬ K5 - MỚI\\ĐẨY LÊN\\TUẦN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4_B8_(Tr.27) Luyentap_MN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F3E38F-3BD4-4799-A65B-B48602218359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273FF6-7B08-4BF1-926E-6D86D65DC3ED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27078B-21F8-4929-9640-9D2EEA324622}:3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18A534-1F0E-4DEF-B5F6-16A2F4553E1C}:2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ACE587-B14C-480B-9FA6-834D260945FB}:29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C90C49-59F1-445D-9A00-BC9626731D33}:2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34278-A145-4013-9004-B4972B4BBA8A}:3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A9C40D-1811-49EE-A758-054FE63F12F6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4A8F73-FDC7-4B24-B07B-9834846B5644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E64F2F-50F0-4DAB-9C8C-52A2DCCDFE0E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9C180F-05CF-4F18-80A3-8D87446E78ED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07AC0-0166-4274-A603-76A0D642C9A9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3DD1A0-407E-4E95-BAD2-FB92D26B8DC0}:3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F99C26-DF9B-45AE-ADEB-FEBA9B93E9C1}:3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C09F32-7C4B-4800-B8C6-DC844EDBDB33}:3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EA6F9-CB86-4ABC-9BD9-2FD65684476F}:3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03F5D8-2566-4A2F-97F2-FC17B8332228}:286"/>
</p:tagLst>
</file>

<file path=ppt/theme/theme1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418</Words>
  <Application>Microsoft Office PowerPoint</Application>
  <PresentationFormat>Widescreen</PresentationFormat>
  <Paragraphs>53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#9Slide07 HoneyCream</vt:lpstr>
      <vt:lpstr>Alef</vt:lpstr>
      <vt:lpstr>Aptos</vt:lpstr>
      <vt:lpstr>Arial</vt:lpstr>
      <vt:lpstr>Bowlby One SC</vt:lpstr>
      <vt:lpstr>Cambria</vt:lpstr>
      <vt:lpstr>Cambria Math</vt:lpstr>
      <vt:lpstr>Comfortaa Medium</vt:lpstr>
      <vt:lpstr>Dosis</vt:lpstr>
      <vt:lpstr>Lora</vt:lpstr>
      <vt:lpstr>Manjari</vt:lpstr>
      <vt:lpstr>Open Sans</vt:lpstr>
      <vt:lpstr>Pacifico</vt:lpstr>
      <vt:lpstr>SVN-Cookies</vt:lpstr>
      <vt:lpstr>SVN-Newton</vt:lpstr>
      <vt:lpstr>Times New Roman</vt:lpstr>
      <vt:lpstr>UTM Showcard</vt:lpstr>
      <vt:lpstr>Cute Pastel Interface Style for Coding &amp; Programming Learning Center by Slidesgo</vt:lpstr>
      <vt:lpstr>Fast Food Digital Menu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T4_B8_(Tr.27) Luyentap_MNT</dc:title>
  <dc:creator>Kỳ Duyên Đỗ</dc:creator>
  <cp:lastModifiedBy>Cúc Lê</cp:lastModifiedBy>
  <cp:revision>19</cp:revision>
  <dcterms:created xsi:type="dcterms:W3CDTF">2024-06-19T04:09:43Z</dcterms:created>
  <dcterms:modified xsi:type="dcterms:W3CDTF">2025-03-04T03:21:34Z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2024-06-19T06:01:11Z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cac0c179-30dc-4182-abbc-741ad4eb6992</vt:lpwstr>
  </property>
  <property fmtid="{D5CDD505-2E9C-101B-9397-08002B2CF9AE}" pid="8" name="MSIP_Label_defa4170-0d19-0005-0004-bc88714345d2_ContentBits">
    <vt:lpwstr>0</vt:lpwstr>
  </property>
</Properties>
</file>