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672" r:id="rId4"/>
    <p:sldMasterId id="2147483660" r:id="rId5"/>
    <p:sldMasterId id="2147483708" r:id="rId6"/>
  </p:sldMasterIdLst>
  <p:notesMasterIdLst>
    <p:notesMasterId r:id="rId31"/>
  </p:notesMasterIdLst>
  <p:sldIdLst>
    <p:sldId id="277" r:id="rId7"/>
    <p:sldId id="259" r:id="rId8"/>
    <p:sldId id="260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90" r:id="rId19"/>
    <p:sldId id="292" r:id="rId20"/>
    <p:sldId id="293" r:id="rId21"/>
    <p:sldId id="295" r:id="rId22"/>
    <p:sldId id="294" r:id="rId23"/>
    <p:sldId id="296" r:id="rId24"/>
    <p:sldId id="298" r:id="rId25"/>
    <p:sldId id="299" r:id="rId26"/>
    <p:sldId id="300" r:id="rId27"/>
    <p:sldId id="301" r:id="rId28"/>
    <p:sldId id="302" r:id="rId29"/>
    <p:sldId id="276" r:id="rId30"/>
  </p:sldIdLst>
  <p:sldSz cx="18288000" cy="10287000"/>
  <p:notesSz cx="6858000" cy="9144000"/>
  <p:embeddedFontLst>
    <p:embeddedFont>
      <p:font typeface="#9Slide06 SVNClementine" panose="020B0604020202020204" charset="0"/>
      <p:regular r:id="rId32"/>
    </p:embeddedFont>
    <p:embeddedFont>
      <p:font typeface="Baloo 2" panose="020B0604020202020204" charset="0"/>
      <p:regular r:id="rId33"/>
      <p:bold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mbria Bold" panose="02040803050406030204" pitchFamily="18" charset="0"/>
      <p:bold r:id="rId39"/>
    </p:embeddedFont>
    <p:embeddedFont>
      <p:font typeface="Cambria Math" panose="02040503050406030204" pitchFamily="18" charset="0"/>
      <p:regular r:id="rId40"/>
    </p:embeddedFont>
    <p:embeddedFont>
      <p:font typeface="Handlee" panose="020B0604020202020204" charset="0"/>
      <p:regular r:id="rId41"/>
    </p:embeddedFont>
    <p:embeddedFont>
      <p:font typeface="VNI-Cooper" pitchFamily="2" charset="0"/>
      <p:bold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E1"/>
    <a:srgbClr val="FF3399"/>
    <a:srgbClr val="FE9090"/>
    <a:srgbClr val="FF0066"/>
    <a:srgbClr val="FE696A"/>
    <a:srgbClr val="471BE9"/>
    <a:srgbClr val="801A07"/>
    <a:srgbClr val="B6E4F8"/>
    <a:srgbClr val="FE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22" autoAdjust="0"/>
  </p:normalViewPr>
  <p:slideViewPr>
    <p:cSldViewPr>
      <p:cViewPr varScale="1">
        <p:scale>
          <a:sx n="44" d="100"/>
          <a:sy n="44" d="100"/>
        </p:scale>
        <p:origin x="42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087DF-ED95-45DA-B48A-326FB0A76CB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71B25-E2F3-4D30-9E0B-E6491446F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71B25-E2F3-4D30-9E0B-E6491446FA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8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3828900" y="2892563"/>
            <a:ext cx="10858800" cy="5231282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2743200" y="1832050"/>
            <a:ext cx="13068000" cy="704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3847800" y="2916250"/>
            <a:ext cx="10858800" cy="48768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623400" y="3695700"/>
            <a:ext cx="170412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000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623400" y="58587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2495550" y="2562300"/>
            <a:ext cx="5888400" cy="102870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2958500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3198326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1592989" y="-3615581"/>
            <a:ext cx="23401043" cy="1041822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9467850" y="2562300"/>
            <a:ext cx="58884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0275408" y="493673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10275408" y="563396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10275408" y="633119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10275408" y="702842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10275408" y="772565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0275408" y="842288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9912101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10151927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4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5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1154313" y="8601737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10256775" y="-36155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5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592989" y="-3615580"/>
            <a:ext cx="20962643" cy="1960196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1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8955338" y="-9452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13361780" y="1743737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8833451" y="4545593"/>
            <a:ext cx="6673800" cy="47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2801"/>
            </a:lvl1pPr>
            <a:lvl2pPr marL="1828755" lvl="1" indent="-634985" rtl="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8955350" y="3048000"/>
            <a:ext cx="7474800" cy="11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4001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80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606800" y="7560000"/>
            <a:ext cx="150744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2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1116739" y="-3558430"/>
            <a:ext cx="20962643" cy="1960196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0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2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11628375" y="-37679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762451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762451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691050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691050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1205855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1205855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1762451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762451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691050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691050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1205855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1205855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7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2764884" y="2838900"/>
            <a:ext cx="5292600" cy="617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778089" y="3475250"/>
            <a:ext cx="5279400" cy="2272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10867889" y="2838900"/>
            <a:ext cx="41514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10013105" y="34752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3831696" y="6339150"/>
            <a:ext cx="53868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2935241" y="69778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15662102" y="85606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15796403" y="7547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2640874" y="-1583016"/>
            <a:ext cx="5700302" cy="717384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6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6294238" y="86559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1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8208475" y="1228412"/>
            <a:ext cx="11161176" cy="14605577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765904" y="-374662"/>
            <a:ext cx="4062908" cy="327025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2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8534966" y="75891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1426451" y="1138601"/>
            <a:ext cx="140946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5051017" y="54675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4157675" y="-595246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2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5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9970363" y="85225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5724415" y="64010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2811672" y="-33045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5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75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13035567" y="6709427"/>
            <a:ext cx="7236366" cy="910698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4593596" y="-455713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2743200" y="-114314"/>
            <a:ext cx="13068000" cy="9334890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Slidesgo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Flaticon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Freepik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3F3C3B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3847800" y="3525851"/>
            <a:ext cx="10858800" cy="42672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3695700" y="1295400"/>
            <a:ext cx="109728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5238900" y="3477500"/>
            <a:ext cx="7886400" cy="2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3847800" y="2916251"/>
            <a:ext cx="10858800" cy="3048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4057800" y="6453350"/>
            <a:ext cx="102486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1009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592990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5379830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5379838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10256775" y="36441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3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9537769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9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2012090" y="33393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1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1454084" y="555656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3842342" y="-703899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8485106" y="5698271"/>
            <a:ext cx="7236282" cy="910688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3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21902" y="1071675"/>
            <a:ext cx="13868399" cy="803735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5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86200" y="647700"/>
            <a:ext cx="13868399" cy="9144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3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8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4C87-924D-4C1B-BEFF-77BC6A11ECA6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5841944" y="11670166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35086" y="10314214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5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2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30.png"/><Relationship Id="rId11" Type="http://schemas.openxmlformats.org/officeDocument/2006/relationships/image" Target="../media/image38.png"/><Relationship Id="rId5" Type="http://schemas.openxmlformats.org/officeDocument/2006/relationships/image" Target="../media/image320.png"/><Relationship Id="rId10" Type="http://schemas.openxmlformats.org/officeDocument/2006/relationships/image" Target="../media/image37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svg"/><Relationship Id="rId1" Type="http://schemas.openxmlformats.org/officeDocument/2006/relationships/tags" Target="../tags/tag19.xml"/><Relationship Id="rId6" Type="http://schemas.openxmlformats.org/officeDocument/2006/relationships/image" Target="../media/image13.sv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svg"/><Relationship Id="rId1" Type="http://schemas.openxmlformats.org/officeDocument/2006/relationships/tags" Target="../tags/tag3.xml"/><Relationship Id="rId6" Type="http://schemas.openxmlformats.org/officeDocument/2006/relationships/image" Target="../media/image13.sv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1.xml"/><Relationship Id="rId6" Type="http://schemas.openxmlformats.org/officeDocument/2006/relationships/image" Target="../media/image61.jp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2.xml"/><Relationship Id="rId6" Type="http://schemas.openxmlformats.org/officeDocument/2006/relationships/image" Target="../media/image61.jp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3.xml"/><Relationship Id="rId6" Type="http://schemas.openxmlformats.org/officeDocument/2006/relationships/image" Target="../media/image61.jp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4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jpeg"/><Relationship Id="rId7" Type="http://schemas.openxmlformats.org/officeDocument/2006/relationships/image" Target="../media/image6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65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3" Type="http://schemas.openxmlformats.org/officeDocument/2006/relationships/image" Target="../media/image26.png"/><Relationship Id="rId25" Type="http://schemas.openxmlformats.org/officeDocument/2006/relationships/image" Target="../media/image2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28" Type="http://schemas.openxmlformats.org/officeDocument/2006/relationships/image" Target="../media/image31.png"/><Relationship Id="rId4" Type="http://schemas.openxmlformats.org/officeDocument/2006/relationships/image" Target="../media/image27.svg"/><Relationship Id="rId27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5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svg"/><Relationship Id="rId1" Type="http://schemas.openxmlformats.org/officeDocument/2006/relationships/tags" Target="../tags/tag10.xml"/><Relationship Id="rId6" Type="http://schemas.openxmlformats.org/officeDocument/2006/relationships/image" Target="../media/image13.sv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446494" y="-45339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908258" cy="1908258"/>
          </a:xfrm>
          <a:prstGeom prst="rect">
            <a:avLst/>
          </a:prstGeom>
        </p:spPr>
      </p:pic>
      <p:sp>
        <p:nvSpPr>
          <p:cNvPr id="15" name="Freeform 6"/>
          <p:cNvSpPr/>
          <p:nvPr/>
        </p:nvSpPr>
        <p:spPr>
          <a:xfrm>
            <a:off x="1251114" y="1239258"/>
            <a:ext cx="3429000" cy="1868648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 l="-26605" t="2132" r="-8672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6434" y="9207233"/>
            <a:ext cx="941566" cy="970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33593" y="576749"/>
            <a:ext cx="12692972" cy="8218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68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839840" y="4767883"/>
            <a:ext cx="900000" cy="902582"/>
            <a:chOff x="6912196" y="5479186"/>
            <a:chExt cx="1080000" cy="1083099"/>
          </a:xfrm>
        </p:grpSpPr>
        <p:sp>
          <p:nvSpPr>
            <p:cNvPr id="35" name="Rounded Rectangle 34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43299" y="3984900"/>
            <a:ext cx="15646099" cy="360000"/>
            <a:chOff x="1911460" y="2832124"/>
            <a:chExt cx="15646099" cy="36000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1911460" y="3032886"/>
              <a:ext cx="1564609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11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359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07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254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702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150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98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2046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3493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4941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6389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2258477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0,1</a:t>
            </a:r>
            <a:endParaRPr lang="en-GB" sz="7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19238" y="800100"/>
            <a:ext cx="1066800" cy="1066800"/>
            <a:chOff x="486300" y="452437"/>
            <a:chExt cx="1066800" cy="1066800"/>
          </a:xfrm>
        </p:grpSpPr>
        <p:sp>
          <p:nvSpPr>
            <p:cNvPr id="55" name="Oval 54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795591" y="903106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71320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0,2</a:t>
            </a:r>
            <a:endParaRPr lang="en-GB" sz="7200" dirty="0"/>
          </a:p>
        </p:txBody>
      </p:sp>
      <p:sp>
        <p:nvSpPr>
          <p:cNvPr id="60" name="Rectangle 59"/>
          <p:cNvSpPr/>
          <p:nvPr/>
        </p:nvSpPr>
        <p:spPr>
          <a:xfrm>
            <a:off x="5210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  <a:endParaRPr lang="en-GB" sz="7200" dirty="0"/>
          </a:p>
        </p:txBody>
      </p:sp>
      <p:sp>
        <p:nvSpPr>
          <p:cNvPr id="61" name="Rectangle 60"/>
          <p:cNvSpPr/>
          <p:nvPr/>
        </p:nvSpPr>
        <p:spPr>
          <a:xfrm>
            <a:off x="6745854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1381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5859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9575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449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endParaRPr lang="en-GB" sz="7200" dirty="0"/>
          </a:p>
        </p:txBody>
      </p:sp>
      <p:sp>
        <p:nvSpPr>
          <p:cNvPr id="66" name="Rectangle 65"/>
          <p:cNvSpPr/>
          <p:nvPr/>
        </p:nvSpPr>
        <p:spPr>
          <a:xfrm>
            <a:off x="138972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  <a:endParaRPr lang="en-GB" sz="7200" dirty="0"/>
          </a:p>
        </p:txBody>
      </p:sp>
      <p:sp>
        <p:nvSpPr>
          <p:cNvPr id="67" name="Rectangle 66"/>
          <p:cNvSpPr/>
          <p:nvPr/>
        </p:nvSpPr>
        <p:spPr>
          <a:xfrm>
            <a:off x="15566018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7200" dirty="0"/>
          </a:p>
        </p:txBody>
      </p:sp>
      <p:sp>
        <p:nvSpPr>
          <p:cNvPr id="68" name="Rectangle 67"/>
          <p:cNvSpPr/>
          <p:nvPr/>
        </p:nvSpPr>
        <p:spPr>
          <a:xfrm>
            <a:off x="1143655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sz="72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8185662" y="4724377"/>
            <a:ext cx="900000" cy="902582"/>
            <a:chOff x="6912196" y="5479186"/>
            <a:chExt cx="1080000" cy="1083099"/>
          </a:xfrm>
        </p:grpSpPr>
        <p:sp>
          <p:nvSpPr>
            <p:cNvPr id="70" name="Rounded Rectangle 69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690432" y="4725808"/>
            <a:ext cx="900000" cy="902582"/>
            <a:chOff x="6912196" y="5479186"/>
            <a:chExt cx="1080000" cy="1083099"/>
          </a:xfrm>
        </p:grpSpPr>
        <p:sp>
          <p:nvSpPr>
            <p:cNvPr id="73" name="Rounded Rectangle 72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1195202" y="4727239"/>
            <a:ext cx="900000" cy="902582"/>
            <a:chOff x="6912196" y="5479186"/>
            <a:chExt cx="1080000" cy="1083099"/>
          </a:xfrm>
        </p:grpSpPr>
        <p:sp>
          <p:nvSpPr>
            <p:cNvPr id="76" name="Rounded Rectangle 75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8229" y="5834287"/>
            <a:ext cx="9717866" cy="4029805"/>
            <a:chOff x="4285067" y="3128597"/>
            <a:chExt cx="9717866" cy="40298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85067" y="3128597"/>
              <a:ext cx="9717866" cy="4029805"/>
            </a:xfrm>
            <a:prstGeom prst="rect">
              <a:avLst/>
            </a:prstGeom>
          </p:spPr>
        </p:pic>
        <p:sp>
          <p:nvSpPr>
            <p:cNvPr id="82" name="TextBox 18"/>
            <p:cNvSpPr txBox="1"/>
            <p:nvPr/>
          </p:nvSpPr>
          <p:spPr>
            <a:xfrm>
              <a:off x="4655092" y="5528188"/>
              <a:ext cx="9242346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chia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9A34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9571" y="6165885"/>
            <a:ext cx="8212024" cy="4011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7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2" grpId="0"/>
      <p:bldP spid="28" grpId="0"/>
      <p:bldP spid="29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3" name="Oval 2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68698" y="1102162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0,4; 0,5; 0,04; 0,05 (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28900" y="2460535"/>
            <a:ext cx="14365293" cy="2804192"/>
            <a:chOff x="4079640" y="4244308"/>
            <a:chExt cx="14365293" cy="2804192"/>
          </a:xfrm>
        </p:grpSpPr>
        <p:sp>
          <p:nvSpPr>
            <p:cNvPr id="14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01680" y="4700329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Mẫu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0,4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54013" y="5531326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0,04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38400" y="5394136"/>
            <a:ext cx="16252478" cy="4115157"/>
            <a:chOff x="2362200" y="5324261"/>
            <a:chExt cx="16252478" cy="4115157"/>
          </a:xfrm>
        </p:grpSpPr>
        <p:grpSp>
          <p:nvGrpSpPr>
            <p:cNvPr id="8" name="Group 7"/>
            <p:cNvGrpSpPr/>
            <p:nvPr/>
          </p:nvGrpSpPr>
          <p:grpSpPr>
            <a:xfrm>
              <a:off x="5410200" y="7013575"/>
              <a:ext cx="13204478" cy="2197773"/>
              <a:chOff x="5656459" y="4914359"/>
              <a:chExt cx="13204478" cy="2197773"/>
            </a:xfrm>
          </p:grpSpPr>
          <p:sp>
            <p:nvSpPr>
              <p:cNvPr id="9" name="Freeform 20"/>
              <p:cNvSpPr/>
              <p:nvPr/>
            </p:nvSpPr>
            <p:spPr>
              <a:xfrm>
                <a:off x="5656459" y="4914359"/>
                <a:ext cx="10393827" cy="21977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9090"/>
              </a:solidFill>
              <a:ln w="38100" cap="sq">
                <a:noFill/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70017" y="51850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phẩy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70017" y="60232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0,05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phẩu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5324261"/>
              <a:ext cx="3761558" cy="411515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96" y="4361872"/>
            <a:ext cx="5331460" cy="5353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6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3" y="1102161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9" name="Freeform 20"/>
          <p:cNvSpPr/>
          <p:nvPr/>
        </p:nvSpPr>
        <p:spPr>
          <a:xfrm>
            <a:off x="1698958" y="2134563"/>
            <a:ext cx="15522242" cy="316133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46368" y="2362618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  <a:blipFill>
                <a:blip r:embed="rId3"/>
                <a:stretch>
                  <a:fillRect l="-3876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91504" y="2085938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54115" y="2355872"/>
            <a:ext cx="4132012" cy="907969"/>
            <a:chOff x="4831227" y="2400299"/>
            <a:chExt cx="4132012" cy="907969"/>
          </a:xfrm>
        </p:grpSpPr>
        <p:grpSp>
          <p:nvGrpSpPr>
            <p:cNvPr id="13" name="Group 12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31227" y="2462952"/>
              <a:ext cx="19386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g = </a:t>
              </a:r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552687" y="2432844"/>
            <a:ext cx="5644406" cy="885151"/>
            <a:chOff x="4831227" y="2423117"/>
            <a:chExt cx="4132012" cy="885151"/>
          </a:xfrm>
        </p:grpSpPr>
        <p:grpSp>
          <p:nvGrpSpPr>
            <p:cNvPr id="21" name="Group 20"/>
            <p:cNvGrpSpPr/>
            <p:nvPr/>
          </p:nvGrpSpPr>
          <p:grpSpPr>
            <a:xfrm>
              <a:off x="6984012" y="2423117"/>
              <a:ext cx="579787" cy="836649"/>
              <a:chOff x="7291871" y="5396195"/>
              <a:chExt cx="790621" cy="1144158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291871" y="5457253"/>
                <a:ext cx="790621" cy="10831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476880" y="5396195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1227" y="2462952"/>
              <a:ext cx="21937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148 ml = 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148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= 0,148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  <a:blipFill>
                <a:blip r:embed="rId4"/>
                <a:stretch>
                  <a:fillRect l="-3966" b="-3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3732296" y="5752135"/>
            <a:ext cx="4132012" cy="907969"/>
            <a:chOff x="4831227" y="2400299"/>
            <a:chExt cx="4132012" cy="907969"/>
          </a:xfrm>
        </p:grpSpPr>
        <p:grpSp>
          <p:nvGrpSpPr>
            <p:cNvPr id="28" name="Group 27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31227" y="2462952"/>
              <a:ext cx="18985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052203" y="5719667"/>
            <a:ext cx="4648603" cy="907969"/>
            <a:chOff x="4314636" y="2400299"/>
            <a:chExt cx="4648603" cy="907969"/>
          </a:xfrm>
        </p:grpSpPr>
        <p:grpSp>
          <p:nvGrpSpPr>
            <p:cNvPr id="34" name="Group 33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14636" y="2464153"/>
              <a:ext cx="23358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sp>
        <p:nvSpPr>
          <p:cNvPr id="39" name="Freeform 20"/>
          <p:cNvSpPr/>
          <p:nvPr/>
        </p:nvSpPr>
        <p:spPr>
          <a:xfrm>
            <a:off x="1698958" y="6851074"/>
            <a:ext cx="15522242" cy="154657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946368" y="7212453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1504" y="6935773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3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2 km 300 m = 2 300 m. </a:t>
                </a:r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  <a:blipFill>
                <a:blip r:embed="rId5"/>
                <a:stretch>
                  <a:fillRect l="-2396" r="-143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3593907" y="8686024"/>
            <a:ext cx="4281995" cy="907969"/>
            <a:chOff x="4681244" y="2400299"/>
            <a:chExt cx="4281995" cy="907969"/>
          </a:xfrm>
        </p:grpSpPr>
        <p:grpSp>
          <p:nvGrpSpPr>
            <p:cNvPr id="49" name="Group 48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81244" y="2462952"/>
              <a:ext cx="212109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63797" y="8653556"/>
            <a:ext cx="4648603" cy="907969"/>
            <a:chOff x="4314636" y="2400299"/>
            <a:chExt cx="4648603" cy="907969"/>
          </a:xfrm>
        </p:grpSpPr>
        <p:grpSp>
          <p:nvGrpSpPr>
            <p:cNvPr id="55" name="Group 5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14636" y="2464153"/>
              <a:ext cx="22304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891" y="4010525"/>
            <a:ext cx="3080908" cy="6381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0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26" grpId="0"/>
      <p:bldP spid="40" grpId="0"/>
      <p:bldP spid="41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tấn = 0,001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tấn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  <a:blipFill>
                <a:blip r:embed="rId3"/>
                <a:stretch>
                  <a:fillRect l="-3547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564 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564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0,564 km</a:t>
                </a:r>
                <a:endParaRPr lang="en-US" sz="4800" i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  <a:blipFill>
                <a:blip r:embed="rId4"/>
                <a:stretch>
                  <a:fillRect l="-3456" r="-998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788910" y="1587062"/>
            <a:ext cx="4434704" cy="907969"/>
            <a:chOff x="4528535" y="2400299"/>
            <a:chExt cx="4434704" cy="907969"/>
          </a:xfrm>
        </p:grpSpPr>
        <p:grpSp>
          <p:nvGrpSpPr>
            <p:cNvPr id="5" name="Group 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28535" y="2462952"/>
              <a:ext cx="22563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8910" y="5380626"/>
            <a:ext cx="4812290" cy="907969"/>
            <a:chOff x="4150949" y="2400299"/>
            <a:chExt cx="4812290" cy="907969"/>
          </a:xfrm>
        </p:grpSpPr>
        <p:grpSp>
          <p:nvGrpSpPr>
            <p:cNvPr id="11" name="Group 10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50949" y="2464153"/>
              <a:ext cx="26936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57936" y="109365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458878" y="7317786"/>
            <a:ext cx="6095999" cy="848111"/>
            <a:chOff x="4756248" y="2384937"/>
            <a:chExt cx="4231915" cy="848111"/>
          </a:xfrm>
        </p:grpSpPr>
        <p:sp>
          <p:nvSpPr>
            <p:cNvPr id="19" name="Rectangle 18"/>
            <p:cNvSpPr/>
            <p:nvPr/>
          </p:nvSpPr>
          <p:spPr>
            <a:xfrm>
              <a:off x="6445606" y="2402051"/>
              <a:ext cx="11642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0,564</a:t>
              </a:r>
              <a:endParaRPr lang="en-GB" sz="6600" dirty="0">
                <a:solidFill>
                  <a:srgbClr val="FF0066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32661" y="2385417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56248" y="2384937"/>
              <a:ext cx="17161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 = </a:t>
              </a:r>
              <a:endParaRPr lang="en-GB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28788" y="3314679"/>
            <a:ext cx="5957828" cy="1487962"/>
            <a:chOff x="9709469" y="2247900"/>
            <a:chExt cx="5957828" cy="1487962"/>
          </a:xfrm>
        </p:grpSpPr>
        <p:grpSp>
          <p:nvGrpSpPr>
            <p:cNvPr id="23" name="Group 22"/>
            <p:cNvGrpSpPr/>
            <p:nvPr/>
          </p:nvGrpSpPr>
          <p:grpSpPr>
            <a:xfrm>
              <a:off x="10125703" y="2541128"/>
              <a:ext cx="5541594" cy="830997"/>
              <a:chOff x="5095441" y="2594762"/>
              <a:chExt cx="3847040" cy="83099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366132" y="2594762"/>
                <a:ext cx="116423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0,001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586979" y="259476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095441" y="2594762"/>
                <a:ext cx="189859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:endParaRPr lang="en-GB" dirty="0"/>
              </a:p>
            </p:txBody>
          </p:sp>
        </p:grpSp>
        <p:sp>
          <p:nvSpPr>
            <p:cNvPr id="24" name="Freeform 20"/>
            <p:cNvSpPr/>
            <p:nvPr/>
          </p:nvSpPr>
          <p:spPr>
            <a:xfrm>
              <a:off x="9709469" y="2247900"/>
              <a:ext cx="5839612" cy="148796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0"/>
          <p:cNvSpPr/>
          <p:nvPr/>
        </p:nvSpPr>
        <p:spPr>
          <a:xfrm>
            <a:off x="8118522" y="7060867"/>
            <a:ext cx="5749878" cy="143213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rgbClr val="FF3399"/>
            </a:solidFill>
            <a:prstDash val="sysDash"/>
            <a:miter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7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15856" y="2095500"/>
                <a:ext cx="12016431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 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2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mm = 3 m 200 mm = 3 200 mm. </a:t>
                </a:r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856" y="2095500"/>
                <a:ext cx="12016431" cy="1403782"/>
              </a:xfrm>
              <a:prstGeom prst="rect">
                <a:avLst/>
              </a:prstGeom>
              <a:blipFill>
                <a:blip r:embed="rId4"/>
                <a:stretch>
                  <a:fillRect l="-2334" r="-1319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876800" y="1266312"/>
            <a:ext cx="4648200" cy="907969"/>
            <a:chOff x="4315039" y="2400299"/>
            <a:chExt cx="4648200" cy="907969"/>
          </a:xfrm>
        </p:grpSpPr>
        <p:grpSp>
          <p:nvGrpSpPr>
            <p:cNvPr id="6" name="Group 5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15039" y="2462952"/>
              <a:ext cx="24788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76800" y="5378531"/>
            <a:ext cx="4880977" cy="907969"/>
            <a:chOff x="4082262" y="2400299"/>
            <a:chExt cx="4880977" cy="907969"/>
          </a:xfrm>
        </p:grpSpPr>
        <p:grpSp>
          <p:nvGrpSpPr>
            <p:cNvPr id="12" name="Group 11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82262" y="2464153"/>
              <a:ext cx="25882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32212" y="3695605"/>
            <a:ext cx="5957828" cy="1302708"/>
            <a:chOff x="9709469" y="2247900"/>
            <a:chExt cx="5957828" cy="1302708"/>
          </a:xfrm>
        </p:grpSpPr>
        <p:grpSp>
          <p:nvGrpSpPr>
            <p:cNvPr id="18" name="Group 17"/>
            <p:cNvGrpSpPr/>
            <p:nvPr/>
          </p:nvGrpSpPr>
          <p:grpSpPr>
            <a:xfrm>
              <a:off x="10125703" y="2483808"/>
              <a:ext cx="5541594" cy="830997"/>
              <a:chOff x="5095441" y="2537442"/>
              <a:chExt cx="3847040" cy="83099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366132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3 200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86979" y="253744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095441" y="2537442"/>
                <a:ext cx="147248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m= </a:t>
                </a:r>
                <a:endParaRPr lang="en-GB" dirty="0"/>
              </a:p>
            </p:txBody>
          </p:sp>
        </p:grpSp>
        <p:sp>
          <p:nvSpPr>
            <p:cNvPr id="19" name="Freeform 20"/>
            <p:cNvSpPr/>
            <p:nvPr/>
          </p:nvSpPr>
          <p:spPr>
            <a:xfrm>
              <a:off x="9709469" y="2247900"/>
              <a:ext cx="5839612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181600" y="6289882"/>
                <a:ext cx="9808134" cy="1416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g = 4 kg 500 g = 4 500 g</a:t>
                </a:r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6289882"/>
                <a:ext cx="9808134" cy="1416926"/>
              </a:xfrm>
              <a:prstGeom prst="rect">
                <a:avLst/>
              </a:prstGeom>
              <a:blipFill>
                <a:blip r:embed="rId5"/>
                <a:stretch>
                  <a:fillRect l="-2797" r="-1802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50356" y="7889987"/>
            <a:ext cx="5718044" cy="1302708"/>
            <a:chOff x="9709469" y="2247900"/>
            <a:chExt cx="5718044" cy="1302708"/>
          </a:xfrm>
        </p:grpSpPr>
        <p:grpSp>
          <p:nvGrpSpPr>
            <p:cNvPr id="25" name="Group 24"/>
            <p:cNvGrpSpPr/>
            <p:nvPr/>
          </p:nvGrpSpPr>
          <p:grpSpPr>
            <a:xfrm>
              <a:off x="10093514" y="2459634"/>
              <a:ext cx="5333999" cy="855171"/>
              <a:chOff x="5073094" y="2513268"/>
              <a:chExt cx="3702925" cy="855171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675761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4 500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96607" y="2513268"/>
                <a:ext cx="8794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073094" y="2537442"/>
                <a:ext cx="154838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</a:t>
                </a:r>
                <a:endParaRPr lang="en-GB" dirty="0"/>
              </a:p>
            </p:txBody>
          </p:sp>
        </p:grpSp>
        <p:sp>
          <p:nvSpPr>
            <p:cNvPr id="26" name="Freeform 20"/>
            <p:cNvSpPr/>
            <p:nvPr/>
          </p:nvSpPr>
          <p:spPr>
            <a:xfrm>
              <a:off x="9709469" y="2247900"/>
              <a:ext cx="5718044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33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613" t="44146" r="31811" b="10040"/>
          <a:stretch/>
        </p:blipFill>
        <p:spPr>
          <a:xfrm>
            <a:off x="9246681" y="2598360"/>
            <a:ext cx="7983358" cy="56693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2" y="1028700"/>
            <a:ext cx="15499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743" y="2817048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35493" y="4706218"/>
            <a:ext cx="7821837" cy="950471"/>
            <a:chOff x="4049027" y="7097089"/>
            <a:chExt cx="7821837" cy="950471"/>
          </a:xfrm>
        </p:grpSpPr>
        <p:grpSp>
          <p:nvGrpSpPr>
            <p:cNvPr id="11" name="Group 10"/>
            <p:cNvGrpSpPr/>
            <p:nvPr/>
          </p:nvGrpSpPr>
          <p:grpSpPr>
            <a:xfrm>
              <a:off x="9790428" y="709708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049027" y="7182658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75692" y="7216563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39200" y="2817047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85865" y="8444778"/>
            <a:ext cx="5068264" cy="916764"/>
            <a:chOff x="5293975" y="7055480"/>
            <a:chExt cx="5068264" cy="916764"/>
          </a:xfrm>
        </p:grpSpPr>
        <p:grpSp>
          <p:nvGrpSpPr>
            <p:cNvPr id="20" name="Group 19"/>
            <p:cNvGrpSpPr/>
            <p:nvPr/>
          </p:nvGrpSpPr>
          <p:grpSpPr>
            <a:xfrm>
              <a:off x="8552710" y="7055480"/>
              <a:ext cx="792000" cy="875501"/>
              <a:chOff x="5224399" y="5308092"/>
              <a:chExt cx="1080000" cy="1197291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224399" y="542538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487941" y="5308092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293975" y="7141247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537974" y="7141247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942" y="5400439"/>
            <a:ext cx="4455256" cy="445525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2318" y="2804658"/>
            <a:ext cx="7218066" cy="1663294"/>
            <a:chOff x="1502318" y="2804658"/>
            <a:chExt cx="7218066" cy="1663294"/>
          </a:xfrm>
        </p:grpSpPr>
        <p:grpSp>
          <p:nvGrpSpPr>
            <p:cNvPr id="26" name="Group 25"/>
            <p:cNvGrpSpPr/>
            <p:nvPr/>
          </p:nvGrpSpPr>
          <p:grpSpPr>
            <a:xfrm>
              <a:off x="1905000" y="3771900"/>
              <a:ext cx="6289087" cy="696052"/>
              <a:chOff x="6489825" y="4376775"/>
              <a:chExt cx="8915401" cy="83238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489825" y="4376775"/>
                <a:ext cx="89154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9816596" y="4436234"/>
                <a:ext cx="2579645" cy="77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4800" dirty="0"/>
              </a:p>
            </p:txBody>
          </p:sp>
        </p:grpSp>
        <p:sp>
          <p:nvSpPr>
            <p:cNvPr id="30" name="Freeform 2"/>
            <p:cNvSpPr/>
            <p:nvPr/>
          </p:nvSpPr>
          <p:spPr>
            <a:xfrm>
              <a:off x="1502318" y="2804658"/>
              <a:ext cx="7218066" cy="914400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00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7425" y="140970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474513" y="6153511"/>
            <a:ext cx="1335622" cy="875501"/>
            <a:chOff x="6281666" y="5364994"/>
            <a:chExt cx="1821302" cy="1197291"/>
          </a:xfrm>
        </p:grpSpPr>
        <p:sp>
          <p:nvSpPr>
            <p:cNvPr id="34" name="Rounded Rectangle 33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83312" y="6218646"/>
            <a:ext cx="8234588" cy="851431"/>
            <a:chOff x="6683312" y="6218646"/>
            <a:chExt cx="8234588" cy="851431"/>
          </a:xfrm>
        </p:grpSpPr>
        <p:sp>
          <p:nvSpPr>
            <p:cNvPr id="32" name="Rectangle 31"/>
            <p:cNvSpPr/>
            <p:nvPr/>
          </p:nvSpPr>
          <p:spPr>
            <a:xfrm>
              <a:off x="6683312" y="6239080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822728" y="6218646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474513" y="621864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13,2</a:t>
            </a:r>
            <a:endParaRPr lang="en-GB" sz="6600" dirty="0">
              <a:solidFill>
                <a:srgbClr val="FF0066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0" y="2476500"/>
            <a:ext cx="12496799" cy="2971800"/>
            <a:chOff x="4572000" y="2476500"/>
            <a:chExt cx="12496799" cy="2971800"/>
          </a:xfrm>
        </p:grpSpPr>
        <p:grpSp>
          <p:nvGrpSpPr>
            <p:cNvPr id="42" name="Group 41"/>
            <p:cNvGrpSpPr/>
            <p:nvPr/>
          </p:nvGrpSpPr>
          <p:grpSpPr>
            <a:xfrm>
              <a:off x="5337345" y="4524970"/>
              <a:ext cx="10822523" cy="923330"/>
              <a:chOff x="6553200" y="4305300"/>
              <a:chExt cx="8991600" cy="65621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3200" y="4305300"/>
                <a:ext cx="8991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9953452" y="4305300"/>
                <a:ext cx="2191096" cy="6562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7200" dirty="0"/>
              </a:p>
            </p:txBody>
          </p:sp>
        </p:grpSp>
        <p:sp>
          <p:nvSpPr>
            <p:cNvPr id="46" name="Freeform 2"/>
            <p:cNvSpPr/>
            <p:nvPr/>
          </p:nvSpPr>
          <p:spPr>
            <a:xfrm>
              <a:off x="4572000" y="2476500"/>
              <a:ext cx="12496799" cy="1959592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36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58" name="Freeform 3"/>
          <p:cNvSpPr/>
          <p:nvPr/>
        </p:nvSpPr>
        <p:spPr>
          <a:xfrm>
            <a:off x="5334000" y="742603"/>
            <a:ext cx="11172981" cy="7587612"/>
          </a:xfrm>
          <a:custGeom>
            <a:avLst/>
            <a:gdLst/>
            <a:ahLst/>
            <a:cxnLst/>
            <a:rect l="l" t="t" r="r" b="b"/>
            <a:pathLst>
              <a:path w="9253618" h="6574381">
                <a:moveTo>
                  <a:pt x="0" y="0"/>
                </a:moveTo>
                <a:lnTo>
                  <a:pt x="9253618" y="0"/>
                </a:lnTo>
                <a:lnTo>
                  <a:pt x="9253618" y="6574381"/>
                </a:lnTo>
                <a:lnTo>
                  <a:pt x="0" y="6574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0972800" y="8463667"/>
            <a:ext cx="1335622" cy="875501"/>
            <a:chOff x="6281666" y="5364994"/>
            <a:chExt cx="1821302" cy="1197291"/>
          </a:xfrm>
        </p:grpSpPr>
        <p:sp>
          <p:nvSpPr>
            <p:cNvPr id="70" name="Rounded Rectangle 69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924800" y="8608786"/>
            <a:ext cx="5396265" cy="830997"/>
            <a:chOff x="6683312" y="6239080"/>
            <a:chExt cx="5396265" cy="830997"/>
          </a:xfrm>
        </p:grpSpPr>
        <p:sp>
          <p:nvSpPr>
            <p:cNvPr id="73" name="Rectangle 72"/>
            <p:cNvSpPr/>
            <p:nvPr/>
          </p:nvSpPr>
          <p:spPr>
            <a:xfrm>
              <a:off x="6683312" y="6239080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255312" y="6239080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0972800" y="860878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1,65</a:t>
            </a:r>
            <a:endParaRPr lang="en-GB" sz="6600" dirty="0"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0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6084" y="2762291"/>
            <a:ext cx="15509568" cy="72243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625121" y="647699"/>
            <a:ext cx="11166396" cy="460945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8279905" y="4108682"/>
            <a:ext cx="12207257" cy="57944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870" y="385025"/>
            <a:ext cx="7200800" cy="9115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314169" y="6422357"/>
            <a:ext cx="13298705" cy="48961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649087" y="5094311"/>
            <a:ext cx="12081188" cy="524592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9296210" y="5419991"/>
            <a:ext cx="11275620" cy="489613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69" y="900243"/>
            <a:ext cx="17335500" cy="486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9305" y="7287545"/>
            <a:ext cx="4158473" cy="3455313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32118" y="6172200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5590" y="3210927"/>
            <a:ext cx="12705165" cy="32616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D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C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B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677970" cy="158816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8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A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91021" y="1506461"/>
              <a:ext cx="740993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250125" y="1577550"/>
              <a:ext cx="7518117" cy="616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313893" y="1480746"/>
              <a:ext cx="748184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6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6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0,09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83" y="4013243"/>
            <a:ext cx="1731516" cy="1292325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619" y="5768199"/>
            <a:ext cx="1093044" cy="1085757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36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4977983" y="2171699"/>
            <a:ext cx="9799711" cy="1588169"/>
            <a:chOff x="1858633" y="1329732"/>
            <a:chExt cx="8268191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1858633" y="1484881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70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251330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0,7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6279" y="5455628"/>
            <a:ext cx="9449689" cy="1757684"/>
            <a:chOff x="2107623" y="1329732"/>
            <a:chExt cx="8019201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107623" y="1548657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201028" y="1564174"/>
              <a:ext cx="7481844" cy="558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  <a:endParaRPr lang="en-US" altLang="en-US" sz="54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6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7,8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6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637" y="572994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9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17344" y="-640695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ysClr val="window" lastClr="FFFFFF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510048" cy="1588169"/>
            <a:chOff x="2110311" y="1329732"/>
            <a:chExt cx="8023797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110311" y="1547548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69634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377526" y="1554389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455346" y="1469241"/>
              <a:ext cx="748184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56</a:t>
              </a:r>
              <a:endParaRPr lang="en-US" altLang="en-US" sz="60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6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4,56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600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7" y="748386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5889246"/>
            <a:ext cx="1093044" cy="1085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4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4632" y="-561181"/>
            <a:ext cx="8569490" cy="10848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955789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8317739" y="175650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602418" y="133713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191925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29443" y="555141"/>
            <a:ext cx="5562600" cy="287655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100" dirty="0">
                <a:solidFill>
                  <a:srgbClr val="FFFFFF"/>
                </a:solidFill>
                <a:latin typeface="Arial" panose="020B0604020202020204" pitchFamily="34" charset="0"/>
              </a:rPr>
              <a:t>Cảm ơn các bạn!</a:t>
            </a:r>
            <a:endParaRPr lang="en-US" sz="8100" dirty="0">
              <a:solidFill>
                <a:srgbClr val="FFFF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68556" y="2786917"/>
            <a:ext cx="15479234" cy="3585598"/>
            <a:chOff x="2209799" y="3223299"/>
            <a:chExt cx="12658582" cy="3585598"/>
          </a:xfrm>
        </p:grpSpPr>
        <p:sp>
          <p:nvSpPr>
            <p:cNvPr id="11" name="TextBox 9"/>
            <p:cNvSpPr txBox="1"/>
            <p:nvPr/>
          </p:nvSpPr>
          <p:spPr>
            <a:xfrm>
              <a:off x="2209800" y="3223300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lvl="0" algn="ctr"/>
              <a:r>
                <a:rPr lang="en-US" sz="23300" dirty="0">
                  <a:ln w="127000">
                    <a:solidFill>
                      <a:prstClr val="black"/>
                    </a:solidFill>
                  </a:ln>
                  <a:solidFill>
                    <a:srgbClr val="1068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s" panose="02040603050506020204" pitchFamily="18" charset="0"/>
                </a:rPr>
                <a:t>DẶN DÒ</a:t>
              </a: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2209799" y="3223299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3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23300" b="0" i="0" u="none" strike="noStrike" kern="1200" cap="none" spc="0" normalizeH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 DÒ</a:t>
              </a:r>
              <a:endParaRPr kumimoji="0" lang="en-US" sz="233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69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2209800" y="1181100"/>
            <a:ext cx="14020800" cy="79225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2986406" y="2205217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4"/>
          <p:cNvSpPr txBox="1"/>
          <p:nvPr/>
        </p:nvSpPr>
        <p:spPr>
          <a:xfrm>
            <a:off x="7228937" y="4145184"/>
            <a:ext cx="80629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cùng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bàn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ghi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độ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theo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vị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dm, cm,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kết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quả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trước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938" y="1846363"/>
            <a:ext cx="5706351" cy="16643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3581400" y="723900"/>
            <a:ext cx="14173200" cy="7467600"/>
            <a:chOff x="3581400" y="723900"/>
            <a:chExt cx="14173200" cy="7467600"/>
          </a:xfrm>
        </p:grpSpPr>
        <p:sp>
          <p:nvSpPr>
            <p:cNvPr id="20" name="Freeform 20"/>
            <p:cNvSpPr/>
            <p:nvPr/>
          </p:nvSpPr>
          <p:spPr>
            <a:xfrm>
              <a:off x="3581400" y="723900"/>
              <a:ext cx="14173200" cy="74676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B0F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1036879"/>
              <a:ext cx="13639800" cy="68199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086100"/>
            <a:ext cx="5317792" cy="7068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4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873930" y="3181948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4"/>
              <p:cNvSpPr txBox="1"/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- 9 </a:t>
                </a:r>
                <a:r>
                  <a:rPr lang="en-US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dm</a:t>
                </a: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9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37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  <a:blipFill>
                <a:blip r:embed="rId25"/>
                <a:stretch>
                  <a:fillRect l="-2963" b="-7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458200" y="2538947"/>
            <a:ext cx="3374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0,9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58200" y="3339973"/>
            <a:ext cx="7339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không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8966" y="1677642"/>
            <a:ext cx="1699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Ta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"/>
              <p:cNvSpPr txBox="1"/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118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</a:t>
                </a:r>
              </a:p>
            </p:txBody>
          </p:sp>
        </mc:Choice>
        <mc:Fallback xmlns="">
          <p:sp>
            <p:nvSpPr>
              <p:cNvPr id="13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  <a:blipFill>
                <a:blip r:embed="rId26"/>
                <a:stretch>
                  <a:fillRect l="-2963" b="-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83117" y="5583108"/>
                <a:ext cx="2755883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117" y="5583108"/>
                <a:ext cx="2755883" cy="1403782"/>
              </a:xfrm>
              <a:prstGeom prst="rect">
                <a:avLst/>
              </a:prstGeom>
              <a:blipFill>
                <a:blip r:embed="rId27"/>
                <a:stretch>
                  <a:fillRect l="-9934" r="-905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285829" y="5893229"/>
            <a:ext cx="3716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1,18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5829" y="6891255"/>
            <a:ext cx="8350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một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tám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4800" dirty="0">
              <a:solidFill>
                <a:srgbClr val="FF006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54603" y="7991876"/>
            <a:ext cx="10374282" cy="1522894"/>
            <a:chOff x="6254603" y="7991876"/>
            <a:chExt cx="10374282" cy="1522894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52289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64953" y="8357328"/>
              <a:ext cx="973696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1,18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  <a:endParaRPr lang="en-GB" sz="48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5431" y="895980"/>
            <a:ext cx="8291279" cy="853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9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4" grpId="0"/>
      <p:bldP spid="5" grpId="0"/>
      <p:bldP spid="13" grpId="0"/>
      <p:bldP spid="6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927720" y="1469840"/>
            <a:ext cx="163589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văng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nhất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Nam),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Rô-bốt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thuật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225" t="25651" r="52526" b="2148"/>
          <a:stretch/>
        </p:blipFill>
        <p:spPr>
          <a:xfrm>
            <a:off x="1250318" y="3047208"/>
            <a:ext cx="7620000" cy="5224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47474" t="25652" r="1627" b="12156"/>
          <a:stretch/>
        </p:blipFill>
        <p:spPr>
          <a:xfrm>
            <a:off x="8988437" y="3058969"/>
            <a:ext cx="8197349" cy="4500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5314727"/>
            <a:ext cx="10945888" cy="4774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31" y="723900"/>
            <a:ext cx="16448434" cy="743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3" y="4570279"/>
            <a:ext cx="3620277" cy="5257800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158491" y="1159317"/>
            <a:ext cx="13335000" cy="2062473"/>
            <a:chOff x="6254603" y="7991876"/>
            <a:chExt cx="10374282" cy="1218150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2181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82939" y="8371194"/>
              <a:ext cx="9942086" cy="4908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9,17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1,5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5,27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58491" y="3581724"/>
            <a:ext cx="13335000" cy="2804192"/>
            <a:chOff x="4079640" y="4244308"/>
            <a:chExt cx="13335000" cy="2804192"/>
          </a:xfrm>
        </p:grpSpPr>
        <p:sp>
          <p:nvSpPr>
            <p:cNvPr id="23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Mỗi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gồm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hai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chúng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được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cách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bởi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51018" y="6669390"/>
            <a:ext cx="13335000" cy="2804192"/>
            <a:chOff x="4079640" y="4244308"/>
            <a:chExt cx="13335000" cy="2804192"/>
          </a:xfrm>
        </p:grpSpPr>
        <p:sp>
          <p:nvSpPr>
            <p:cNvPr id="26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trái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phải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27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2" y="3086100"/>
            <a:ext cx="4827227" cy="6741979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0"/>
          <p:cNvSpPr/>
          <p:nvPr/>
        </p:nvSpPr>
        <p:spPr>
          <a:xfrm>
            <a:off x="3847568" y="1181100"/>
            <a:ext cx="13373632" cy="5132011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FF3399"/>
            </a:solidFill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Freeform 20"/>
          <p:cNvSpPr/>
          <p:nvPr/>
        </p:nvSpPr>
        <p:spPr>
          <a:xfrm>
            <a:off x="4279450" y="1450835"/>
            <a:ext cx="555035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0"/>
          <p:cNvSpPr/>
          <p:nvPr/>
        </p:nvSpPr>
        <p:spPr>
          <a:xfrm>
            <a:off x="10363200" y="1450835"/>
            <a:ext cx="640080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4"/>
          <p:cNvSpPr txBox="1"/>
          <p:nvPr/>
        </p:nvSpPr>
        <p:spPr>
          <a:xfrm>
            <a:off x="8837396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</a:t>
            </a:r>
          </a:p>
        </p:txBody>
      </p:sp>
      <p:sp>
        <p:nvSpPr>
          <p:cNvPr id="29" name="TextBox 4"/>
          <p:cNvSpPr txBox="1"/>
          <p:nvPr/>
        </p:nvSpPr>
        <p:spPr>
          <a:xfrm>
            <a:off x="4279450" y="2749714"/>
            <a:ext cx="577895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nguyên</a:t>
            </a:r>
            <a:endParaRPr lang="en-US" sz="72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9628732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,</a:t>
            </a:r>
          </a:p>
        </p:txBody>
      </p:sp>
      <p:sp>
        <p:nvSpPr>
          <p:cNvPr id="31" name="TextBox 4"/>
          <p:cNvSpPr txBox="1"/>
          <p:nvPr/>
        </p:nvSpPr>
        <p:spPr>
          <a:xfrm>
            <a:off x="10368424" y="1448234"/>
            <a:ext cx="167117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17</a:t>
            </a:r>
          </a:p>
        </p:txBody>
      </p:sp>
      <p:sp>
        <p:nvSpPr>
          <p:cNvPr id="32" name="TextBox 4"/>
          <p:cNvSpPr txBox="1"/>
          <p:nvPr/>
        </p:nvSpPr>
        <p:spPr>
          <a:xfrm>
            <a:off x="10425545" y="2816304"/>
            <a:ext cx="62622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thập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phân</a:t>
            </a:r>
            <a:endParaRPr lang="en-US" sz="7200" dirty="0">
              <a:solidFill>
                <a:srgbClr val="00ABE1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2425" y="4825658"/>
            <a:ext cx="114767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9,17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bảy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5979804"/>
            <a:ext cx="11963400" cy="4415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38400" y="3130031"/>
            <a:ext cx="12705165" cy="3237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5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C7C6A51-D1F4-46C4-B049-4C66687BADA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M*\uFFFD{036E1A50-80E0-427D-BC52-041469364145}&quot;,&quot;E:\\BÀI GIẢNG ĐIỆN TỬ K5 - MỚI\\ĐẨY LÊN\\TUẦN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4_B10_(Tr.32) Khainiemsothapphan_MN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160BB1-AFB4-4AC9-947B-03316F75F0AD}: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DB52B-401B-438F-8ACA-494841FF50C7}:2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3BF37C-2127-4B40-BF4E-83F932D798F6}:2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D9E2F1-A8EE-4777-9F8C-D1D3B845EA30}:2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23C202-0AEB-4950-8212-AA583B19F7A9}:2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5E8374-D71A-4F17-8AA5-80C13C0D8120}:29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87F939-7C6A-42BC-98AC-36CD1D0F3974}:29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C9854D-368D-4E82-AEEB-4CB1F534700B}: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90CD49-C8A2-488B-9A77-D02B4A5EAA7B}: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91023-C404-4ED9-9617-30DC4BA58EC7}:2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EF1E23-7039-479A-9326-16BD9C4A0CAF}:2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D804BC-E3BB-4E70-B9DE-A96F8A907208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BF163-ED0F-4D9F-A0D2-C26B9F703A2B}:29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210370-DEB1-4309-AA16-0E0283F8BE36}:3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EA1E3C-6F4C-475E-B765-1717649BED3F}:30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070E14-7BD5-40A6-A927-11891C6B1AD2}:3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178387-35F5-4437-BB81-3A35919AD30B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C3F8FF-F07B-4758-8C65-DC44411798C8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59952A-F67B-4275-AF97-866E428D713E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410380-95CB-4A42-A753-525E165877A6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F3CA45-2B3C-44F0-AE5D-2EC5E7BF5C5A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0EBAB0-074C-4672-9719-446FBB55CCBE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266B01-5232-4620-94AF-F73810DA782D}: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8CBFDF-B06B-4F82-8645-9C30F1323407}:2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633</Words>
  <Application>Microsoft Office PowerPoint</Application>
  <PresentationFormat>Custom</PresentationFormat>
  <Paragraphs>163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Calibri</vt:lpstr>
      <vt:lpstr>Calibri Light</vt:lpstr>
      <vt:lpstr>Spartan</vt:lpstr>
      <vt:lpstr>Cambria Math</vt:lpstr>
      <vt:lpstr>VNI-Cooper</vt:lpstr>
      <vt:lpstr>Baloo 2</vt:lpstr>
      <vt:lpstr>SVN-Cookies</vt:lpstr>
      <vt:lpstr>Aptos</vt:lpstr>
      <vt:lpstr>Arial</vt:lpstr>
      <vt:lpstr>SVN-Newton</vt:lpstr>
      <vt:lpstr>Cambria</vt:lpstr>
      <vt:lpstr>Catamaran</vt:lpstr>
      <vt:lpstr>Times New Roman</vt:lpstr>
      <vt:lpstr>#9Slide06 SVNClementine</vt:lpstr>
      <vt:lpstr>Cambria Bold</vt:lpstr>
      <vt:lpstr>Handlee</vt:lpstr>
      <vt:lpstr>Office Theme</vt:lpstr>
      <vt:lpstr>2_Office Theme</vt:lpstr>
      <vt:lpstr>3_Office Theme</vt:lpstr>
      <vt:lpstr>1_Office Theme</vt:lpstr>
      <vt:lpstr>Custom Design</vt:lpstr>
      <vt:lpstr>Trity Lesson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T4_B10_(Tr.32) Khainiemsothapphan_MNT</dc:title>
  <cp:lastModifiedBy>Cúc Lê</cp:lastModifiedBy>
  <cp:revision>50</cp:revision>
  <dcterms:created xsi:type="dcterms:W3CDTF">2006-08-16T00:00:00Z</dcterms:created>
  <dcterms:modified xsi:type="dcterms:W3CDTF">2025-03-04T03:35:55Z</dcterms:modified>
  <dc:identifier>DAGJgb-NM58</dc:identifier>
</cp:coreProperties>
</file>